
<file path=[Content_Types].xml><?xml version="1.0" encoding="utf-8"?>
<Types xmlns="http://schemas.openxmlformats.org/package/2006/content-types">
  <Default Extension="bin" ContentType="audio/unknown"/>
  <Default Extension="png" ContentType="image/png"/>
  <Default Extension="jpeg" ContentType="image/jpeg"/>
  <Default Extension="rels" ContentType="application/vnd.openxmlformats-package.relationships+xml"/>
  <Default Extension="xml" ContentType="application/xml"/>
  <Default Extension="gif" ContentType="image/gif"/>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58"/>
  </p:notesMasterIdLst>
  <p:sldIdLst>
    <p:sldId id="256" r:id="rId3"/>
    <p:sldId id="387" r:id="rId4"/>
    <p:sldId id="322" r:id="rId5"/>
    <p:sldId id="325" r:id="rId6"/>
    <p:sldId id="324" r:id="rId7"/>
    <p:sldId id="326" r:id="rId8"/>
    <p:sldId id="327" r:id="rId9"/>
    <p:sldId id="329" r:id="rId10"/>
    <p:sldId id="328" r:id="rId11"/>
    <p:sldId id="330" r:id="rId12"/>
    <p:sldId id="341" r:id="rId13"/>
    <p:sldId id="333" r:id="rId14"/>
    <p:sldId id="332" r:id="rId15"/>
    <p:sldId id="334" r:id="rId16"/>
    <p:sldId id="342" r:id="rId17"/>
    <p:sldId id="336" r:id="rId18"/>
    <p:sldId id="337" r:id="rId19"/>
    <p:sldId id="338" r:id="rId20"/>
    <p:sldId id="343" r:id="rId21"/>
    <p:sldId id="344" r:id="rId22"/>
    <p:sldId id="348" r:id="rId23"/>
    <p:sldId id="362" r:id="rId24"/>
    <p:sldId id="346" r:id="rId25"/>
    <p:sldId id="347" r:id="rId26"/>
    <p:sldId id="349" r:id="rId27"/>
    <p:sldId id="351" r:id="rId28"/>
    <p:sldId id="353" r:id="rId29"/>
    <p:sldId id="367" r:id="rId30"/>
    <p:sldId id="354" r:id="rId31"/>
    <p:sldId id="359" r:id="rId32"/>
    <p:sldId id="358" r:id="rId33"/>
    <p:sldId id="360" r:id="rId34"/>
    <p:sldId id="363" r:id="rId35"/>
    <p:sldId id="370" r:id="rId36"/>
    <p:sldId id="371" r:id="rId37"/>
    <p:sldId id="366" r:id="rId38"/>
    <p:sldId id="372" r:id="rId39"/>
    <p:sldId id="373" r:id="rId40"/>
    <p:sldId id="374" r:id="rId41"/>
    <p:sldId id="375" r:id="rId42"/>
    <p:sldId id="378" r:id="rId43"/>
    <p:sldId id="381" r:id="rId44"/>
    <p:sldId id="380" r:id="rId45"/>
    <p:sldId id="382" r:id="rId46"/>
    <p:sldId id="384" r:id="rId47"/>
    <p:sldId id="388" r:id="rId48"/>
    <p:sldId id="383" r:id="rId49"/>
    <p:sldId id="385" r:id="rId50"/>
    <p:sldId id="386" r:id="rId51"/>
    <p:sldId id="392" r:id="rId52"/>
    <p:sldId id="389" r:id="rId53"/>
    <p:sldId id="390" r:id="rId54"/>
    <p:sldId id="391" r:id="rId55"/>
    <p:sldId id="321" r:id="rId56"/>
    <p:sldId id="393" r:id="rId57"/>
  </p:sldIdLst>
  <p:sldSz cx="9144000" cy="5715000" type="screen16x10"/>
  <p:notesSz cx="6858000" cy="9144000"/>
  <p:photoAlbum/>
  <p:defaultTextStyle>
    <a:defPPr>
      <a:defRPr lang="es-ES"/>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modifyVerifier cryptProviderType="rsaFull" cryptAlgorithmClass="hash" cryptAlgorithmType="typeAny" cryptAlgorithmSid="4" spinCount="100000" saltData="nSha/4iSR0Fj1USkSDB2Dw==" hashData="PYCn8JQvoghNVyuzWLb/eDU5IZU="/>
  <p:extLst>
    <p:ext uri="{EFAFB233-063F-42B5-8137-9DF3F51BA10A}">
      <p15:sldGuideLst xmlns:p15="http://schemas.microsoft.com/office/powerpoint/2012/main">
        <p15:guide id="1" orient="horz" pos="180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E6E47E"/>
    <a:srgbClr val="996633"/>
    <a:srgbClr val="AC5208"/>
    <a:srgbClr val="97A420"/>
    <a:srgbClr val="FF9900"/>
    <a:srgbClr val="FFFF00"/>
    <a:srgbClr val="00FF00"/>
    <a:srgbClr val="C2D3E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9704" autoAdjust="0"/>
    <p:restoredTop sz="94660"/>
  </p:normalViewPr>
  <p:slideViewPr>
    <p:cSldViewPr>
      <p:cViewPr>
        <p:scale>
          <a:sx n="60" d="100"/>
          <a:sy n="60" d="100"/>
        </p:scale>
        <p:origin x="566" y="398"/>
      </p:cViewPr>
      <p:guideLst>
        <p:guide orient="horz" pos="180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notesMaster" Target="notesMasters/notesMaster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61" Type="http://schemas.openxmlformats.org/officeDocument/2006/relationships/theme" Target="theme/theme1.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viewProps" Target="view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wrap="square" lIns="91440" tIns="45720" rIns="91440" bIns="45720" numCol="1" anchor="t" anchorCtr="0" compatLnSpc="1">
            <a:prstTxWarp prst="textNoShape">
              <a:avLst/>
            </a:prstTxWarp>
          </a:bodyPr>
          <a:lstStyle>
            <a:lvl1pPr>
              <a:defRPr sz="1200">
                <a:latin typeface="Calibri" pitchFamily="34" charset="0"/>
              </a:defRPr>
            </a:lvl1pPr>
          </a:lstStyle>
          <a:p>
            <a:pPr>
              <a:defRPr/>
            </a:pPr>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wrap="square" lIns="91440" tIns="45720" rIns="91440" bIns="45720" numCol="1" anchor="t" anchorCtr="0" compatLnSpc="1">
            <a:prstTxWarp prst="textNoShape">
              <a:avLst/>
            </a:prstTxWarp>
          </a:bodyPr>
          <a:lstStyle>
            <a:lvl1pPr algn="r">
              <a:defRPr sz="1200">
                <a:latin typeface="Calibri" pitchFamily="34" charset="0"/>
              </a:defRPr>
            </a:lvl1pPr>
          </a:lstStyle>
          <a:p>
            <a:pPr>
              <a:defRPr/>
            </a:pPr>
            <a:fld id="{2C15583B-3670-4529-BC1E-0FF1731BD058}" type="datetimeFigureOut">
              <a:rPr lang="es-ES"/>
              <a:pPr>
                <a:defRPr/>
              </a:pPr>
              <a:t>26/11/2024</a:t>
            </a:fld>
            <a:endParaRPr lang="es-ES"/>
          </a:p>
        </p:txBody>
      </p:sp>
      <p:sp>
        <p:nvSpPr>
          <p:cNvPr id="4" name="3 Marcador de imagen de diapositiva"/>
          <p:cNvSpPr>
            <a:spLocks noGrp="1" noRot="1" noChangeAspect="1"/>
          </p:cNvSpPr>
          <p:nvPr>
            <p:ph type="sldImg" idx="2"/>
          </p:nvPr>
        </p:nvSpPr>
        <p:spPr>
          <a:xfrm>
            <a:off x="685800" y="685800"/>
            <a:ext cx="5486400" cy="3429000"/>
          </a:xfrm>
          <a:prstGeom prst="rect">
            <a:avLst/>
          </a:prstGeom>
          <a:noFill/>
          <a:ln w="12700">
            <a:solidFill>
              <a:prstClr val="black"/>
            </a:solidFill>
          </a:ln>
        </p:spPr>
        <p:txBody>
          <a:bodyPr vert="horz" lIns="91440" tIns="45720" rIns="91440" bIns="45720" rtlCol="0" anchor="ctr"/>
          <a:lstStyle/>
          <a:p>
            <a:pPr lvl="0"/>
            <a:endParaRPr lang="es-ES" noProof="0" smtClean="0"/>
          </a:p>
        </p:txBody>
      </p:sp>
      <p:sp>
        <p:nvSpPr>
          <p:cNvPr id="5" name="4 Marcador de notas"/>
          <p:cNvSpPr>
            <a:spLocks noGrp="1"/>
          </p:cNvSpPr>
          <p:nvPr>
            <p:ph type="body" sz="quarter" idx="3"/>
          </p:nvPr>
        </p:nvSpPr>
        <p:spPr>
          <a:xfrm>
            <a:off x="685800" y="4343400"/>
            <a:ext cx="5486400" cy="4114800"/>
          </a:xfrm>
          <a:prstGeom prst="rect">
            <a:avLst/>
          </a:prstGeom>
        </p:spPr>
        <p:txBody>
          <a:bodyPr vert="horz" wrap="square" lIns="91440" tIns="45720" rIns="91440" bIns="45720" numCol="1" anchor="t" anchorCtr="0" compatLnSpc="1">
            <a:prstTxWarp prst="textNoShape">
              <a:avLst/>
            </a:prstTxWarp>
            <a:normAutofit/>
          </a:bodyPr>
          <a:lstStyle/>
          <a:p>
            <a:pPr lvl="0"/>
            <a:r>
              <a:rPr lang="es-ES" noProof="0" smtClean="0"/>
              <a:t>Haga clic para modificar el estilo de texto del patrón</a:t>
            </a:r>
          </a:p>
          <a:p>
            <a:pPr lvl="1"/>
            <a:r>
              <a:rPr lang="es-ES" noProof="0" smtClean="0"/>
              <a:t>Segundo nivel</a:t>
            </a:r>
          </a:p>
          <a:p>
            <a:pPr lvl="2"/>
            <a:r>
              <a:rPr lang="es-ES" noProof="0" smtClean="0"/>
              <a:t>Tercer nivel</a:t>
            </a:r>
          </a:p>
          <a:p>
            <a:pPr lvl="3"/>
            <a:r>
              <a:rPr lang="es-ES" noProof="0" smtClean="0"/>
              <a:t>Cuarto nivel</a:t>
            </a:r>
          </a:p>
          <a:p>
            <a:pPr lvl="4"/>
            <a:r>
              <a:rPr lang="es-ES" noProof="0" smtClean="0"/>
              <a:t>Quinto nivel</a:t>
            </a:r>
          </a:p>
        </p:txBody>
      </p:sp>
      <p:sp>
        <p:nvSpPr>
          <p:cNvPr id="6" name="5 Marcador de pie de página"/>
          <p:cNvSpPr>
            <a:spLocks noGrp="1"/>
          </p:cNvSpPr>
          <p:nvPr>
            <p:ph type="ftr" sz="quarter" idx="4"/>
          </p:nvPr>
        </p:nvSpPr>
        <p:spPr>
          <a:xfrm>
            <a:off x="0" y="8685213"/>
            <a:ext cx="2971800" cy="457200"/>
          </a:xfrm>
          <a:prstGeom prst="rect">
            <a:avLst/>
          </a:prstGeom>
        </p:spPr>
        <p:txBody>
          <a:bodyPr vert="horz" wrap="square" lIns="91440" tIns="45720" rIns="91440" bIns="45720" numCol="1" anchor="b" anchorCtr="0" compatLnSpc="1">
            <a:prstTxWarp prst="textNoShape">
              <a:avLst/>
            </a:prstTxWarp>
          </a:bodyPr>
          <a:lstStyle>
            <a:lvl1pPr>
              <a:defRPr sz="1200">
                <a:latin typeface="Calibri" pitchFamily="34" charset="0"/>
              </a:defRPr>
            </a:lvl1pPr>
          </a:lstStyle>
          <a:p>
            <a:pPr>
              <a:defRPr/>
            </a:pPr>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wrap="square" lIns="91440" tIns="45720" rIns="91440" bIns="45720" numCol="1" anchor="b" anchorCtr="0" compatLnSpc="1">
            <a:prstTxWarp prst="textNoShape">
              <a:avLst/>
            </a:prstTxWarp>
          </a:bodyPr>
          <a:lstStyle>
            <a:lvl1pPr algn="r">
              <a:defRPr sz="1200">
                <a:latin typeface="Calibri" pitchFamily="34" charset="0"/>
              </a:defRPr>
            </a:lvl1pPr>
          </a:lstStyle>
          <a:p>
            <a:pPr>
              <a:defRPr/>
            </a:pPr>
            <a:fld id="{A8828C3E-00CD-40D2-9F11-7B8481B1924B}" type="slidenum">
              <a:rPr lang="es-ES"/>
              <a:pPr>
                <a:defRPr/>
              </a:pPr>
              <a:t>‹Nº›</a:t>
            </a:fld>
            <a:endParaRPr lang="es-E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1 Marcador de imagen de diapositiva"/>
          <p:cNvSpPr>
            <a:spLocks noGrp="1" noRot="1" noChangeAspect="1" noTextEdit="1"/>
          </p:cNvSpPr>
          <p:nvPr>
            <p:ph type="sldImg"/>
          </p:nvPr>
        </p:nvSpPr>
        <p:spPr bwMode="auto">
          <a:noFill/>
          <a:ln>
            <a:solidFill>
              <a:srgbClr val="000000"/>
            </a:solidFill>
            <a:miter lim="800000"/>
            <a:headEnd/>
            <a:tailEnd/>
          </a:ln>
        </p:spPr>
      </p:sp>
      <p:sp>
        <p:nvSpPr>
          <p:cNvPr id="60419" name="2 Marcador de notas"/>
          <p:cNvSpPr>
            <a:spLocks noGrp="1"/>
          </p:cNvSpPr>
          <p:nvPr>
            <p:ph type="body" idx="1"/>
          </p:nvPr>
        </p:nvSpPr>
        <p:spPr bwMode="auto">
          <a:noFill/>
        </p:spPr>
        <p:txBody>
          <a:bodyPr/>
          <a:lstStyle/>
          <a:p>
            <a:pPr eaLnBrk="1" hangingPunct="1">
              <a:spcBef>
                <a:spcPct val="0"/>
              </a:spcBef>
            </a:pPr>
            <a:endParaRPr lang="es-ES" altLang="es-ES" smtClean="0"/>
          </a:p>
        </p:txBody>
      </p:sp>
      <p:sp>
        <p:nvSpPr>
          <p:cNvPr id="60420" name="3 Marcador de número de diapositiva"/>
          <p:cNvSpPr>
            <a:spLocks noGrp="1"/>
          </p:cNvSpPr>
          <p:nvPr>
            <p:ph type="sldNum" sz="quarter" idx="5"/>
          </p:nvPr>
        </p:nvSpPr>
        <p:spPr bwMode="auto">
          <a:noFill/>
          <a:ln>
            <a:miter lim="800000"/>
            <a:headEnd/>
            <a:tailEnd/>
          </a:ln>
        </p:spPr>
        <p:txBody>
          <a:bodyPr/>
          <a:lstStyle/>
          <a:p>
            <a:fld id="{C52DCBFF-AAFF-4FE5-90DD-0D457F5B32A1}" type="slidenum">
              <a:rPr lang="es-ES" altLang="es-ES" smtClean="0"/>
              <a:pPr/>
              <a:t>22</a:t>
            </a:fld>
            <a:endParaRPr lang="es-ES" altLang="es-ES" smtClean="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1 Marcador de imagen de diapositiva"/>
          <p:cNvSpPr>
            <a:spLocks noGrp="1" noRot="1" noChangeAspect="1" noTextEdit="1"/>
          </p:cNvSpPr>
          <p:nvPr>
            <p:ph type="sldImg"/>
          </p:nvPr>
        </p:nvSpPr>
        <p:spPr bwMode="auto">
          <a:noFill/>
          <a:ln>
            <a:solidFill>
              <a:srgbClr val="000000"/>
            </a:solidFill>
            <a:miter lim="800000"/>
            <a:headEnd/>
            <a:tailEnd/>
          </a:ln>
        </p:spPr>
      </p:sp>
      <p:sp>
        <p:nvSpPr>
          <p:cNvPr id="61443" name="2 Marcador de notas"/>
          <p:cNvSpPr>
            <a:spLocks noGrp="1"/>
          </p:cNvSpPr>
          <p:nvPr>
            <p:ph type="body" idx="1"/>
          </p:nvPr>
        </p:nvSpPr>
        <p:spPr bwMode="auto">
          <a:noFill/>
        </p:spPr>
        <p:txBody>
          <a:bodyPr/>
          <a:lstStyle/>
          <a:p>
            <a:pPr eaLnBrk="1" hangingPunct="1">
              <a:spcBef>
                <a:spcPct val="0"/>
              </a:spcBef>
            </a:pPr>
            <a:endParaRPr lang="es-ES" altLang="es-ES" smtClean="0"/>
          </a:p>
        </p:txBody>
      </p:sp>
      <p:sp>
        <p:nvSpPr>
          <p:cNvPr id="61444" name="3 Marcador de número de diapositiva"/>
          <p:cNvSpPr>
            <a:spLocks noGrp="1"/>
          </p:cNvSpPr>
          <p:nvPr>
            <p:ph type="sldNum" sz="quarter" idx="5"/>
          </p:nvPr>
        </p:nvSpPr>
        <p:spPr bwMode="auto">
          <a:noFill/>
          <a:ln>
            <a:miter lim="800000"/>
            <a:headEnd/>
            <a:tailEnd/>
          </a:ln>
        </p:spPr>
        <p:txBody>
          <a:bodyPr/>
          <a:lstStyle/>
          <a:p>
            <a:fld id="{75E439CC-CC51-4F7D-A34D-D2306705F560}" type="slidenum">
              <a:rPr lang="es-ES" altLang="es-ES" smtClean="0"/>
              <a:pPr/>
              <a:t>28</a:t>
            </a:fld>
            <a:endParaRPr lang="es-ES" altLang="es-ES" smtClean="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1 Marcador de imagen de diapositiva"/>
          <p:cNvSpPr>
            <a:spLocks noGrp="1" noRot="1" noChangeAspect="1" noTextEdit="1"/>
          </p:cNvSpPr>
          <p:nvPr>
            <p:ph type="sldImg"/>
          </p:nvPr>
        </p:nvSpPr>
        <p:spPr bwMode="auto">
          <a:noFill/>
          <a:ln>
            <a:solidFill>
              <a:srgbClr val="000000"/>
            </a:solidFill>
            <a:miter lim="800000"/>
            <a:headEnd/>
            <a:tailEnd/>
          </a:ln>
        </p:spPr>
      </p:sp>
      <p:sp>
        <p:nvSpPr>
          <p:cNvPr id="62467" name="2 Marcador de notas"/>
          <p:cNvSpPr>
            <a:spLocks noGrp="1"/>
          </p:cNvSpPr>
          <p:nvPr>
            <p:ph type="body" idx="1"/>
          </p:nvPr>
        </p:nvSpPr>
        <p:spPr bwMode="auto">
          <a:noFill/>
        </p:spPr>
        <p:txBody>
          <a:bodyPr/>
          <a:lstStyle/>
          <a:p>
            <a:endParaRPr lang="es-ES" smtClean="0"/>
          </a:p>
        </p:txBody>
      </p:sp>
      <p:sp>
        <p:nvSpPr>
          <p:cNvPr id="62468" name="3 Marcador de número de diapositiva"/>
          <p:cNvSpPr>
            <a:spLocks noGrp="1"/>
          </p:cNvSpPr>
          <p:nvPr>
            <p:ph type="sldNum" sz="quarter" idx="5"/>
          </p:nvPr>
        </p:nvSpPr>
        <p:spPr bwMode="auto">
          <a:noFill/>
          <a:ln>
            <a:miter lim="800000"/>
            <a:headEnd/>
            <a:tailEnd/>
          </a:ln>
        </p:spPr>
        <p:txBody>
          <a:bodyPr/>
          <a:lstStyle/>
          <a:p>
            <a:fld id="{A84F6AA6-CF36-447B-821D-475DD174A9A8}" type="slidenum">
              <a:rPr lang="es-ES" smtClean="0"/>
              <a:pPr/>
              <a:t>29</a:t>
            </a:fld>
            <a:endParaRPr lang="es-ES" smtClean="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1 Marcador de imagen de diapositiva"/>
          <p:cNvSpPr>
            <a:spLocks noGrp="1" noRot="1" noChangeAspect="1" noTextEdit="1"/>
          </p:cNvSpPr>
          <p:nvPr>
            <p:ph type="sldImg"/>
          </p:nvPr>
        </p:nvSpPr>
        <p:spPr bwMode="auto">
          <a:noFill/>
          <a:ln>
            <a:solidFill>
              <a:srgbClr val="000000"/>
            </a:solidFill>
            <a:miter lim="800000"/>
            <a:headEnd/>
            <a:tailEnd/>
          </a:ln>
        </p:spPr>
      </p:sp>
      <p:sp>
        <p:nvSpPr>
          <p:cNvPr id="63491" name="2 Marcador de notas"/>
          <p:cNvSpPr>
            <a:spLocks noGrp="1"/>
          </p:cNvSpPr>
          <p:nvPr>
            <p:ph type="body" idx="1"/>
          </p:nvPr>
        </p:nvSpPr>
        <p:spPr bwMode="auto">
          <a:noFill/>
        </p:spPr>
        <p:txBody>
          <a:bodyPr/>
          <a:lstStyle/>
          <a:p>
            <a:endParaRPr lang="es-ES" altLang="es-ES" smtClean="0"/>
          </a:p>
        </p:txBody>
      </p:sp>
      <p:sp>
        <p:nvSpPr>
          <p:cNvPr id="63492" name="3 Marcador de número de diapositiva"/>
          <p:cNvSpPr>
            <a:spLocks noGrp="1"/>
          </p:cNvSpPr>
          <p:nvPr>
            <p:ph type="sldNum" sz="quarter" idx="5"/>
          </p:nvPr>
        </p:nvSpPr>
        <p:spPr bwMode="auto">
          <a:noFill/>
          <a:ln>
            <a:miter lim="800000"/>
            <a:headEnd/>
            <a:tailEnd/>
          </a:ln>
        </p:spPr>
        <p:txBody>
          <a:bodyPr/>
          <a:lstStyle/>
          <a:p>
            <a:fld id="{BEC7536A-E2A6-4073-A7F2-E55438556937}" type="slidenum">
              <a:rPr lang="es-ES" altLang="es-ES" smtClean="0"/>
              <a:pPr/>
              <a:t>38</a:t>
            </a:fld>
            <a:endParaRPr lang="es-ES" altLang="es-ES" smtClean="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ES" dirty="0"/>
          </a:p>
        </p:txBody>
      </p:sp>
      <p:sp>
        <p:nvSpPr>
          <p:cNvPr id="4" name="Marcador de número de diapositiva 3"/>
          <p:cNvSpPr>
            <a:spLocks noGrp="1"/>
          </p:cNvSpPr>
          <p:nvPr>
            <p:ph type="sldNum" sz="quarter" idx="10"/>
          </p:nvPr>
        </p:nvSpPr>
        <p:spPr/>
        <p:txBody>
          <a:bodyPr/>
          <a:lstStyle/>
          <a:p>
            <a:pPr>
              <a:defRPr/>
            </a:pPr>
            <a:fld id="{A8828C3E-00CD-40D2-9F11-7B8481B1924B}" type="slidenum">
              <a:rPr lang="es-ES" smtClean="0"/>
              <a:pPr>
                <a:defRPr/>
              </a:pPr>
              <a:t>46</a:t>
            </a:fld>
            <a:endParaRPr lang="es-ES"/>
          </a:p>
        </p:txBody>
      </p:sp>
    </p:spTree>
    <p:extLst>
      <p:ext uri="{BB962C8B-B14F-4D97-AF65-F5344CB8AC3E}">
        <p14:creationId xmlns:p14="http://schemas.microsoft.com/office/powerpoint/2010/main" val="25773263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1 Marcador de imagen de diapositiva"/>
          <p:cNvSpPr>
            <a:spLocks noGrp="1" noRot="1" noChangeAspect="1" noTextEdit="1"/>
          </p:cNvSpPr>
          <p:nvPr>
            <p:ph type="sldImg"/>
          </p:nvPr>
        </p:nvSpPr>
        <p:spPr bwMode="auto">
          <a:noFill/>
          <a:ln>
            <a:solidFill>
              <a:srgbClr val="000000"/>
            </a:solidFill>
            <a:miter lim="800000"/>
            <a:headEnd/>
            <a:tailEnd/>
          </a:ln>
        </p:spPr>
      </p:sp>
      <p:sp>
        <p:nvSpPr>
          <p:cNvPr id="64515" name="2 Marcador de notas"/>
          <p:cNvSpPr>
            <a:spLocks noGrp="1"/>
          </p:cNvSpPr>
          <p:nvPr>
            <p:ph type="body" idx="1"/>
          </p:nvPr>
        </p:nvSpPr>
        <p:spPr bwMode="auto">
          <a:noFill/>
        </p:spPr>
        <p:txBody>
          <a:bodyPr/>
          <a:lstStyle/>
          <a:p>
            <a:endParaRPr lang="es-ES" altLang="es-ES" smtClean="0"/>
          </a:p>
        </p:txBody>
      </p:sp>
      <p:sp>
        <p:nvSpPr>
          <p:cNvPr id="64516" name="3 Marcador de número de diapositiva"/>
          <p:cNvSpPr>
            <a:spLocks noGrp="1"/>
          </p:cNvSpPr>
          <p:nvPr>
            <p:ph type="sldNum" sz="quarter" idx="5"/>
          </p:nvPr>
        </p:nvSpPr>
        <p:spPr bwMode="auto">
          <a:noFill/>
          <a:ln>
            <a:miter lim="800000"/>
            <a:headEnd/>
            <a:tailEnd/>
          </a:ln>
        </p:spPr>
        <p:txBody>
          <a:bodyPr/>
          <a:lstStyle/>
          <a:p>
            <a:fld id="{7401EBBF-BAB5-4ACC-AC49-054B6765AD1A}" type="slidenum">
              <a:rPr lang="es-ES" altLang="es-ES" smtClean="0"/>
              <a:pPr/>
              <a:t>51</a:t>
            </a:fld>
            <a:endParaRPr lang="es-ES" altLang="es-ES" smtClean="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1 Marcador de imagen de diapositiva"/>
          <p:cNvSpPr>
            <a:spLocks noGrp="1" noRot="1" noChangeAspect="1" noTextEdit="1"/>
          </p:cNvSpPr>
          <p:nvPr>
            <p:ph type="sldImg"/>
          </p:nvPr>
        </p:nvSpPr>
        <p:spPr bwMode="auto">
          <a:noFill/>
          <a:ln>
            <a:solidFill>
              <a:srgbClr val="000000"/>
            </a:solidFill>
            <a:miter lim="800000"/>
            <a:headEnd/>
            <a:tailEnd/>
          </a:ln>
        </p:spPr>
      </p:sp>
      <p:sp>
        <p:nvSpPr>
          <p:cNvPr id="65539" name="2 Marcador de notas"/>
          <p:cNvSpPr>
            <a:spLocks noGrp="1"/>
          </p:cNvSpPr>
          <p:nvPr>
            <p:ph type="body" idx="1"/>
          </p:nvPr>
        </p:nvSpPr>
        <p:spPr bwMode="auto">
          <a:noFill/>
        </p:spPr>
        <p:txBody>
          <a:bodyPr/>
          <a:lstStyle/>
          <a:p>
            <a:pPr eaLnBrk="1" hangingPunct="1">
              <a:spcBef>
                <a:spcPct val="0"/>
              </a:spcBef>
            </a:pPr>
            <a:endParaRPr lang="es-ES" altLang="es-ES" smtClean="0"/>
          </a:p>
        </p:txBody>
      </p:sp>
      <p:sp>
        <p:nvSpPr>
          <p:cNvPr id="65540" name="3 Marcador de número de diapositiva"/>
          <p:cNvSpPr>
            <a:spLocks noGrp="1"/>
          </p:cNvSpPr>
          <p:nvPr>
            <p:ph type="sldNum" sz="quarter" idx="5"/>
          </p:nvPr>
        </p:nvSpPr>
        <p:spPr bwMode="auto">
          <a:noFill/>
          <a:ln>
            <a:miter lim="800000"/>
            <a:headEnd/>
            <a:tailEnd/>
          </a:ln>
        </p:spPr>
        <p:txBody>
          <a:bodyPr/>
          <a:lstStyle/>
          <a:p>
            <a:fld id="{45DE03A9-59D4-49D0-B09B-0FAD9CD12FE1}" type="slidenum">
              <a:rPr lang="es-ES" altLang="es-ES" smtClean="0"/>
              <a:pPr/>
              <a:t>52</a:t>
            </a:fld>
            <a:endParaRPr lang="es-ES" altLang="es-ES" smtClean="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775355"/>
            <a:ext cx="7772400" cy="1225021"/>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238500"/>
            <a:ext cx="6400800" cy="14605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pPr>
              <a:defRPr/>
            </a:pPr>
            <a:fld id="{E744F1D7-0C0C-44D7-8E69-564463DB2BD3}" type="datetimeFigureOut">
              <a:rPr lang="es-ES"/>
              <a:pPr>
                <a:defRPr/>
              </a:pPr>
              <a:t>26/11/2024</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DC8CB95D-D1C2-4320-BDD4-6DC7D785E739}" type="slidenum">
              <a:rPr lang="es-ES"/>
              <a:pPr>
                <a:defRPr/>
              </a:pPr>
              <a:t>‹Nº›</a:t>
            </a:fld>
            <a:endParaRPr lang="es-ES"/>
          </a:p>
        </p:txBody>
      </p:sp>
    </p:spTree>
  </p:cSld>
  <p:clrMapOvr>
    <a:masterClrMapping/>
  </p:clrMapOvr>
  <p:transition spd="med" advTm="8000">
    <p:fad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F134C1CD-C181-4DDD-A14F-41036E7CEE03}" type="datetimeFigureOut">
              <a:rPr lang="es-ES"/>
              <a:pPr>
                <a:defRPr/>
              </a:pPr>
              <a:t>26/11/2024</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FF5134C9-8E94-4FA8-AE2C-CB5414DB8A89}" type="slidenum">
              <a:rPr lang="es-ES"/>
              <a:pPr>
                <a:defRPr/>
              </a:pPr>
              <a:t>‹Nº›</a:t>
            </a:fld>
            <a:endParaRPr lang="es-ES"/>
          </a:p>
        </p:txBody>
      </p:sp>
    </p:spTree>
  </p:cSld>
  <p:clrMapOvr>
    <a:masterClrMapping/>
  </p:clrMapOvr>
  <p:transition spd="med" advTm="8000">
    <p:fad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3672417"/>
            <a:ext cx="7772400" cy="1135063"/>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422261"/>
            <a:ext cx="7772400" cy="1250156"/>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pPr>
              <a:defRPr/>
            </a:pPr>
            <a:fld id="{3D71C1D3-CFDD-46F6-8697-4F4D5F073993}" type="datetimeFigureOut">
              <a:rPr lang="es-ES"/>
              <a:pPr>
                <a:defRPr/>
              </a:pPr>
              <a:t>26/11/2024</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B923968D-1C6D-4083-A67D-0D3976355F6B}" type="slidenum">
              <a:rPr lang="es-ES"/>
              <a:pPr>
                <a:defRPr/>
              </a:pPr>
              <a:t>‹Nº›</a:t>
            </a:fld>
            <a:endParaRPr lang="es-ES"/>
          </a:p>
        </p:txBody>
      </p:sp>
    </p:spTree>
  </p:cSld>
  <p:clrMapOvr>
    <a:masterClrMapping/>
  </p:clrMapOvr>
  <p:transition spd="med" advTm="8000">
    <p:fad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333500"/>
            <a:ext cx="4038600" cy="377163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333500"/>
            <a:ext cx="4038600" cy="377163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3 Marcador de fecha"/>
          <p:cNvSpPr>
            <a:spLocks noGrp="1"/>
          </p:cNvSpPr>
          <p:nvPr>
            <p:ph type="dt" sz="half" idx="10"/>
          </p:nvPr>
        </p:nvSpPr>
        <p:spPr/>
        <p:txBody>
          <a:bodyPr/>
          <a:lstStyle>
            <a:lvl1pPr>
              <a:defRPr/>
            </a:lvl1pPr>
          </a:lstStyle>
          <a:p>
            <a:pPr>
              <a:defRPr/>
            </a:pPr>
            <a:fld id="{8205F8ED-76A4-4C2A-93B4-DF50BE50852D}" type="datetimeFigureOut">
              <a:rPr lang="es-ES"/>
              <a:pPr>
                <a:defRPr/>
              </a:pPr>
              <a:t>26/11/2024</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AA7941FD-9767-45F6-B783-BA5DF71535E3}" type="slidenum">
              <a:rPr lang="es-ES"/>
              <a:pPr>
                <a:defRPr/>
              </a:pPr>
              <a:t>‹Nº›</a:t>
            </a:fld>
            <a:endParaRPr lang="es-ES"/>
          </a:p>
        </p:txBody>
      </p:sp>
    </p:spTree>
  </p:cSld>
  <p:clrMapOvr>
    <a:masterClrMapping/>
  </p:clrMapOvr>
  <p:transition spd="med" advTm="8000">
    <p:fad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279261"/>
            <a:ext cx="4040188" cy="53313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1812396"/>
            <a:ext cx="4040188" cy="329274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6" y="1279261"/>
            <a:ext cx="4041775" cy="53313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6" y="1812396"/>
            <a:ext cx="4041775" cy="329274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3 Marcador de fecha"/>
          <p:cNvSpPr>
            <a:spLocks noGrp="1"/>
          </p:cNvSpPr>
          <p:nvPr>
            <p:ph type="dt" sz="half" idx="10"/>
          </p:nvPr>
        </p:nvSpPr>
        <p:spPr/>
        <p:txBody>
          <a:bodyPr/>
          <a:lstStyle>
            <a:lvl1pPr>
              <a:defRPr/>
            </a:lvl1pPr>
          </a:lstStyle>
          <a:p>
            <a:pPr>
              <a:defRPr/>
            </a:pPr>
            <a:fld id="{02248C05-8E47-4B9A-B4E7-B3C985A6A3E9}" type="datetimeFigureOut">
              <a:rPr lang="es-ES"/>
              <a:pPr>
                <a:defRPr/>
              </a:pPr>
              <a:t>26/11/2024</a:t>
            </a:fld>
            <a:endParaRPr lang="es-ES"/>
          </a:p>
        </p:txBody>
      </p:sp>
      <p:sp>
        <p:nvSpPr>
          <p:cNvPr id="8" name="4 Marcador de pie de página"/>
          <p:cNvSpPr>
            <a:spLocks noGrp="1"/>
          </p:cNvSpPr>
          <p:nvPr>
            <p:ph type="ftr" sz="quarter" idx="11"/>
          </p:nvPr>
        </p:nvSpPr>
        <p:spPr/>
        <p:txBody>
          <a:bodyPr/>
          <a:lstStyle>
            <a:lvl1pPr>
              <a:defRPr/>
            </a:lvl1pPr>
          </a:lstStyle>
          <a:p>
            <a:pPr>
              <a:defRPr/>
            </a:pPr>
            <a:endParaRPr lang="es-ES"/>
          </a:p>
        </p:txBody>
      </p:sp>
      <p:sp>
        <p:nvSpPr>
          <p:cNvPr id="9" name="5 Marcador de número de diapositiva"/>
          <p:cNvSpPr>
            <a:spLocks noGrp="1"/>
          </p:cNvSpPr>
          <p:nvPr>
            <p:ph type="sldNum" sz="quarter" idx="12"/>
          </p:nvPr>
        </p:nvSpPr>
        <p:spPr/>
        <p:txBody>
          <a:bodyPr/>
          <a:lstStyle>
            <a:lvl1pPr>
              <a:defRPr/>
            </a:lvl1pPr>
          </a:lstStyle>
          <a:p>
            <a:pPr>
              <a:defRPr/>
            </a:pPr>
            <a:fld id="{BE7CA642-64BB-455C-8749-BB312203E17F}" type="slidenum">
              <a:rPr lang="es-ES"/>
              <a:pPr>
                <a:defRPr/>
              </a:pPr>
              <a:t>‹Nº›</a:t>
            </a:fld>
            <a:endParaRPr lang="es-ES"/>
          </a:p>
        </p:txBody>
      </p:sp>
    </p:spTree>
  </p:cSld>
  <p:clrMapOvr>
    <a:masterClrMapping/>
  </p:clrMapOvr>
  <p:transition spd="med" advTm="8000">
    <p:fad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3 Marcador de fecha"/>
          <p:cNvSpPr>
            <a:spLocks noGrp="1"/>
          </p:cNvSpPr>
          <p:nvPr>
            <p:ph type="dt" sz="half" idx="10"/>
          </p:nvPr>
        </p:nvSpPr>
        <p:spPr/>
        <p:txBody>
          <a:bodyPr/>
          <a:lstStyle>
            <a:lvl1pPr>
              <a:defRPr/>
            </a:lvl1pPr>
          </a:lstStyle>
          <a:p>
            <a:pPr>
              <a:defRPr/>
            </a:pPr>
            <a:fld id="{566FC883-9650-4D07-B37B-AA9A6D422EBA}" type="datetimeFigureOut">
              <a:rPr lang="es-ES"/>
              <a:pPr>
                <a:defRPr/>
              </a:pPr>
              <a:t>26/11/2024</a:t>
            </a:fld>
            <a:endParaRPr lang="es-ES"/>
          </a:p>
        </p:txBody>
      </p:sp>
      <p:sp>
        <p:nvSpPr>
          <p:cNvPr id="4" name="4 Marcador de pie de página"/>
          <p:cNvSpPr>
            <a:spLocks noGrp="1"/>
          </p:cNvSpPr>
          <p:nvPr>
            <p:ph type="ftr" sz="quarter" idx="11"/>
          </p:nvPr>
        </p:nvSpPr>
        <p:spPr/>
        <p:txBody>
          <a:bodyPr/>
          <a:lstStyle>
            <a:lvl1pPr>
              <a:defRPr/>
            </a:lvl1pPr>
          </a:lstStyle>
          <a:p>
            <a:pPr>
              <a:defRPr/>
            </a:pPr>
            <a:endParaRPr lang="es-ES"/>
          </a:p>
        </p:txBody>
      </p:sp>
      <p:sp>
        <p:nvSpPr>
          <p:cNvPr id="5" name="5 Marcador de número de diapositiva"/>
          <p:cNvSpPr>
            <a:spLocks noGrp="1"/>
          </p:cNvSpPr>
          <p:nvPr>
            <p:ph type="sldNum" sz="quarter" idx="12"/>
          </p:nvPr>
        </p:nvSpPr>
        <p:spPr/>
        <p:txBody>
          <a:bodyPr/>
          <a:lstStyle>
            <a:lvl1pPr>
              <a:defRPr/>
            </a:lvl1pPr>
          </a:lstStyle>
          <a:p>
            <a:pPr>
              <a:defRPr/>
            </a:pPr>
            <a:fld id="{4CB040FF-8ACE-4634-99C3-70F38FEE6906}" type="slidenum">
              <a:rPr lang="es-ES"/>
              <a:pPr>
                <a:defRPr/>
              </a:pPr>
              <a:t>‹Nº›</a:t>
            </a:fld>
            <a:endParaRPr lang="es-ES"/>
          </a:p>
        </p:txBody>
      </p:sp>
    </p:spTree>
  </p:cSld>
  <p:clrMapOvr>
    <a:masterClrMapping/>
  </p:clrMapOvr>
  <p:transition spd="med" advTm="8000">
    <p:fad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3 Marcador de fecha"/>
          <p:cNvSpPr>
            <a:spLocks noGrp="1"/>
          </p:cNvSpPr>
          <p:nvPr>
            <p:ph type="dt" sz="half" idx="10"/>
          </p:nvPr>
        </p:nvSpPr>
        <p:spPr/>
        <p:txBody>
          <a:bodyPr/>
          <a:lstStyle>
            <a:lvl1pPr>
              <a:defRPr/>
            </a:lvl1pPr>
          </a:lstStyle>
          <a:p>
            <a:pPr>
              <a:defRPr/>
            </a:pPr>
            <a:fld id="{2E1BE9D3-D60C-46E4-9D0C-7E23C1777695}" type="datetimeFigureOut">
              <a:rPr lang="es-ES"/>
              <a:pPr>
                <a:defRPr/>
              </a:pPr>
              <a:t>26/11/2024</a:t>
            </a:fld>
            <a:endParaRPr lang="es-ES"/>
          </a:p>
        </p:txBody>
      </p:sp>
      <p:sp>
        <p:nvSpPr>
          <p:cNvPr id="3" name="4 Marcador de pie de página"/>
          <p:cNvSpPr>
            <a:spLocks noGrp="1"/>
          </p:cNvSpPr>
          <p:nvPr>
            <p:ph type="ftr" sz="quarter" idx="11"/>
          </p:nvPr>
        </p:nvSpPr>
        <p:spPr/>
        <p:txBody>
          <a:bodyPr/>
          <a:lstStyle>
            <a:lvl1pPr>
              <a:defRPr/>
            </a:lvl1pPr>
          </a:lstStyle>
          <a:p>
            <a:pPr>
              <a:defRPr/>
            </a:pPr>
            <a:endParaRPr lang="es-ES"/>
          </a:p>
        </p:txBody>
      </p:sp>
      <p:sp>
        <p:nvSpPr>
          <p:cNvPr id="4" name="5 Marcador de número de diapositiva"/>
          <p:cNvSpPr>
            <a:spLocks noGrp="1"/>
          </p:cNvSpPr>
          <p:nvPr>
            <p:ph type="sldNum" sz="quarter" idx="12"/>
          </p:nvPr>
        </p:nvSpPr>
        <p:spPr/>
        <p:txBody>
          <a:bodyPr/>
          <a:lstStyle>
            <a:lvl1pPr>
              <a:defRPr/>
            </a:lvl1pPr>
          </a:lstStyle>
          <a:p>
            <a:pPr>
              <a:defRPr/>
            </a:pPr>
            <a:fld id="{AD931FA7-A7D7-44AE-88CE-792EAB7458E9}" type="slidenum">
              <a:rPr lang="es-ES"/>
              <a:pPr>
                <a:defRPr/>
              </a:pPr>
              <a:t>‹Nº›</a:t>
            </a:fld>
            <a:endParaRPr lang="es-ES"/>
          </a:p>
        </p:txBody>
      </p:sp>
    </p:spTree>
  </p:cSld>
  <p:clrMapOvr>
    <a:masterClrMapping/>
  </p:clrMapOvr>
  <p:transition spd="med" advTm="8000">
    <p:fad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1" y="227542"/>
            <a:ext cx="3008313" cy="968375"/>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27542"/>
            <a:ext cx="5111750" cy="4877594"/>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1" y="1195917"/>
            <a:ext cx="3008313" cy="390921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BDBC1BB4-241F-451E-B97E-6DF58A0A610D}" type="datetimeFigureOut">
              <a:rPr lang="es-ES"/>
              <a:pPr>
                <a:defRPr/>
              </a:pPr>
              <a:t>26/11/2024</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CA55EC5F-1981-44FC-AA3F-1DF814CB65B0}" type="slidenum">
              <a:rPr lang="es-ES"/>
              <a:pPr>
                <a:defRPr/>
              </a:pPr>
              <a:t>‹Nº›</a:t>
            </a:fld>
            <a:endParaRPr lang="es-ES"/>
          </a:p>
        </p:txBody>
      </p:sp>
    </p:spTree>
  </p:cSld>
  <p:clrMapOvr>
    <a:masterClrMapping/>
  </p:clrMapOvr>
  <p:transition spd="med" advTm="8000">
    <p:fad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000500"/>
            <a:ext cx="5486400" cy="472282"/>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510646"/>
            <a:ext cx="5486400" cy="34290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s-ES" noProof="0" smtClean="0"/>
          </a:p>
        </p:txBody>
      </p:sp>
      <p:sp>
        <p:nvSpPr>
          <p:cNvPr id="4" name="3 Marcador de texto"/>
          <p:cNvSpPr>
            <a:spLocks noGrp="1"/>
          </p:cNvSpPr>
          <p:nvPr>
            <p:ph type="body" sz="half" idx="2"/>
          </p:nvPr>
        </p:nvSpPr>
        <p:spPr>
          <a:xfrm>
            <a:off x="1792288" y="4472782"/>
            <a:ext cx="5486400" cy="67071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C2659B86-6E7D-4850-B0EC-CD12740BD09D}" type="datetimeFigureOut">
              <a:rPr lang="es-ES"/>
              <a:pPr>
                <a:defRPr/>
              </a:pPr>
              <a:t>26/11/2024</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6332983E-2A3A-4BBD-B625-05FA2E3C3186}" type="slidenum">
              <a:rPr lang="es-ES"/>
              <a:pPr>
                <a:defRPr/>
              </a:pPr>
              <a:t>‹Nº›</a:t>
            </a:fld>
            <a:endParaRPr lang="es-ES"/>
          </a:p>
        </p:txBody>
      </p:sp>
    </p:spTree>
  </p:cSld>
  <p:clrMapOvr>
    <a:masterClrMapping/>
  </p:clrMapOvr>
  <p:transition spd="med" advTm="8000">
    <p:fad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004D7AD1-86C4-491F-A038-B0A6F2182A21}" type="datetimeFigureOut">
              <a:rPr lang="es-ES"/>
              <a:pPr>
                <a:defRPr/>
              </a:pPr>
              <a:t>26/11/2024</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781F3E18-4880-42EB-B578-C968D5F00EBE}" type="slidenum">
              <a:rPr lang="es-ES"/>
              <a:pPr>
                <a:defRPr/>
              </a:pPr>
              <a:t>‹Nº›</a:t>
            </a:fld>
            <a:endParaRPr lang="es-ES"/>
          </a:p>
        </p:txBody>
      </p:sp>
    </p:spTree>
  </p:cSld>
  <p:clrMapOvr>
    <a:masterClrMapping/>
  </p:clrMapOvr>
  <p:transition spd="med" advTm="8000">
    <p:fad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28865"/>
            <a:ext cx="2057400" cy="4876271"/>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28865"/>
            <a:ext cx="6019800" cy="4876271"/>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C868D13B-C1B2-4679-8FD5-74B6657A4944}" type="datetimeFigureOut">
              <a:rPr lang="es-ES"/>
              <a:pPr>
                <a:defRPr/>
              </a:pPr>
              <a:t>26/11/2024</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E5D86732-965C-4089-A177-2D6CEB6C4414}" type="slidenum">
              <a:rPr lang="es-ES"/>
              <a:pPr>
                <a:defRPr/>
              </a:pPr>
              <a:t>‹Nº›</a:t>
            </a:fld>
            <a:endParaRPr lang="es-ES"/>
          </a:p>
        </p:txBody>
      </p:sp>
    </p:spTree>
  </p:cSld>
  <p:clrMapOvr>
    <a:masterClrMapping/>
  </p:clrMapOvr>
  <p:transition spd="med" advTm="8000">
    <p:fade/>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775355"/>
            <a:ext cx="7772400" cy="1225021"/>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238500"/>
            <a:ext cx="6400800" cy="14605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Rectangle 4"/>
          <p:cNvSpPr>
            <a:spLocks noGrp="1" noChangeArrowheads="1"/>
          </p:cNvSpPr>
          <p:nvPr>
            <p:ph type="dt" sz="half" idx="10"/>
          </p:nvPr>
        </p:nvSpPr>
        <p:spPr>
          <a:ln/>
        </p:spPr>
        <p:txBody>
          <a:bodyPr/>
          <a:lstStyle>
            <a:lvl1pPr>
              <a:defRPr/>
            </a:lvl1pPr>
          </a:lstStyle>
          <a:p>
            <a:pPr>
              <a:defRPr/>
            </a:pPr>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1 Marcador de título"/>
          <p:cNvSpPr>
            <a:spLocks noGrp="1"/>
          </p:cNvSpPr>
          <p:nvPr>
            <p:ph type="title"/>
          </p:nvPr>
        </p:nvSpPr>
        <p:spPr bwMode="auto">
          <a:xfrm>
            <a:off x="457200" y="228600"/>
            <a:ext cx="8229600" cy="9525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s-ES" altLang="es-ES" smtClean="0"/>
              <a:t>Haga clic para modificar el estilo de título del patrón</a:t>
            </a:r>
          </a:p>
        </p:txBody>
      </p:sp>
      <p:sp>
        <p:nvSpPr>
          <p:cNvPr id="1027" name="2 Marcador de texto"/>
          <p:cNvSpPr>
            <a:spLocks noGrp="1"/>
          </p:cNvSpPr>
          <p:nvPr>
            <p:ph type="body" idx="1"/>
          </p:nvPr>
        </p:nvSpPr>
        <p:spPr bwMode="auto">
          <a:xfrm>
            <a:off x="457200" y="1333500"/>
            <a:ext cx="8229600" cy="37719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s-ES" altLang="es-ES" smtClean="0"/>
              <a:t>Haga clic para modificar el estilo de texto del patrón</a:t>
            </a:r>
          </a:p>
          <a:p>
            <a:pPr lvl="1"/>
            <a:r>
              <a:rPr lang="es-ES" altLang="es-ES" smtClean="0"/>
              <a:t>Segundo nivel</a:t>
            </a:r>
          </a:p>
          <a:p>
            <a:pPr lvl="2"/>
            <a:r>
              <a:rPr lang="es-ES" altLang="es-ES" smtClean="0"/>
              <a:t>Tercer nivel</a:t>
            </a:r>
          </a:p>
          <a:p>
            <a:pPr lvl="3"/>
            <a:r>
              <a:rPr lang="es-ES" altLang="es-ES" smtClean="0"/>
              <a:t>Cuarto nivel</a:t>
            </a:r>
          </a:p>
          <a:p>
            <a:pPr lvl="4"/>
            <a:r>
              <a:rPr lang="es-ES" altLang="es-ES" smtClean="0"/>
              <a:t>Quinto nivel</a:t>
            </a:r>
          </a:p>
        </p:txBody>
      </p:sp>
      <p:sp>
        <p:nvSpPr>
          <p:cNvPr id="4" name="3 Marcador de fecha"/>
          <p:cNvSpPr>
            <a:spLocks noGrp="1"/>
          </p:cNvSpPr>
          <p:nvPr>
            <p:ph type="dt" sz="half" idx="2"/>
          </p:nvPr>
        </p:nvSpPr>
        <p:spPr>
          <a:xfrm>
            <a:off x="457200" y="5297488"/>
            <a:ext cx="2133600" cy="303212"/>
          </a:xfrm>
          <a:prstGeom prst="rect">
            <a:avLst/>
          </a:prstGeom>
        </p:spPr>
        <p:txBody>
          <a:bodyPr vert="horz" wrap="square" lIns="91440" tIns="45720" rIns="91440" bIns="45720" numCol="1" anchor="ctr" anchorCtr="0" compatLnSpc="1">
            <a:prstTxWarp prst="textNoShape">
              <a:avLst/>
            </a:prstTxWarp>
          </a:bodyPr>
          <a:lstStyle>
            <a:lvl1pPr>
              <a:defRPr sz="1200">
                <a:solidFill>
                  <a:srgbClr val="FFFFFF"/>
                </a:solidFill>
                <a:latin typeface="Calibri" pitchFamily="34" charset="0"/>
              </a:defRPr>
            </a:lvl1pPr>
          </a:lstStyle>
          <a:p>
            <a:pPr>
              <a:defRPr/>
            </a:pPr>
            <a:fld id="{7C5740F5-1DE1-480A-86F4-D84CD077585E}" type="datetimeFigureOut">
              <a:rPr lang="es-ES"/>
              <a:pPr>
                <a:defRPr/>
              </a:pPr>
              <a:t>26/11/2024</a:t>
            </a:fld>
            <a:endParaRPr lang="es-ES"/>
          </a:p>
        </p:txBody>
      </p:sp>
      <p:sp>
        <p:nvSpPr>
          <p:cNvPr id="5" name="4 Marcador de pie de página"/>
          <p:cNvSpPr>
            <a:spLocks noGrp="1"/>
          </p:cNvSpPr>
          <p:nvPr>
            <p:ph type="ftr" sz="quarter" idx="3"/>
          </p:nvPr>
        </p:nvSpPr>
        <p:spPr>
          <a:xfrm>
            <a:off x="3124200" y="5297488"/>
            <a:ext cx="2895600" cy="303212"/>
          </a:xfrm>
          <a:prstGeom prst="rect">
            <a:avLst/>
          </a:prstGeom>
        </p:spPr>
        <p:txBody>
          <a:bodyPr vert="horz" wrap="square" lIns="91440" tIns="45720" rIns="91440" bIns="45720" numCol="1" anchor="ctr" anchorCtr="0" compatLnSpc="1">
            <a:prstTxWarp prst="textNoShape">
              <a:avLst/>
            </a:prstTxWarp>
          </a:bodyPr>
          <a:lstStyle>
            <a:lvl1pPr algn="ctr">
              <a:defRPr sz="1200">
                <a:solidFill>
                  <a:srgbClr val="FFFFFF"/>
                </a:solidFill>
                <a:latin typeface="Calibri" pitchFamily="34" charset="0"/>
              </a:defRPr>
            </a:lvl1pPr>
          </a:lstStyle>
          <a:p>
            <a:pPr>
              <a:defRPr/>
            </a:pPr>
            <a:endParaRPr lang="es-ES"/>
          </a:p>
        </p:txBody>
      </p:sp>
      <p:sp>
        <p:nvSpPr>
          <p:cNvPr id="6" name="5 Marcador de número de diapositiva"/>
          <p:cNvSpPr>
            <a:spLocks noGrp="1"/>
          </p:cNvSpPr>
          <p:nvPr>
            <p:ph type="sldNum" sz="quarter" idx="4"/>
          </p:nvPr>
        </p:nvSpPr>
        <p:spPr>
          <a:xfrm>
            <a:off x="6553200" y="5297488"/>
            <a:ext cx="2133600" cy="303212"/>
          </a:xfrm>
          <a:prstGeom prst="rect">
            <a:avLst/>
          </a:prstGeom>
        </p:spPr>
        <p:txBody>
          <a:bodyPr vert="horz" wrap="square" lIns="91440" tIns="45720" rIns="91440" bIns="45720" numCol="1" anchor="ctr" anchorCtr="0" compatLnSpc="1">
            <a:prstTxWarp prst="textNoShape">
              <a:avLst/>
            </a:prstTxWarp>
          </a:bodyPr>
          <a:lstStyle>
            <a:lvl1pPr algn="r">
              <a:defRPr sz="1200">
                <a:solidFill>
                  <a:srgbClr val="FFFFFF"/>
                </a:solidFill>
                <a:latin typeface="Calibri" pitchFamily="34" charset="0"/>
              </a:defRPr>
            </a:lvl1pPr>
          </a:lstStyle>
          <a:p>
            <a:pPr>
              <a:defRPr/>
            </a:pPr>
            <a:fld id="{95FED9DD-EBB1-4ACB-AA08-6A07C78F44C5}" type="slidenum">
              <a:rPr lang="es-ES"/>
              <a:pPr>
                <a:defRPr/>
              </a:pPr>
              <a:t>‹Nº›</a:t>
            </a:fld>
            <a:endParaRPr lang="es-ES"/>
          </a:p>
        </p:txBody>
      </p:sp>
    </p:spTree>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ransition spd="med" advTm="8000">
    <p:fade/>
  </p:transition>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5203825"/>
            <a:ext cx="2133600" cy="39687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smtClean="0"/>
            </a:lvl1pPr>
          </a:lstStyle>
          <a:p>
            <a:pPr>
              <a:defRPr/>
            </a:pPr>
            <a:endParaRPr lang="es-ES"/>
          </a:p>
        </p:txBody>
      </p:sp>
    </p:spTree>
  </p:cSld>
  <p:clrMap bg1="lt1" tx1="dk1" bg2="lt2" tx2="dk2" accent1="accent1" accent2="accent2" accent3="accent3" accent4="accent4" accent5="accent5" accent6="accent6" hlink="hlink" folHlink="folHlink"/>
  <p:sldLayoutIdLst>
    <p:sldLayoutId id="2147483672" r:id="rId1"/>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cs typeface="Arial" charset="0"/>
        </a:defRPr>
      </a:lvl2pPr>
      <a:lvl3pPr algn="ctr" rtl="0" eaLnBrk="0" fontAlgn="base" hangingPunct="0">
        <a:spcBef>
          <a:spcPct val="0"/>
        </a:spcBef>
        <a:spcAft>
          <a:spcPct val="0"/>
        </a:spcAft>
        <a:defRPr sz="4400">
          <a:solidFill>
            <a:schemeClr val="tx2"/>
          </a:solidFill>
          <a:latin typeface="Arial" charset="0"/>
          <a:cs typeface="Arial" charset="0"/>
        </a:defRPr>
      </a:lvl3pPr>
      <a:lvl4pPr algn="ctr" rtl="0" eaLnBrk="0" fontAlgn="base" hangingPunct="0">
        <a:spcBef>
          <a:spcPct val="0"/>
        </a:spcBef>
        <a:spcAft>
          <a:spcPct val="0"/>
        </a:spcAft>
        <a:defRPr sz="4400">
          <a:solidFill>
            <a:schemeClr val="tx2"/>
          </a:solidFill>
          <a:latin typeface="Arial" charset="0"/>
          <a:cs typeface="Arial" charset="0"/>
        </a:defRPr>
      </a:lvl4pPr>
      <a:lvl5pPr algn="ctr" rtl="0" eaLnBrk="0" fontAlgn="base" hangingPunct="0">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cs typeface="+mn-cs"/>
        </a:defRPr>
      </a:lvl2pPr>
      <a:lvl3pPr marL="1143000" indent="-228600" algn="l" rtl="0" eaLnBrk="0" fontAlgn="base" hangingPunct="0">
        <a:spcBef>
          <a:spcPct val="20000"/>
        </a:spcBef>
        <a:spcAft>
          <a:spcPct val="0"/>
        </a:spcAft>
        <a:buChar char="•"/>
        <a:defRPr sz="2400">
          <a:solidFill>
            <a:schemeClr val="tx1"/>
          </a:solidFill>
          <a:latin typeface="+mn-lt"/>
          <a:cs typeface="+mn-cs"/>
        </a:defRPr>
      </a:lvl3pPr>
      <a:lvl4pPr marL="1600200" indent="-228600" algn="l" rtl="0" eaLnBrk="0" fontAlgn="base" hangingPunct="0">
        <a:spcBef>
          <a:spcPct val="20000"/>
        </a:spcBef>
        <a:spcAft>
          <a:spcPct val="0"/>
        </a:spcAft>
        <a:buChar char="–"/>
        <a:defRPr sz="2000">
          <a:solidFill>
            <a:schemeClr val="tx1"/>
          </a:solidFill>
          <a:latin typeface="+mn-lt"/>
          <a:cs typeface="+mn-cs"/>
        </a:defRPr>
      </a:lvl4pPr>
      <a:lvl5pPr marL="2057400" indent="-228600" algn="l" rtl="0" eaLnBrk="0" fontAlgn="base" hangingPunct="0">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bin"/><Relationship Id="rId1" Type="http://schemas.openxmlformats.org/officeDocument/2006/relationships/slideLayout" Target="../slideLayouts/slideLayout7.xml"/><Relationship Id="rId4" Type="http://schemas.openxmlformats.org/officeDocument/2006/relationships/audio" Target="../media/audio1.bin"/></Relationships>
</file>

<file path=ppt/slides/_rels/slide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4.gif"/><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23.jpeg"/><Relationship Id="rId1" Type="http://schemas.openxmlformats.org/officeDocument/2006/relationships/slideLayout" Target="../slideLayouts/slideLayout7.xml"/><Relationship Id="rId4" Type="http://schemas.openxmlformats.org/officeDocument/2006/relationships/image" Target="../media/image25.jpeg"/></Relationships>
</file>

<file path=ppt/slides/_rels/slide25.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3" Type="http://schemas.openxmlformats.org/officeDocument/2006/relationships/image" Target="../media/image46.jpeg"/><Relationship Id="rId2" Type="http://schemas.openxmlformats.org/officeDocument/2006/relationships/image" Target="../media/image45.jpeg"/><Relationship Id="rId1" Type="http://schemas.openxmlformats.org/officeDocument/2006/relationships/slideLayout" Target="../slideLayouts/slideLayout1.xml"/><Relationship Id="rId6" Type="http://schemas.openxmlformats.org/officeDocument/2006/relationships/image" Target="../media/image49.jpeg"/><Relationship Id="rId5" Type="http://schemas.openxmlformats.org/officeDocument/2006/relationships/image" Target="../media/image48.jpeg"/><Relationship Id="rId4" Type="http://schemas.openxmlformats.org/officeDocument/2006/relationships/image" Target="../media/image47.jpeg"/></Relationships>
</file>

<file path=ppt/slides/_rels/slide45.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3" Type="http://schemas.openxmlformats.org/officeDocument/2006/relationships/image" Target="../media/image51.jpe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3" Type="http://schemas.openxmlformats.org/officeDocument/2006/relationships/image" Target="../media/image54.jpeg"/><Relationship Id="rId2" Type="http://schemas.openxmlformats.org/officeDocument/2006/relationships/image" Target="../media/image53.jpeg"/><Relationship Id="rId1" Type="http://schemas.openxmlformats.org/officeDocument/2006/relationships/slideLayout" Target="../slideLayouts/slideLayout1.xml"/><Relationship Id="rId5" Type="http://schemas.openxmlformats.org/officeDocument/2006/relationships/image" Target="../media/image55.jpeg"/><Relationship Id="rId4" Type="http://schemas.openxmlformats.org/officeDocument/2006/relationships/image" Target="../media/image25.jpeg"/></Relationships>
</file>

<file path=ppt/slides/_rels/slide49.xml.rels><?xml version="1.0" encoding="UTF-8" standalone="yes"?>
<Relationships xmlns="http://schemas.openxmlformats.org/package/2006/relationships"><Relationship Id="rId3" Type="http://schemas.openxmlformats.org/officeDocument/2006/relationships/image" Target="../media/image57.jpeg"/><Relationship Id="rId2" Type="http://schemas.openxmlformats.org/officeDocument/2006/relationships/image" Target="../media/image56.jpeg"/><Relationship Id="rId1" Type="http://schemas.openxmlformats.org/officeDocument/2006/relationships/slideLayout" Target="../slideLayouts/slideLayout1.xml"/></Relationships>
</file>

<file path=ppt/slides/_rels/slide50.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1.xml"/></Relationships>
</file>

<file path=ppt/slides/_rels/slide51.xml.rels><?xml version="1.0" encoding="UTF-8" standalone="yes"?>
<Relationships xmlns="http://schemas.openxmlformats.org/package/2006/relationships"><Relationship Id="rId3" Type="http://schemas.openxmlformats.org/officeDocument/2006/relationships/image" Target="../media/image59.jpe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3" Type="http://schemas.openxmlformats.org/officeDocument/2006/relationships/image" Target="../media/image60.jpe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53.xml.rels><?xml version="1.0" encoding="UTF-8" standalone="yes"?>
<Relationships xmlns="http://schemas.openxmlformats.org/package/2006/relationships"><Relationship Id="rId2" Type="http://schemas.openxmlformats.org/officeDocument/2006/relationships/image" Target="../media/image61.jpeg"/><Relationship Id="rId1" Type="http://schemas.openxmlformats.org/officeDocument/2006/relationships/slideLayout" Target="../slideLayouts/slideLayout1.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8" Type="http://schemas.openxmlformats.org/officeDocument/2006/relationships/image" Target="../media/image65.png"/><Relationship Id="rId13" Type="http://schemas.openxmlformats.org/officeDocument/2006/relationships/hyperlink" Target="https://vk.com/mispps" TargetMode="External"/><Relationship Id="rId3" Type="http://schemas.openxmlformats.org/officeDocument/2006/relationships/image" Target="../media/image62.png"/><Relationship Id="rId7" Type="http://schemas.openxmlformats.org/officeDocument/2006/relationships/hyperlink" Target="https://www.facebook.com/mispps" TargetMode="External"/><Relationship Id="rId12" Type="http://schemas.openxmlformats.org/officeDocument/2006/relationships/image" Target="../media/image67.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64.png"/><Relationship Id="rId11" Type="http://schemas.openxmlformats.org/officeDocument/2006/relationships/hyperlink" Target="https://plus.google.com/+Mispps/" TargetMode="External"/><Relationship Id="rId5" Type="http://schemas.openxmlformats.org/officeDocument/2006/relationships/image" Target="../media/image63.png"/><Relationship Id="rId10" Type="http://schemas.openxmlformats.org/officeDocument/2006/relationships/image" Target="../media/image66.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68.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7" name="WordArt 3"/>
          <p:cNvSpPr>
            <a:spLocks noChangeArrowheads="1" noChangeShapeType="1" noTextEdit="1"/>
          </p:cNvSpPr>
          <p:nvPr/>
        </p:nvSpPr>
        <p:spPr bwMode="auto">
          <a:xfrm>
            <a:off x="899592" y="121196"/>
            <a:ext cx="7299325" cy="1067593"/>
          </a:xfrm>
          <a:prstGeom prst="rect">
            <a:avLst/>
          </a:prstGeom>
        </p:spPr>
        <p:txBody>
          <a:bodyPr wrap="none" fromWordArt="1">
            <a:prstTxWarp prst="textTriangle">
              <a:avLst>
                <a:gd name="adj" fmla="val 51056"/>
              </a:avLst>
            </a:prstTxWarp>
            <a:scene3d>
              <a:camera prst="perspectiveAbove"/>
              <a:lightRig rig="legacyNormal3" dir="t"/>
            </a:scene3d>
            <a:sp3d extrusionH="887400" prstMaterial="legacyMatte">
              <a:bevelT w="38100" h="38100" prst="angle"/>
              <a:extrusionClr>
                <a:srgbClr val="0066CC"/>
              </a:extrusionClr>
            </a:sp3d>
          </a:bodyPr>
          <a:lstStyle/>
          <a:p>
            <a:pPr algn="ctr">
              <a:defRPr/>
            </a:pPr>
            <a:r>
              <a:rPr lang="es-ES" sz="3600" kern="10" dirty="0">
                <a:ln w="9525">
                  <a:round/>
                  <a:headEnd/>
                  <a:tailEnd/>
                </a:ln>
                <a:gradFill rotWithShape="1">
                  <a:gsLst>
                    <a:gs pos="0">
                      <a:srgbClr val="FFFFCC"/>
                    </a:gs>
                    <a:gs pos="100000">
                      <a:srgbClr val="FF9999"/>
                    </a:gs>
                  </a:gsLst>
                  <a:lin ang="5400000" scaled="1"/>
                </a:gradFill>
                <a:latin typeface="Times New Roman"/>
                <a:cs typeface="Times New Roman"/>
              </a:rPr>
              <a:t>  </a:t>
            </a:r>
            <a:r>
              <a:rPr lang="es-ES" sz="3600" kern="10" dirty="0" smtClean="0">
                <a:ln w="9525">
                  <a:round/>
                  <a:headEnd/>
                  <a:tailEnd/>
                </a:ln>
                <a:gradFill rotWithShape="1">
                  <a:gsLst>
                    <a:gs pos="0">
                      <a:srgbClr val="FFFFCC"/>
                    </a:gs>
                    <a:gs pos="100000">
                      <a:srgbClr val="FF9999"/>
                    </a:gs>
                  </a:gsLst>
                  <a:lin ang="5400000" scaled="1"/>
                </a:gradFill>
                <a:effectLst>
                  <a:reflection blurRad="6350" stA="60000" endA="900" endPos="58000" dir="5400000" sy="-100000" algn="bl" rotWithShape="0"/>
                </a:effectLst>
                <a:latin typeface="Times New Roman"/>
                <a:cs typeface="Times New Roman"/>
              </a:rPr>
              <a:t>Fotografías Históricas</a:t>
            </a:r>
            <a:r>
              <a:rPr lang="es-ES" sz="3600" kern="10" dirty="0" smtClean="0">
                <a:ln w="9525">
                  <a:round/>
                  <a:headEnd/>
                  <a:tailEnd/>
                </a:ln>
                <a:gradFill rotWithShape="1">
                  <a:gsLst>
                    <a:gs pos="0">
                      <a:srgbClr val="FFFFCC"/>
                    </a:gs>
                    <a:gs pos="100000">
                      <a:srgbClr val="FF9999"/>
                    </a:gs>
                  </a:gsLst>
                  <a:lin ang="5400000" scaled="1"/>
                </a:gradFill>
                <a:effectLst>
                  <a:reflection blurRad="6350" stA="60000" endA="900" endPos="58000" dir="5400000" sy="-100000" algn="bl" rotWithShape="0"/>
                </a:effectLst>
                <a:latin typeface="Times New Roman"/>
                <a:cs typeface="Times New Roman"/>
              </a:rPr>
              <a:t> </a:t>
            </a:r>
            <a:r>
              <a:rPr lang="es-ES" sz="3600" kern="10" dirty="0">
                <a:ln w="9525">
                  <a:round/>
                  <a:headEnd/>
                  <a:tailEnd/>
                </a:ln>
                <a:gradFill rotWithShape="1">
                  <a:gsLst>
                    <a:gs pos="0">
                      <a:srgbClr val="FFFFCC"/>
                    </a:gs>
                    <a:gs pos="100000">
                      <a:srgbClr val="FF9999"/>
                    </a:gs>
                  </a:gsLst>
                  <a:lin ang="5400000" scaled="1"/>
                </a:gradFill>
                <a:effectLst>
                  <a:reflection blurRad="6350" stA="60000" endA="900" endPos="58000" dir="5400000" sy="-100000" algn="bl" rotWithShape="0"/>
                </a:effectLst>
                <a:latin typeface="Times New Roman"/>
                <a:cs typeface="Times New Roman"/>
              </a:rPr>
              <a:t>de 1965 a 1987  </a:t>
            </a:r>
          </a:p>
        </p:txBody>
      </p:sp>
      <p:sp>
        <p:nvSpPr>
          <p:cNvPr id="72708" name="WordArt 4"/>
          <p:cNvSpPr>
            <a:spLocks noChangeArrowheads="1" noChangeShapeType="1" noTextEdit="1"/>
          </p:cNvSpPr>
          <p:nvPr/>
        </p:nvSpPr>
        <p:spPr bwMode="auto">
          <a:xfrm>
            <a:off x="539552" y="1417340"/>
            <a:ext cx="7902575" cy="720990"/>
          </a:xfrm>
          <a:prstGeom prst="rect">
            <a:avLst/>
          </a:prstGeom>
        </p:spPr>
        <p:txBody>
          <a:bodyPr wrap="none" fromWordArt="1">
            <a:prstTxWarp prst="textInflate">
              <a:avLst>
                <a:gd name="adj" fmla="val 21431"/>
              </a:avLst>
            </a:prstTxWarp>
            <a:scene3d>
              <a:camera prst="perspectiveRelaxedModerately"/>
              <a:lightRig rig="threePt" dir="t"/>
            </a:scene3d>
            <a:sp3d extrusionH="57150">
              <a:bevelT w="38100" h="38100" prst="angle"/>
            </a:sp3d>
          </a:bodyPr>
          <a:lstStyle/>
          <a:p>
            <a:pPr algn="ctr">
              <a:defRPr/>
            </a:pPr>
            <a:r>
              <a:rPr lang="es-ES" sz="3200" kern="10" dirty="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effectLst>
                <a:latin typeface="Arial Black"/>
              </a:rPr>
              <a:t> </a:t>
            </a:r>
            <a:r>
              <a:rPr lang="es-ES" sz="3200" kern="10" dirty="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alpha val="79999"/>
                    </a:srgbClr>
                  </a:outerShdw>
                  <a:reflection blurRad="6350" stA="60000" endA="900" endPos="58000" dir="5400000" sy="-100000" algn="bl" rotWithShape="0"/>
                </a:effectLst>
                <a:latin typeface="Arial Black"/>
              </a:rPr>
              <a:t>Fotografía Recopilada de Internet </a:t>
            </a:r>
          </a:p>
        </p:txBody>
      </p:sp>
      <p:sp>
        <p:nvSpPr>
          <p:cNvPr id="72709" name="WordArt 5"/>
          <p:cNvSpPr>
            <a:spLocks noChangeArrowheads="1" noChangeShapeType="1" noTextEdit="1"/>
          </p:cNvSpPr>
          <p:nvPr/>
        </p:nvSpPr>
        <p:spPr bwMode="auto">
          <a:xfrm>
            <a:off x="1115616" y="2569468"/>
            <a:ext cx="6913563" cy="648072"/>
          </a:xfrm>
          <a:prstGeom prst="rect">
            <a:avLst/>
          </a:prstGeom>
        </p:spPr>
        <p:txBody>
          <a:bodyPr wrap="none" fromWordArt="1">
            <a:prstTxWarp prst="textFadeUp">
              <a:avLst>
                <a:gd name="adj" fmla="val 6796"/>
              </a:avLst>
            </a:prstTxWarp>
            <a:scene3d>
              <a:camera prst="perspectiveRelaxedModerately"/>
              <a:lightRig rig="threePt" dir="t"/>
            </a:scene3d>
            <a:sp3d extrusionH="57150">
              <a:bevelT w="38100" h="38100" prst="angle"/>
            </a:sp3d>
          </a:bodyPr>
          <a:lstStyle/>
          <a:p>
            <a:pPr algn="ctr">
              <a:defRPr/>
            </a:pPr>
            <a:r>
              <a:rPr lang="es-ES" sz="3200" kern="10" dirty="0">
                <a:ln w="12700">
                  <a:solidFill>
                    <a:srgbClr val="B2B2B2"/>
                  </a:solidFill>
                  <a:round/>
                  <a:headEnd/>
                  <a:tailEnd/>
                </a:ln>
                <a:gradFill rotWithShape="1">
                  <a:gsLst>
                    <a:gs pos="0">
                      <a:srgbClr val="520402"/>
                    </a:gs>
                    <a:gs pos="100000">
                      <a:srgbClr val="FFCC00"/>
                    </a:gs>
                  </a:gsLst>
                  <a:lin ang="5400000" scaled="1"/>
                </a:gradFill>
                <a:effectLst>
                  <a:outerShdw dist="35921" dir="2700000" sy="50000" rotWithShape="0">
                    <a:srgbClr val="875B0D">
                      <a:alpha val="70000"/>
                    </a:srgbClr>
                  </a:outerShdw>
                  <a:reflection blurRad="6350" stA="60000" endA="900" endPos="58000" dir="5400000" sy="-100000" algn="bl" rotWithShape="0"/>
                </a:effectLst>
                <a:latin typeface="Arial Black"/>
              </a:rPr>
              <a:t>Creado y Diseñado por: </a:t>
            </a:r>
          </a:p>
        </p:txBody>
      </p:sp>
      <p:sp>
        <p:nvSpPr>
          <p:cNvPr id="72710" name="WordArt 6"/>
          <p:cNvSpPr>
            <a:spLocks noChangeArrowheads="1" noChangeShapeType="1" noTextEdit="1"/>
          </p:cNvSpPr>
          <p:nvPr/>
        </p:nvSpPr>
        <p:spPr bwMode="auto">
          <a:xfrm>
            <a:off x="1331640" y="3649588"/>
            <a:ext cx="6623324" cy="713574"/>
          </a:xfrm>
          <a:prstGeom prst="rect">
            <a:avLst/>
          </a:prstGeom>
        </p:spPr>
        <p:txBody>
          <a:bodyPr wrap="none" fromWordArt="1">
            <a:prstTxWarp prst="textPlain">
              <a:avLst>
                <a:gd name="adj" fmla="val 50000"/>
              </a:avLst>
            </a:prstTxWarp>
            <a:scene3d>
              <a:camera prst="perspectiveRelaxedModerately"/>
              <a:lightRig rig="threePt" dir="t"/>
            </a:scene3d>
            <a:sp3d extrusionH="57150">
              <a:bevelT w="38100" h="38100" prst="angle"/>
            </a:sp3d>
          </a:bodyPr>
          <a:lstStyle/>
          <a:p>
            <a:pPr algn="ctr">
              <a:defRPr/>
            </a:pPr>
            <a:r>
              <a:rPr lang="es-ES" sz="3600" kern="10" dirty="0">
                <a:ln w="9525">
                  <a:noFill/>
                  <a:round/>
                  <a:headEnd/>
                  <a:tailEnd/>
                </a:ln>
                <a:gradFill rotWithShape="1">
                  <a:gsLst>
                    <a:gs pos="0">
                      <a:srgbClr val="00FF00"/>
                    </a:gs>
                    <a:gs pos="100000">
                      <a:srgbClr val="008000"/>
                    </a:gs>
                  </a:gsLst>
                  <a:path path="rect">
                    <a:fillToRect l="50000" t="50000" r="50000" b="50000"/>
                  </a:path>
                </a:gradFill>
                <a:effectLst>
                  <a:prstShdw prst="shdw17" dist="17961" dir="2700000">
                    <a:srgbClr val="009900"/>
                  </a:prstShdw>
                </a:effectLst>
                <a:latin typeface="High Tower Text"/>
              </a:rPr>
              <a:t> </a:t>
            </a:r>
            <a:r>
              <a:rPr lang="es-ES" sz="3600" kern="10" dirty="0">
                <a:ln w="9525">
                  <a:noFill/>
                  <a:round/>
                  <a:headEnd/>
                  <a:tailEnd/>
                </a:ln>
                <a:gradFill rotWithShape="1">
                  <a:gsLst>
                    <a:gs pos="0">
                      <a:srgbClr val="00FF00"/>
                    </a:gs>
                    <a:gs pos="100000">
                      <a:srgbClr val="008000"/>
                    </a:gs>
                  </a:gsLst>
                  <a:path path="rect">
                    <a:fillToRect l="50000" t="50000" r="50000" b="50000"/>
                  </a:path>
                </a:gradFill>
                <a:effectLst>
                  <a:prstShdw prst="shdw17" dist="17961" dir="2700000">
                    <a:srgbClr val="009900"/>
                  </a:prstShdw>
                  <a:reflection blurRad="6350" stA="60000" endA="900" endPos="60000" dist="29997" dir="5400000" sy="-100000" algn="bl" rotWithShape="0"/>
                </a:effectLst>
                <a:latin typeface="High Tower Text"/>
              </a:rPr>
              <a:t>V I C E N T E  G A R C Í A </a:t>
            </a:r>
          </a:p>
        </p:txBody>
      </p:sp>
      <p:sp>
        <p:nvSpPr>
          <p:cNvPr id="72712" name="WordArt 8"/>
          <p:cNvSpPr>
            <a:spLocks noChangeArrowheads="1" noChangeShapeType="1" noTextEdit="1"/>
          </p:cNvSpPr>
          <p:nvPr/>
        </p:nvSpPr>
        <p:spPr bwMode="auto">
          <a:xfrm>
            <a:off x="2627784" y="4657700"/>
            <a:ext cx="3744912" cy="690100"/>
          </a:xfrm>
          <a:prstGeom prst="rect">
            <a:avLst/>
          </a:prstGeom>
        </p:spPr>
        <p:txBody>
          <a:bodyPr wrap="none" fromWordArt="1">
            <a:prstTxWarp prst="textPlain">
              <a:avLst>
                <a:gd name="adj" fmla="val 50000"/>
              </a:avLst>
            </a:prstTxWarp>
            <a:scene3d>
              <a:camera prst="perspectiveRelaxedModerately"/>
              <a:lightRig rig="threePt" dir="t"/>
            </a:scene3d>
            <a:sp3d extrusionH="57150">
              <a:bevelT w="38100" h="38100" prst="angle"/>
            </a:sp3d>
          </a:bodyPr>
          <a:lstStyle/>
          <a:p>
            <a:pPr algn="ctr">
              <a:defRPr/>
            </a:pPr>
            <a:r>
              <a:rPr lang="es-ES" sz="3600" kern="10" dirty="0">
                <a:ln w="9525">
                  <a:noFill/>
                  <a:round/>
                  <a:headEnd/>
                  <a:tailEnd/>
                </a:ln>
                <a:solidFill>
                  <a:srgbClr val="FFFFFF"/>
                </a:solidFill>
                <a:effectLst>
                  <a:prstShdw prst="shdw17" dist="17961" dir="2700000">
                    <a:srgbClr val="999999"/>
                  </a:prstShdw>
                </a:effectLst>
                <a:latin typeface="Arabic Typesetting"/>
                <a:cs typeface="Arabic Typesetting"/>
              </a:rPr>
              <a:t> </a:t>
            </a:r>
            <a:r>
              <a:rPr lang="es-ES" sz="3600" kern="10" dirty="0">
                <a:ln w="9525">
                  <a:noFill/>
                  <a:round/>
                  <a:headEnd/>
                  <a:tailEnd/>
                </a:ln>
                <a:solidFill>
                  <a:srgbClr val="FFFFFF"/>
                </a:solidFill>
                <a:effectLst>
                  <a:prstShdw prst="shdw17" dist="17961" dir="2700000">
                    <a:srgbClr val="999999"/>
                  </a:prstShdw>
                  <a:reflection blurRad="6350" stA="60000" endA="900" endPos="58000" dir="5400000" sy="-100000" algn="bl" rotWithShape="0"/>
                </a:effectLst>
                <a:latin typeface="Arabic Typesetting"/>
                <a:cs typeface="Arabic Typesetting"/>
              </a:rPr>
              <a:t>Automático</a:t>
            </a:r>
            <a:r>
              <a:rPr lang="es-ES" sz="3600" kern="10" dirty="0">
                <a:ln w="9525">
                  <a:noFill/>
                  <a:round/>
                  <a:headEnd/>
                  <a:tailEnd/>
                </a:ln>
                <a:solidFill>
                  <a:srgbClr val="FFFFFF"/>
                </a:solidFill>
                <a:effectLst>
                  <a:prstShdw prst="shdw17" dist="17961" dir="2700000">
                    <a:srgbClr val="999999"/>
                  </a:prstShdw>
                </a:effectLst>
                <a:latin typeface="Arabic Typesetting"/>
                <a:cs typeface="Arabic Typesetting"/>
              </a:rPr>
              <a:t> </a:t>
            </a:r>
          </a:p>
        </p:txBody>
      </p:sp>
    </p:spTree>
  </p:cSld>
  <p:clrMapOvr>
    <a:masterClrMapping/>
  </p:clrMapOvr>
  <mc:AlternateContent xmlns:mc="http://schemas.openxmlformats.org/markup-compatibility/2006" xmlns:p14="http://schemas.microsoft.com/office/powerpoint/2010/main">
    <mc:Choice Requires="p14">
      <p:transition spd="slow" p14:dur="2000" advTm="14000">
        <p:split orient="vert"/>
      </p:transition>
    </mc:Choice>
    <mc:Fallback xmlns="">
      <p:transition spd="slow" advTm="14000">
        <p:split orient="vert"/>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3" presetClass="entr" presetSubtype="32" fill="hold" nodeType="withEffect">
                                  <p:stCondLst>
                                    <p:cond delay="0"/>
                                  </p:stCondLst>
                                  <p:childTnLst>
                                    <p:set>
                                      <p:cBhvr>
                                        <p:cTn id="6" dur="1" fill="hold">
                                          <p:stCondLst>
                                            <p:cond delay="0"/>
                                          </p:stCondLst>
                                        </p:cTn>
                                        <p:tgtEl>
                                          <p:spTgt spid="72707"/>
                                        </p:tgtEl>
                                        <p:attrNameLst>
                                          <p:attrName>style.visibility</p:attrName>
                                        </p:attrNameLst>
                                      </p:cBhvr>
                                      <p:to>
                                        <p:strVal val="visible"/>
                                      </p:to>
                                    </p:set>
                                    <p:anim calcmode="lin" valueType="num">
                                      <p:cBhvr>
                                        <p:cTn id="7" dur="2000" fill="hold"/>
                                        <p:tgtEl>
                                          <p:spTgt spid="72707"/>
                                        </p:tgtEl>
                                        <p:attrNameLst>
                                          <p:attrName>ppt_w</p:attrName>
                                        </p:attrNameLst>
                                      </p:cBhvr>
                                      <p:tavLst>
                                        <p:tav tm="0">
                                          <p:val>
                                            <p:strVal val="4*#ppt_w"/>
                                          </p:val>
                                        </p:tav>
                                        <p:tav tm="100000">
                                          <p:val>
                                            <p:strVal val="#ppt_w"/>
                                          </p:val>
                                        </p:tav>
                                      </p:tavLst>
                                    </p:anim>
                                    <p:anim calcmode="lin" valueType="num">
                                      <p:cBhvr>
                                        <p:cTn id="8" dur="2000" fill="hold"/>
                                        <p:tgtEl>
                                          <p:spTgt spid="72707"/>
                                        </p:tgtEl>
                                        <p:attrNameLst>
                                          <p:attrName>ppt_h</p:attrName>
                                        </p:attrNameLst>
                                      </p:cBhvr>
                                      <p:tavLst>
                                        <p:tav tm="0">
                                          <p:val>
                                            <p:strVal val="4*#ppt_h"/>
                                          </p:val>
                                        </p:tav>
                                        <p:tav tm="100000">
                                          <p:val>
                                            <p:strVal val="#ppt_h"/>
                                          </p:val>
                                        </p:tav>
                                      </p:tavLst>
                                    </p:anim>
                                  </p:childTnLst>
                                </p:cTn>
                              </p:par>
                            </p:childTnLst>
                          </p:cTn>
                        </p:par>
                        <p:par>
                          <p:cTn id="9" fill="hold" nodeType="afterGroup">
                            <p:stCondLst>
                              <p:cond delay="2000"/>
                            </p:stCondLst>
                            <p:childTnLst>
                              <p:par>
                                <p:cTn id="10" presetID="55" presetClass="entr" presetSubtype="0" fill="hold" nodeType="afterEffect">
                                  <p:stCondLst>
                                    <p:cond delay="1000"/>
                                  </p:stCondLst>
                                  <p:childTnLst>
                                    <p:set>
                                      <p:cBhvr>
                                        <p:cTn id="11" dur="1" fill="hold">
                                          <p:stCondLst>
                                            <p:cond delay="0"/>
                                          </p:stCondLst>
                                        </p:cTn>
                                        <p:tgtEl>
                                          <p:spTgt spid="72708"/>
                                        </p:tgtEl>
                                        <p:attrNameLst>
                                          <p:attrName>style.visibility</p:attrName>
                                        </p:attrNameLst>
                                      </p:cBhvr>
                                      <p:to>
                                        <p:strVal val="visible"/>
                                      </p:to>
                                    </p:set>
                                    <p:anim calcmode="lin" valueType="num">
                                      <p:cBhvr>
                                        <p:cTn id="12" dur="2000" fill="hold"/>
                                        <p:tgtEl>
                                          <p:spTgt spid="72708"/>
                                        </p:tgtEl>
                                        <p:attrNameLst>
                                          <p:attrName>ppt_w</p:attrName>
                                        </p:attrNameLst>
                                      </p:cBhvr>
                                      <p:tavLst>
                                        <p:tav tm="0">
                                          <p:val>
                                            <p:strVal val="#ppt_w*0.70"/>
                                          </p:val>
                                        </p:tav>
                                        <p:tav tm="100000">
                                          <p:val>
                                            <p:strVal val="#ppt_w"/>
                                          </p:val>
                                        </p:tav>
                                      </p:tavLst>
                                    </p:anim>
                                    <p:anim calcmode="lin" valueType="num">
                                      <p:cBhvr>
                                        <p:cTn id="13" dur="2000" fill="hold"/>
                                        <p:tgtEl>
                                          <p:spTgt spid="72708"/>
                                        </p:tgtEl>
                                        <p:attrNameLst>
                                          <p:attrName>ppt_h</p:attrName>
                                        </p:attrNameLst>
                                      </p:cBhvr>
                                      <p:tavLst>
                                        <p:tav tm="0">
                                          <p:val>
                                            <p:strVal val="#ppt_h"/>
                                          </p:val>
                                        </p:tav>
                                        <p:tav tm="100000">
                                          <p:val>
                                            <p:strVal val="#ppt_h"/>
                                          </p:val>
                                        </p:tav>
                                      </p:tavLst>
                                    </p:anim>
                                    <p:animEffect transition="in" filter="fade">
                                      <p:cBhvr>
                                        <p:cTn id="14" dur="2000"/>
                                        <p:tgtEl>
                                          <p:spTgt spid="72708"/>
                                        </p:tgtEl>
                                      </p:cBhvr>
                                    </p:animEffect>
                                  </p:childTnLst>
                                </p:cTn>
                              </p:par>
                            </p:childTnLst>
                          </p:cTn>
                        </p:par>
                        <p:par>
                          <p:cTn id="15" fill="hold" nodeType="afterGroup">
                            <p:stCondLst>
                              <p:cond delay="5000"/>
                            </p:stCondLst>
                            <p:childTnLst>
                              <p:par>
                                <p:cTn id="16" presetID="42" presetClass="entr" presetSubtype="0" fill="hold" nodeType="afterEffect">
                                  <p:stCondLst>
                                    <p:cond delay="500"/>
                                  </p:stCondLst>
                                  <p:childTnLst>
                                    <p:set>
                                      <p:cBhvr>
                                        <p:cTn id="17" dur="1" fill="hold">
                                          <p:stCondLst>
                                            <p:cond delay="0"/>
                                          </p:stCondLst>
                                        </p:cTn>
                                        <p:tgtEl>
                                          <p:spTgt spid="72709"/>
                                        </p:tgtEl>
                                        <p:attrNameLst>
                                          <p:attrName>style.visibility</p:attrName>
                                        </p:attrNameLst>
                                      </p:cBhvr>
                                      <p:to>
                                        <p:strVal val="visible"/>
                                      </p:to>
                                    </p:set>
                                    <p:animEffect transition="in" filter="fade">
                                      <p:cBhvr>
                                        <p:cTn id="18" dur="2000"/>
                                        <p:tgtEl>
                                          <p:spTgt spid="72709"/>
                                        </p:tgtEl>
                                      </p:cBhvr>
                                    </p:animEffect>
                                    <p:anim calcmode="lin" valueType="num">
                                      <p:cBhvr>
                                        <p:cTn id="19" dur="2000" fill="hold"/>
                                        <p:tgtEl>
                                          <p:spTgt spid="72709"/>
                                        </p:tgtEl>
                                        <p:attrNameLst>
                                          <p:attrName>ppt_x</p:attrName>
                                        </p:attrNameLst>
                                      </p:cBhvr>
                                      <p:tavLst>
                                        <p:tav tm="0">
                                          <p:val>
                                            <p:strVal val="#ppt_x"/>
                                          </p:val>
                                        </p:tav>
                                        <p:tav tm="100000">
                                          <p:val>
                                            <p:strVal val="#ppt_x"/>
                                          </p:val>
                                        </p:tav>
                                      </p:tavLst>
                                    </p:anim>
                                    <p:anim calcmode="lin" valueType="num">
                                      <p:cBhvr>
                                        <p:cTn id="20" dur="2000" fill="hold"/>
                                        <p:tgtEl>
                                          <p:spTgt spid="72709"/>
                                        </p:tgtEl>
                                        <p:attrNameLst>
                                          <p:attrName>ppt_y</p:attrName>
                                        </p:attrNameLst>
                                      </p:cBhvr>
                                      <p:tavLst>
                                        <p:tav tm="0">
                                          <p:val>
                                            <p:strVal val="#ppt_y+.1"/>
                                          </p:val>
                                        </p:tav>
                                        <p:tav tm="100000">
                                          <p:val>
                                            <p:strVal val="#ppt_y"/>
                                          </p:val>
                                        </p:tav>
                                      </p:tavLst>
                                    </p:anim>
                                  </p:childTnLst>
                                </p:cTn>
                              </p:par>
                            </p:childTnLst>
                          </p:cTn>
                        </p:par>
                        <p:par>
                          <p:cTn id="21" fill="hold" nodeType="afterGroup">
                            <p:stCondLst>
                              <p:cond delay="7500"/>
                            </p:stCondLst>
                            <p:childTnLst>
                              <p:par>
                                <p:cTn id="22" presetID="23" presetClass="entr" presetSubtype="16" fill="hold" nodeType="afterEffect">
                                  <p:stCondLst>
                                    <p:cond delay="500"/>
                                  </p:stCondLst>
                                  <p:childTnLst>
                                    <p:set>
                                      <p:cBhvr>
                                        <p:cTn id="23" dur="1" fill="hold">
                                          <p:stCondLst>
                                            <p:cond delay="0"/>
                                          </p:stCondLst>
                                        </p:cTn>
                                        <p:tgtEl>
                                          <p:spTgt spid="72710"/>
                                        </p:tgtEl>
                                        <p:attrNameLst>
                                          <p:attrName>style.visibility</p:attrName>
                                        </p:attrNameLst>
                                      </p:cBhvr>
                                      <p:to>
                                        <p:strVal val="visible"/>
                                      </p:to>
                                    </p:set>
                                    <p:anim calcmode="lin" valueType="num">
                                      <p:cBhvr>
                                        <p:cTn id="24" dur="2000" fill="hold"/>
                                        <p:tgtEl>
                                          <p:spTgt spid="72710"/>
                                        </p:tgtEl>
                                        <p:attrNameLst>
                                          <p:attrName>ppt_w</p:attrName>
                                        </p:attrNameLst>
                                      </p:cBhvr>
                                      <p:tavLst>
                                        <p:tav tm="0">
                                          <p:val>
                                            <p:fltVal val="0"/>
                                          </p:val>
                                        </p:tav>
                                        <p:tav tm="100000">
                                          <p:val>
                                            <p:strVal val="#ppt_w"/>
                                          </p:val>
                                        </p:tav>
                                      </p:tavLst>
                                    </p:anim>
                                    <p:anim calcmode="lin" valueType="num">
                                      <p:cBhvr>
                                        <p:cTn id="25" dur="2000" fill="hold"/>
                                        <p:tgtEl>
                                          <p:spTgt spid="72710"/>
                                        </p:tgtEl>
                                        <p:attrNameLst>
                                          <p:attrName>ppt_h</p:attrName>
                                        </p:attrNameLst>
                                      </p:cBhvr>
                                      <p:tavLst>
                                        <p:tav tm="0">
                                          <p:val>
                                            <p:fltVal val="0"/>
                                          </p:val>
                                        </p:tav>
                                        <p:tav tm="100000">
                                          <p:val>
                                            <p:strVal val="#ppt_h"/>
                                          </p:val>
                                        </p:tav>
                                      </p:tavLst>
                                    </p:anim>
                                  </p:childTnLst>
                                </p:cTn>
                              </p:par>
                            </p:childTnLst>
                          </p:cTn>
                        </p:par>
                        <p:par>
                          <p:cTn id="26" fill="hold" nodeType="afterGroup">
                            <p:stCondLst>
                              <p:cond delay="10000"/>
                            </p:stCondLst>
                            <p:childTnLst>
                              <p:par>
                                <p:cTn id="27" presetID="23" presetClass="entr" presetSubtype="16" repeatCount="3000" fill="hold" nodeType="afterEffect">
                                  <p:stCondLst>
                                    <p:cond delay="500"/>
                                  </p:stCondLst>
                                  <p:childTnLst>
                                    <p:set>
                                      <p:cBhvr>
                                        <p:cTn id="28" dur="1" fill="hold">
                                          <p:stCondLst>
                                            <p:cond delay="0"/>
                                          </p:stCondLst>
                                        </p:cTn>
                                        <p:tgtEl>
                                          <p:spTgt spid="72712"/>
                                        </p:tgtEl>
                                        <p:attrNameLst>
                                          <p:attrName>style.visibility</p:attrName>
                                        </p:attrNameLst>
                                      </p:cBhvr>
                                      <p:to>
                                        <p:strVal val="visible"/>
                                      </p:to>
                                    </p:set>
                                    <p:anim calcmode="lin" valueType="num">
                                      <p:cBhvr>
                                        <p:cTn id="29" dur="1000" fill="hold"/>
                                        <p:tgtEl>
                                          <p:spTgt spid="72712"/>
                                        </p:tgtEl>
                                        <p:attrNameLst>
                                          <p:attrName>ppt_w</p:attrName>
                                        </p:attrNameLst>
                                      </p:cBhvr>
                                      <p:tavLst>
                                        <p:tav tm="0">
                                          <p:val>
                                            <p:fltVal val="0"/>
                                          </p:val>
                                        </p:tav>
                                        <p:tav tm="100000">
                                          <p:val>
                                            <p:strVal val="#ppt_w"/>
                                          </p:val>
                                        </p:tav>
                                      </p:tavLst>
                                    </p:anim>
                                    <p:anim calcmode="lin" valueType="num">
                                      <p:cBhvr>
                                        <p:cTn id="30" dur="1000" fill="hold"/>
                                        <p:tgtEl>
                                          <p:spTgt spid="72712"/>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1571604" y="0"/>
            <a:ext cx="5857916" cy="913284"/>
          </a:xfrm>
          <a:prstGeom prst="rect">
            <a:avLst/>
          </a:prstGeom>
          <a:noFill/>
        </p:spPr>
        <p:txBody>
          <a:bodyPr wrap="none">
            <a:prstTxWarp prst="textDeflateTop">
              <a:avLst>
                <a:gd name="adj" fmla="val 21172"/>
              </a:avLst>
            </a:prstTxWarp>
            <a:spAutoFit/>
            <a:scene3d>
              <a:camera prst="perspectiveRelaxedModerately"/>
              <a:lightRig rig="threePt" dir="t"/>
            </a:scene3d>
            <a:sp3d extrusionH="57150">
              <a:bevelT w="38100" h="38100" prst="angle"/>
            </a:sp3d>
          </a:bodyPr>
          <a:lstStyle/>
          <a:p>
            <a:pPr algn="ctr">
              <a:defRPr/>
            </a:pPr>
            <a:r>
              <a:rPr lang="es-ES" sz="3200" b="1" dirty="0" smtClean="0">
                <a:ln w="24500" cmpd="dbl">
                  <a:solidFill>
                    <a:schemeClr val="accent2">
                      <a:shade val="85000"/>
                      <a:satMod val="155000"/>
                    </a:schemeClr>
                  </a:solidFill>
                  <a:prstDash val="solid"/>
                  <a:miter lim="800000"/>
                </a:ln>
                <a:gradFill>
                  <a:gsLst>
                    <a:gs pos="10000">
                      <a:schemeClr val="accent2">
                        <a:tint val="10000"/>
                        <a:satMod val="155000"/>
                      </a:schemeClr>
                    </a:gs>
                    <a:gs pos="60000">
                      <a:schemeClr val="accent2">
                        <a:tint val="30000"/>
                        <a:satMod val="155000"/>
                      </a:schemeClr>
                    </a:gs>
                    <a:gs pos="100000">
                      <a:schemeClr val="accent2">
                        <a:tint val="73000"/>
                        <a:satMod val="155000"/>
                      </a:schemeClr>
                    </a:gs>
                  </a:gsLst>
                  <a:lin ang="5400000"/>
                </a:gradFill>
                <a:effectLst>
                  <a:outerShdw blurRad="38100" dist="38100" dir="7020000" algn="tl">
                    <a:srgbClr val="000000">
                      <a:alpha val="35000"/>
                    </a:srgbClr>
                  </a:outerShdw>
                </a:effectLst>
              </a:rPr>
              <a:t> Fotografía </a:t>
            </a:r>
            <a:r>
              <a:rPr lang="es-ES" sz="3200" b="1" dirty="0" smtClean="0">
                <a:ln w="24500" cmpd="dbl">
                  <a:solidFill>
                    <a:schemeClr val="accent2">
                      <a:shade val="85000"/>
                      <a:satMod val="155000"/>
                    </a:schemeClr>
                  </a:solidFill>
                  <a:prstDash val="solid"/>
                  <a:miter lim="800000"/>
                </a:ln>
                <a:gradFill>
                  <a:gsLst>
                    <a:gs pos="10000">
                      <a:schemeClr val="accent2">
                        <a:tint val="10000"/>
                        <a:satMod val="155000"/>
                      </a:schemeClr>
                    </a:gs>
                    <a:gs pos="60000">
                      <a:schemeClr val="accent2">
                        <a:tint val="30000"/>
                        <a:satMod val="155000"/>
                      </a:schemeClr>
                    </a:gs>
                    <a:gs pos="100000">
                      <a:schemeClr val="accent2">
                        <a:tint val="73000"/>
                        <a:satMod val="155000"/>
                      </a:schemeClr>
                    </a:gs>
                  </a:gsLst>
                  <a:lin ang="5400000"/>
                </a:gradFill>
                <a:effectLst>
                  <a:outerShdw blurRad="38100" dist="38100" dir="7020000" algn="tl">
                    <a:srgbClr val="000000">
                      <a:alpha val="35000"/>
                    </a:srgbClr>
                  </a:outerShdw>
                  <a:reflection blurRad="6350" stA="60000" endA="900" endPos="58000" dir="5400000" sy="-100000" algn="bl" rotWithShape="0"/>
                </a:effectLst>
              </a:rPr>
              <a:t>Histórica </a:t>
            </a:r>
            <a:endParaRPr lang="es-ES" sz="3200" b="1" dirty="0">
              <a:ln w="24500" cmpd="dbl">
                <a:solidFill>
                  <a:schemeClr val="accent2">
                    <a:shade val="85000"/>
                    <a:satMod val="155000"/>
                  </a:schemeClr>
                </a:solidFill>
                <a:prstDash val="solid"/>
                <a:miter lim="800000"/>
              </a:ln>
              <a:gradFill>
                <a:gsLst>
                  <a:gs pos="10000">
                    <a:schemeClr val="accent2">
                      <a:tint val="10000"/>
                      <a:satMod val="155000"/>
                    </a:schemeClr>
                  </a:gs>
                  <a:gs pos="60000">
                    <a:schemeClr val="accent2">
                      <a:tint val="30000"/>
                      <a:satMod val="155000"/>
                    </a:schemeClr>
                  </a:gs>
                  <a:gs pos="100000">
                    <a:schemeClr val="accent2">
                      <a:tint val="73000"/>
                      <a:satMod val="155000"/>
                    </a:schemeClr>
                  </a:gs>
                </a:gsLst>
                <a:lin ang="5400000"/>
              </a:gradFill>
              <a:effectLst>
                <a:outerShdw blurRad="38100" dist="38100" dir="7020000" algn="tl">
                  <a:srgbClr val="000000">
                    <a:alpha val="35000"/>
                  </a:srgbClr>
                </a:outerShdw>
                <a:reflection blurRad="6350" stA="60000" endA="900" endPos="58000" dir="5400000" sy="-100000" algn="bl" rotWithShape="0"/>
              </a:effectLst>
            </a:endParaRPr>
          </a:p>
        </p:txBody>
      </p:sp>
      <p:sp>
        <p:nvSpPr>
          <p:cNvPr id="3" name="2 CuadroTexto"/>
          <p:cNvSpPr txBox="1"/>
          <p:nvPr/>
        </p:nvSpPr>
        <p:spPr>
          <a:xfrm>
            <a:off x="357188" y="1214438"/>
            <a:ext cx="8572500" cy="1816100"/>
          </a:xfrm>
          <a:prstGeom prst="rect">
            <a:avLst/>
          </a:prstGeom>
          <a:noFill/>
        </p:spPr>
        <p:txBody>
          <a:bodyPr>
            <a:spAutoFit/>
          </a:bodyPr>
          <a:lstStyle/>
          <a:p>
            <a:pPr>
              <a:defRPr/>
            </a:pPr>
            <a:r>
              <a:rPr lang="es-ES" sz="2800" i="1" dirty="0">
                <a:effectLst>
                  <a:glow rad="101600">
                    <a:schemeClr val="accent2">
                      <a:satMod val="175000"/>
                      <a:alpha val="40000"/>
                    </a:schemeClr>
                  </a:glow>
                  <a:outerShdw blurRad="38100" dist="38100" dir="2700000" algn="tl">
                    <a:srgbClr val="000000">
                      <a:alpha val="43137"/>
                    </a:srgbClr>
                  </a:outerShdw>
                </a:effectLst>
                <a:latin typeface="Lucida Bright" pitchFamily="18" charset="0"/>
              </a:rPr>
              <a:t>La historia de la humanidad está llena de momentos increíbles, muchos de ellos captados por el objetivo de algún fotógrafo logrando icónicas imágenes que aún hoy nos sorprenden.</a:t>
            </a:r>
          </a:p>
        </p:txBody>
      </p:sp>
      <p:sp>
        <p:nvSpPr>
          <p:cNvPr id="4" name="3 CuadroTexto"/>
          <p:cNvSpPr txBox="1"/>
          <p:nvPr/>
        </p:nvSpPr>
        <p:spPr>
          <a:xfrm>
            <a:off x="357188" y="3500438"/>
            <a:ext cx="8429625" cy="1816100"/>
          </a:xfrm>
          <a:prstGeom prst="rect">
            <a:avLst/>
          </a:prstGeom>
          <a:noFill/>
        </p:spPr>
        <p:txBody>
          <a:bodyPr>
            <a:spAutoFit/>
          </a:bodyPr>
          <a:lstStyle/>
          <a:p>
            <a:pPr>
              <a:defRPr/>
            </a:pPr>
            <a:r>
              <a:rPr lang="es-ES" sz="2800" i="1" dirty="0">
                <a:effectLst>
                  <a:glow rad="101600">
                    <a:schemeClr val="accent2">
                      <a:satMod val="175000"/>
                      <a:alpha val="40000"/>
                    </a:schemeClr>
                  </a:glow>
                  <a:outerShdw blurRad="38100" dist="38100" dir="2700000" algn="tl">
                    <a:srgbClr val="000000">
                      <a:alpha val="43137"/>
                    </a:srgbClr>
                  </a:outerShdw>
                </a:effectLst>
                <a:latin typeface="Lucida Bright" pitchFamily="18" charset="0"/>
              </a:rPr>
              <a:t>Volver la vista atrás y contemplar sucesos pasados es un ejercicio necesario del que debemos aprender, pues lamentable el pasado tiende a repetirse más de lo que desearíamos.</a:t>
            </a:r>
          </a:p>
        </p:txBody>
      </p:sp>
    </p:spTree>
  </p:cSld>
  <p:clrMapOvr>
    <a:masterClrMapping/>
  </p:clrMapOvr>
  <mc:AlternateContent xmlns:mc="http://schemas.openxmlformats.org/markup-compatibility/2006">
    <mc:Choice xmlns:p14="http://schemas.microsoft.com/office/powerpoint/2010/main" Requires="p14">
      <p:transition spd="slow" p14:dur="3500" advTm="37000">
        <p14:vortex dir="r"/>
      </p:transition>
    </mc:Choice>
    <mc:Fallback>
      <p:transition spd="slow" advTm="37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5" presetClass="entr" presetSubtype="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2000" fill="hold"/>
                                        <p:tgtEl>
                                          <p:spTgt spid="2"/>
                                        </p:tgtEl>
                                        <p:attrNameLst>
                                          <p:attrName>ppt_w</p:attrName>
                                        </p:attrNameLst>
                                      </p:cBhvr>
                                      <p:tavLst>
                                        <p:tav tm="0">
                                          <p:val>
                                            <p:strVal val="#ppt_w*0.70"/>
                                          </p:val>
                                        </p:tav>
                                        <p:tav tm="100000">
                                          <p:val>
                                            <p:strVal val="#ppt_w"/>
                                          </p:val>
                                        </p:tav>
                                      </p:tavLst>
                                    </p:anim>
                                    <p:anim calcmode="lin" valueType="num">
                                      <p:cBhvr>
                                        <p:cTn id="8" dur="2000" fill="hold"/>
                                        <p:tgtEl>
                                          <p:spTgt spid="2"/>
                                        </p:tgtEl>
                                        <p:attrNameLst>
                                          <p:attrName>ppt_h</p:attrName>
                                        </p:attrNameLst>
                                      </p:cBhvr>
                                      <p:tavLst>
                                        <p:tav tm="0">
                                          <p:val>
                                            <p:strVal val="#ppt_h"/>
                                          </p:val>
                                        </p:tav>
                                        <p:tav tm="100000">
                                          <p:val>
                                            <p:strVal val="#ppt_h"/>
                                          </p:val>
                                        </p:tav>
                                      </p:tavLst>
                                    </p:anim>
                                    <p:animEffect transition="in" filter="fade">
                                      <p:cBhvr>
                                        <p:cTn id="9" dur="2000"/>
                                        <p:tgtEl>
                                          <p:spTgt spid="2"/>
                                        </p:tgtEl>
                                      </p:cBhvr>
                                    </p:animEffect>
                                  </p:childTnLst>
                                </p:cTn>
                              </p:par>
                            </p:childTnLst>
                          </p:cTn>
                        </p:par>
                        <p:par>
                          <p:cTn id="10" fill="hold">
                            <p:stCondLst>
                              <p:cond delay="2000"/>
                            </p:stCondLst>
                            <p:childTnLst>
                              <p:par>
                                <p:cTn id="11" presetID="40" presetClass="entr" presetSubtype="0" fill="hold" grpId="0" nodeType="afterEffect">
                                  <p:stCondLst>
                                    <p:cond delay="0"/>
                                  </p:stCondLst>
                                  <p:iterate type="lt">
                                    <p:tmPct val="10000"/>
                                  </p:iterate>
                                  <p:childTnLst>
                                    <p:set>
                                      <p:cBhvr>
                                        <p:cTn id="12" dur="1" fill="hold">
                                          <p:stCondLst>
                                            <p:cond delay="0"/>
                                          </p:stCondLst>
                                        </p:cTn>
                                        <p:tgtEl>
                                          <p:spTgt spid="3"/>
                                        </p:tgtEl>
                                        <p:attrNameLst>
                                          <p:attrName>style.visibility</p:attrName>
                                        </p:attrNameLst>
                                      </p:cBhvr>
                                      <p:to>
                                        <p:strVal val="visible"/>
                                      </p:to>
                                    </p:set>
                                    <p:animEffect transition="in" filter="fade">
                                      <p:cBhvr>
                                        <p:cTn id="13" dur="1000"/>
                                        <p:tgtEl>
                                          <p:spTgt spid="3"/>
                                        </p:tgtEl>
                                      </p:cBhvr>
                                    </p:animEffect>
                                    <p:anim calcmode="lin" valueType="num">
                                      <p:cBhvr>
                                        <p:cTn id="14" dur="1000" fill="hold"/>
                                        <p:tgtEl>
                                          <p:spTgt spid="3"/>
                                        </p:tgtEl>
                                        <p:attrNameLst>
                                          <p:attrName>ppt_x</p:attrName>
                                        </p:attrNameLst>
                                      </p:cBhvr>
                                      <p:tavLst>
                                        <p:tav tm="0">
                                          <p:val>
                                            <p:strVal val="#ppt_x-.1"/>
                                          </p:val>
                                        </p:tav>
                                        <p:tav tm="100000">
                                          <p:val>
                                            <p:strVal val="#ppt_x"/>
                                          </p:val>
                                        </p:tav>
                                      </p:tavLst>
                                    </p:anim>
                                    <p:anim calcmode="lin" valueType="num">
                                      <p:cBhvr>
                                        <p:cTn id="15" dur="1000" fill="hold"/>
                                        <p:tgtEl>
                                          <p:spTgt spid="3"/>
                                        </p:tgtEl>
                                        <p:attrNameLst>
                                          <p:attrName>ppt_y</p:attrName>
                                        </p:attrNameLst>
                                      </p:cBhvr>
                                      <p:tavLst>
                                        <p:tav tm="0">
                                          <p:val>
                                            <p:strVal val="#ppt_y"/>
                                          </p:val>
                                        </p:tav>
                                        <p:tav tm="100000">
                                          <p:val>
                                            <p:strVal val="#ppt_y"/>
                                          </p:val>
                                        </p:tav>
                                      </p:tavLst>
                                    </p:anim>
                                  </p:childTnLst>
                                </p:cTn>
                              </p:par>
                            </p:childTnLst>
                          </p:cTn>
                        </p:par>
                        <p:par>
                          <p:cTn id="16" fill="hold">
                            <p:stCondLst>
                              <p:cond delay="17900"/>
                            </p:stCondLst>
                            <p:childTnLst>
                              <p:par>
                                <p:cTn id="17" presetID="40" presetClass="entr" presetSubtype="0" fill="hold" grpId="0" nodeType="afterEffect">
                                  <p:stCondLst>
                                    <p:cond delay="500"/>
                                  </p:stCondLst>
                                  <p:iterate type="lt">
                                    <p:tmPct val="10000"/>
                                  </p:iterate>
                                  <p:childTnLst>
                                    <p:set>
                                      <p:cBhvr>
                                        <p:cTn id="18" dur="1" fill="hold">
                                          <p:stCondLst>
                                            <p:cond delay="0"/>
                                          </p:stCondLst>
                                        </p:cTn>
                                        <p:tgtEl>
                                          <p:spTgt spid="4"/>
                                        </p:tgtEl>
                                        <p:attrNameLst>
                                          <p:attrName>style.visibility</p:attrName>
                                        </p:attrNameLst>
                                      </p:cBhvr>
                                      <p:to>
                                        <p:strVal val="visible"/>
                                      </p:to>
                                    </p:set>
                                    <p:animEffect transition="in" filter="fade">
                                      <p:cBhvr>
                                        <p:cTn id="19" dur="1000"/>
                                        <p:tgtEl>
                                          <p:spTgt spid="4"/>
                                        </p:tgtEl>
                                      </p:cBhvr>
                                    </p:animEffect>
                                    <p:anim calcmode="lin" valueType="num">
                                      <p:cBhvr>
                                        <p:cTn id="20" dur="1000" fill="hold"/>
                                        <p:tgtEl>
                                          <p:spTgt spid="4"/>
                                        </p:tgtEl>
                                        <p:attrNameLst>
                                          <p:attrName>ppt_x</p:attrName>
                                        </p:attrNameLst>
                                      </p:cBhvr>
                                      <p:tavLst>
                                        <p:tav tm="0">
                                          <p:val>
                                            <p:strVal val="#ppt_x-.1"/>
                                          </p:val>
                                        </p:tav>
                                        <p:tav tm="100000">
                                          <p:val>
                                            <p:strVal val="#ppt_x"/>
                                          </p:val>
                                        </p:tav>
                                      </p:tavLst>
                                    </p:anim>
                                    <p:anim calcmode="lin" valueType="num">
                                      <p:cBhvr>
                                        <p:cTn id="21"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 name="Picture 3" descr="E:\MIS COSAS\DOCUMENTOS ANA\PAISAJES\MONTAÑAS\portitsa_canyon_by_pestilence-d2y011e.jpg"/>
          <p:cNvPicPr>
            <a:picLocks noChangeAspect="1" noChangeArrowheads="1"/>
          </p:cNvPicPr>
          <p:nvPr/>
        </p:nvPicPr>
        <p:blipFill>
          <a:blip r:embed="rId3" cstate="print"/>
          <a:srcRect/>
          <a:stretch>
            <a:fillRect/>
          </a:stretch>
        </p:blipFill>
        <p:spPr bwMode="auto">
          <a:xfrm>
            <a:off x="0" y="6350"/>
            <a:ext cx="9144000" cy="6235700"/>
          </a:xfrm>
          <a:prstGeom prst="rect">
            <a:avLst/>
          </a:prstGeom>
          <a:noFill/>
          <a:ln w="9525">
            <a:noFill/>
            <a:miter lim="800000"/>
            <a:headEnd/>
            <a:tailEnd/>
          </a:ln>
        </p:spPr>
      </p:pic>
      <p:pic>
        <p:nvPicPr>
          <p:cNvPr id="17" name="Picture 3" descr="E:\MIS COSAS\DOCUMENTOS ANA\PAISAJES\MONTAÑAS\portitsa_canyon_by_pestilence-d2y011e.jpg"/>
          <p:cNvPicPr>
            <a:picLocks noChangeAspect="1" noChangeArrowheads="1"/>
          </p:cNvPicPr>
          <p:nvPr/>
        </p:nvPicPr>
        <p:blipFill>
          <a:blip r:embed="rId3" cstate="print"/>
          <a:srcRect/>
          <a:stretch>
            <a:fillRect/>
          </a:stretch>
        </p:blipFill>
        <p:spPr bwMode="auto">
          <a:xfrm>
            <a:off x="0" y="0"/>
            <a:ext cx="9144000" cy="6242050"/>
          </a:xfrm>
          <a:prstGeom prst="rect">
            <a:avLst/>
          </a:prstGeom>
          <a:noFill/>
          <a:ln w="9525">
            <a:noFill/>
            <a:miter lim="800000"/>
            <a:headEnd/>
            <a:tailEnd/>
          </a:ln>
        </p:spPr>
      </p:pic>
      <p:sp>
        <p:nvSpPr>
          <p:cNvPr id="4" name="3 CuadroTexto"/>
          <p:cNvSpPr txBox="1"/>
          <p:nvPr/>
        </p:nvSpPr>
        <p:spPr>
          <a:xfrm>
            <a:off x="928688" y="4929188"/>
            <a:ext cx="7715250" cy="646112"/>
          </a:xfrm>
          <a:prstGeom prst="rect">
            <a:avLst/>
          </a:prstGeom>
          <a:noFill/>
        </p:spPr>
        <p:txBody>
          <a:bodyPr>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rPr>
              <a:t>Una instantánea realizada en una de las puertas de entrada  a uno de </a:t>
            </a:r>
          </a:p>
          <a:p>
            <a:pPr>
              <a:defRPr/>
            </a:pPr>
            <a:r>
              <a:rPr lang="es-ES" i="1" dirty="0">
                <a:effectLst>
                  <a:glow rad="101600">
                    <a:schemeClr val="accent2">
                      <a:satMod val="175000"/>
                      <a:alpha val="40000"/>
                    </a:schemeClr>
                  </a:glow>
                  <a:outerShdw blurRad="38100" dist="38100" dir="2700000" algn="tl">
                    <a:srgbClr val="000000">
                      <a:alpha val="43137"/>
                    </a:srgbClr>
                  </a:outerShdw>
                </a:effectLst>
              </a:rPr>
              <a:t>los trenes del metro, corría el año 1965.</a:t>
            </a:r>
          </a:p>
        </p:txBody>
      </p:sp>
    </p:spTree>
  </p:cSld>
  <p:clrMapOvr>
    <a:masterClrMapping/>
  </p:clrMapOvr>
  <mc:AlternateContent xmlns:mc="http://schemas.openxmlformats.org/markup-compatibility/2006" xmlns:p14="http://schemas.microsoft.com/office/powerpoint/2010/main">
    <mc:Choice Requires="p14">
      <p:transition spd="slow" p14:dur="3500" advTm="18000">
        <p14:vortex dir="r"/>
        <p:sndAc>
          <p:stSnd loop="1">
            <p:snd r:embed="rId2" name="Variadas.wav"/>
          </p:stSnd>
        </p:sndAc>
      </p:transition>
    </mc:Choice>
    <mc:Fallback xmlns="">
      <p:transition spd="slow" advTm="18000">
        <p:fade/>
        <p:sndAc>
          <p:stSnd loop="1">
            <p:snd r:embed="rId4" name="Variadas.wav"/>
          </p:stSnd>
        </p:sndAc>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ntr" presetSubtype="32" fill="hold" nodeType="with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diamond(out)">
                                      <p:cBhvr>
                                        <p:cTn id="7" dur="4000"/>
                                        <p:tgtEl>
                                          <p:spTgt spid="17"/>
                                        </p:tgtEl>
                                      </p:cBhvr>
                                    </p:animEffect>
                                  </p:childTnLst>
                                </p:cTn>
                              </p:par>
                              <p:par>
                                <p:cTn id="8" presetID="23" presetClass="entr" presetSubtype="288" fill="hold" nodeType="withEffect">
                                  <p:stCondLst>
                                    <p:cond delay="0"/>
                                  </p:stCondLst>
                                  <p:childTnLst>
                                    <p:set>
                                      <p:cBhvr>
                                        <p:cTn id="9" dur="1" fill="hold">
                                          <p:stCondLst>
                                            <p:cond delay="0"/>
                                          </p:stCondLst>
                                        </p:cTn>
                                        <p:tgtEl>
                                          <p:spTgt spid="17"/>
                                        </p:tgtEl>
                                        <p:attrNameLst>
                                          <p:attrName>style.visibility</p:attrName>
                                        </p:attrNameLst>
                                      </p:cBhvr>
                                      <p:to>
                                        <p:strVal val="visible"/>
                                      </p:to>
                                    </p:set>
                                    <p:anim calcmode="lin" valueType="num">
                                      <p:cBhvr>
                                        <p:cTn id="10" dur="4000" fill="hold"/>
                                        <p:tgtEl>
                                          <p:spTgt spid="17"/>
                                        </p:tgtEl>
                                        <p:attrNameLst>
                                          <p:attrName>ppt_w</p:attrName>
                                        </p:attrNameLst>
                                      </p:cBhvr>
                                      <p:tavLst>
                                        <p:tav tm="0">
                                          <p:val>
                                            <p:strVal val="4/3*#ppt_w"/>
                                          </p:val>
                                        </p:tav>
                                        <p:tav tm="100000">
                                          <p:val>
                                            <p:strVal val="#ppt_w"/>
                                          </p:val>
                                        </p:tav>
                                      </p:tavLst>
                                    </p:anim>
                                    <p:anim calcmode="lin" valueType="num">
                                      <p:cBhvr>
                                        <p:cTn id="11" dur="4000" fill="hold"/>
                                        <p:tgtEl>
                                          <p:spTgt spid="17"/>
                                        </p:tgtEl>
                                        <p:attrNameLst>
                                          <p:attrName>ppt_h</p:attrName>
                                        </p:attrNameLst>
                                      </p:cBhvr>
                                      <p:tavLst>
                                        <p:tav tm="0">
                                          <p:val>
                                            <p:strVal val="4/3*#ppt_h"/>
                                          </p:val>
                                        </p:tav>
                                        <p:tav tm="100000">
                                          <p:val>
                                            <p:strVal val="#ppt_h"/>
                                          </p:val>
                                        </p:tav>
                                      </p:tavLst>
                                    </p:anim>
                                  </p:childTnLst>
                                </p:cTn>
                              </p:par>
                              <p:par>
                                <p:cTn id="12" presetID="6" presetClass="entr" presetSubtype="16" fill="hold" nodeType="withEffect">
                                  <p:stCondLst>
                                    <p:cond delay="0"/>
                                  </p:stCondLst>
                                  <p:childTnLst>
                                    <p:set>
                                      <p:cBhvr>
                                        <p:cTn id="13" dur="1" fill="hold">
                                          <p:stCondLst>
                                            <p:cond delay="0"/>
                                          </p:stCondLst>
                                        </p:cTn>
                                        <p:tgtEl>
                                          <p:spTgt spid="20"/>
                                        </p:tgtEl>
                                        <p:attrNameLst>
                                          <p:attrName>style.visibility</p:attrName>
                                        </p:attrNameLst>
                                      </p:cBhvr>
                                      <p:to>
                                        <p:strVal val="visible"/>
                                      </p:to>
                                    </p:set>
                                    <p:animEffect transition="in" filter="circle(in)">
                                      <p:cBhvr>
                                        <p:cTn id="14" dur="4000"/>
                                        <p:tgtEl>
                                          <p:spTgt spid="20"/>
                                        </p:tgtEl>
                                      </p:cBhvr>
                                    </p:animEffect>
                                  </p:childTnLst>
                                </p:cTn>
                              </p:par>
                              <p:par>
                                <p:cTn id="15" presetID="23" presetClass="entr" presetSubtype="288" fill="hold" nodeType="withEffect">
                                  <p:stCondLst>
                                    <p:cond delay="0"/>
                                  </p:stCondLst>
                                  <p:childTnLst>
                                    <p:set>
                                      <p:cBhvr>
                                        <p:cTn id="16" dur="1" fill="hold">
                                          <p:stCondLst>
                                            <p:cond delay="0"/>
                                          </p:stCondLst>
                                        </p:cTn>
                                        <p:tgtEl>
                                          <p:spTgt spid="20"/>
                                        </p:tgtEl>
                                        <p:attrNameLst>
                                          <p:attrName>style.visibility</p:attrName>
                                        </p:attrNameLst>
                                      </p:cBhvr>
                                      <p:to>
                                        <p:strVal val="visible"/>
                                      </p:to>
                                    </p:set>
                                    <p:anim calcmode="lin" valueType="num">
                                      <p:cBhvr>
                                        <p:cTn id="17" dur="4000" fill="hold"/>
                                        <p:tgtEl>
                                          <p:spTgt spid="20"/>
                                        </p:tgtEl>
                                        <p:attrNameLst>
                                          <p:attrName>ppt_w</p:attrName>
                                        </p:attrNameLst>
                                      </p:cBhvr>
                                      <p:tavLst>
                                        <p:tav tm="0">
                                          <p:val>
                                            <p:strVal val="4/3*#ppt_w"/>
                                          </p:val>
                                        </p:tav>
                                        <p:tav tm="100000">
                                          <p:val>
                                            <p:strVal val="#ppt_w"/>
                                          </p:val>
                                        </p:tav>
                                      </p:tavLst>
                                    </p:anim>
                                    <p:anim calcmode="lin" valueType="num">
                                      <p:cBhvr>
                                        <p:cTn id="18" dur="4000" fill="hold"/>
                                        <p:tgtEl>
                                          <p:spTgt spid="20"/>
                                        </p:tgtEl>
                                        <p:attrNameLst>
                                          <p:attrName>ppt_h</p:attrName>
                                        </p:attrNameLst>
                                      </p:cBhvr>
                                      <p:tavLst>
                                        <p:tav tm="0">
                                          <p:val>
                                            <p:strVal val="4/3*#ppt_h"/>
                                          </p:val>
                                        </p:tav>
                                        <p:tav tm="100000">
                                          <p:val>
                                            <p:strVal val="#ppt_h"/>
                                          </p:val>
                                        </p:tav>
                                      </p:tavLst>
                                    </p:anim>
                                  </p:childTnLst>
                                </p:cTn>
                              </p:par>
                            </p:childTnLst>
                          </p:cTn>
                        </p:par>
                        <p:par>
                          <p:cTn id="19" fill="hold">
                            <p:stCondLst>
                              <p:cond delay="4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4"/>
                                        </p:tgtEl>
                                        <p:attrNameLst>
                                          <p:attrName>style.visibility</p:attrName>
                                        </p:attrNameLst>
                                      </p:cBhvr>
                                      <p:to>
                                        <p:strVal val="visible"/>
                                      </p:to>
                                    </p:set>
                                    <p:animEffect transition="in" filter="fade">
                                      <p:cBhvr>
                                        <p:cTn id="22" dur="1000"/>
                                        <p:tgtEl>
                                          <p:spTgt spid="4"/>
                                        </p:tgtEl>
                                      </p:cBhvr>
                                    </p:animEffect>
                                    <p:anim calcmode="lin" valueType="num">
                                      <p:cBhvr>
                                        <p:cTn id="23" dur="1000" fill="hold"/>
                                        <p:tgtEl>
                                          <p:spTgt spid="4"/>
                                        </p:tgtEl>
                                        <p:attrNameLst>
                                          <p:attrName>ppt_x</p:attrName>
                                        </p:attrNameLst>
                                      </p:cBhvr>
                                      <p:tavLst>
                                        <p:tav tm="0">
                                          <p:val>
                                            <p:strVal val="#ppt_x-.1"/>
                                          </p:val>
                                        </p:tav>
                                        <p:tav tm="100000">
                                          <p:val>
                                            <p:strVal val="#ppt_x"/>
                                          </p:val>
                                        </p:tav>
                                      </p:tavLst>
                                    </p:anim>
                                    <p:anim calcmode="lin" valueType="num">
                                      <p:cBhvr>
                                        <p:cTn id="24"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55374688.jpg"/>
          <p:cNvPicPr>
            <a:picLocks noChangeAspect="1"/>
          </p:cNvPicPr>
          <p:nvPr/>
        </p:nvPicPr>
        <p:blipFill>
          <a:blip r:embed="rId2" cstate="print"/>
          <a:srcRect/>
          <a:stretch>
            <a:fillRect/>
          </a:stretch>
        </p:blipFill>
        <p:spPr bwMode="auto">
          <a:xfrm>
            <a:off x="2143125" y="-142875"/>
            <a:ext cx="4857750" cy="6215063"/>
          </a:xfrm>
          <a:prstGeom prst="rect">
            <a:avLst/>
          </a:prstGeom>
          <a:noFill/>
          <a:ln w="9525">
            <a:noFill/>
            <a:miter lim="800000"/>
            <a:headEnd/>
            <a:tailEnd/>
          </a:ln>
        </p:spPr>
      </p:pic>
      <p:sp>
        <p:nvSpPr>
          <p:cNvPr id="5" name="4 Rectángulo"/>
          <p:cNvSpPr/>
          <p:nvPr/>
        </p:nvSpPr>
        <p:spPr>
          <a:xfrm>
            <a:off x="0" y="0"/>
            <a:ext cx="2143125" cy="5715000"/>
          </a:xfrm>
          <a:prstGeom prst="rect">
            <a:avLst/>
          </a:prstGeom>
          <a:gradFill flip="none" rotWithShape="1">
            <a:gsLst>
              <a:gs pos="0">
                <a:schemeClr val="bg1">
                  <a:lumMod val="50000"/>
                  <a:lumOff val="50000"/>
                  <a:shade val="30000"/>
                  <a:satMod val="115000"/>
                </a:schemeClr>
              </a:gs>
              <a:gs pos="50000">
                <a:schemeClr val="bg1">
                  <a:lumMod val="50000"/>
                  <a:lumOff val="50000"/>
                  <a:shade val="67500"/>
                  <a:satMod val="115000"/>
                </a:schemeClr>
              </a:gs>
              <a:gs pos="100000">
                <a:schemeClr val="bg1">
                  <a:lumMod val="50000"/>
                  <a:lumOff val="50000"/>
                  <a:shade val="100000"/>
                  <a:satMod val="115000"/>
                </a:schemeClr>
              </a:gs>
            </a:gsLst>
            <a:lin ang="10800000" scaled="1"/>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6" name="5 Rectángulo"/>
          <p:cNvSpPr/>
          <p:nvPr/>
        </p:nvSpPr>
        <p:spPr>
          <a:xfrm>
            <a:off x="7715250" y="0"/>
            <a:ext cx="1428750" cy="5715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 name="6 Rectángulo"/>
          <p:cNvSpPr/>
          <p:nvPr/>
        </p:nvSpPr>
        <p:spPr>
          <a:xfrm>
            <a:off x="7000875" y="0"/>
            <a:ext cx="2143125" cy="5715000"/>
          </a:xfrm>
          <a:prstGeom prst="rect">
            <a:avLst/>
          </a:prstGeom>
          <a:gradFill flip="none" rotWithShape="1">
            <a:gsLst>
              <a:gs pos="0">
                <a:schemeClr val="bg1">
                  <a:lumMod val="50000"/>
                  <a:lumOff val="50000"/>
                  <a:shade val="30000"/>
                  <a:satMod val="115000"/>
                </a:schemeClr>
              </a:gs>
              <a:gs pos="50000">
                <a:schemeClr val="bg1">
                  <a:lumMod val="50000"/>
                  <a:lumOff val="50000"/>
                  <a:shade val="67500"/>
                  <a:satMod val="115000"/>
                </a:schemeClr>
              </a:gs>
              <a:gs pos="100000">
                <a:schemeClr val="bg1">
                  <a:lumMod val="50000"/>
                  <a:lumOff val="50000"/>
                  <a:shade val="100000"/>
                  <a:satMod val="115000"/>
                </a:schemeClr>
              </a:gs>
            </a:gsLst>
            <a:lin ang="0" scaled="1"/>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9" name="8 Rectángulo"/>
          <p:cNvSpPr/>
          <p:nvPr/>
        </p:nvSpPr>
        <p:spPr>
          <a:xfrm>
            <a:off x="2143125" y="0"/>
            <a:ext cx="4857750" cy="571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8" name="7 CuadroTexto"/>
          <p:cNvSpPr txBox="1"/>
          <p:nvPr/>
        </p:nvSpPr>
        <p:spPr>
          <a:xfrm>
            <a:off x="355005" y="4450557"/>
            <a:ext cx="8501062" cy="1200150"/>
          </a:xfrm>
          <a:prstGeom prst="rect">
            <a:avLst/>
          </a:prstGeom>
          <a:noFill/>
        </p:spPr>
        <p:txBody>
          <a:bodyPr>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rPr>
              <a:t>Un día como en 1960 se daba uno de los sucesos más destacables en la historia de la música: Elvis Presley volvía a la palestra pública </a:t>
            </a:r>
            <a:r>
              <a:rPr lang="es-ES" i="1" dirty="0" smtClean="0">
                <a:effectLst>
                  <a:glow rad="101600">
                    <a:schemeClr val="accent2">
                      <a:satMod val="175000"/>
                      <a:alpha val="40000"/>
                    </a:schemeClr>
                  </a:glow>
                  <a:outerShdw blurRad="38100" dist="38100" dir="2700000" algn="tl">
                    <a:srgbClr val="000000">
                      <a:alpha val="43137"/>
                    </a:srgbClr>
                  </a:outerShdw>
                </a:effectLst>
              </a:rPr>
              <a:t>después </a:t>
            </a:r>
            <a:r>
              <a:rPr lang="es-ES" i="1" dirty="0">
                <a:effectLst>
                  <a:glow rad="101600">
                    <a:schemeClr val="accent2">
                      <a:satMod val="175000"/>
                      <a:alpha val="40000"/>
                    </a:schemeClr>
                  </a:glow>
                  <a:outerShdw blurRad="38100" dist="38100" dir="2700000" algn="tl">
                    <a:srgbClr val="000000">
                      <a:alpha val="43137"/>
                    </a:srgbClr>
                  </a:outerShdw>
                </a:effectLst>
              </a:rPr>
              <a:t>de 3 años de ausencia a causa de estar cumpliendo el servicio militar. Y lo hacía de la mejor manera, en el show de otro héroe de la música; Frank Sinatra.</a:t>
            </a:r>
          </a:p>
        </p:txBody>
      </p:sp>
    </p:spTree>
  </p:cSld>
  <p:clrMapOvr>
    <a:masterClrMapping/>
  </p:clrMapOvr>
  <mc:AlternateContent xmlns:mc="http://schemas.openxmlformats.org/markup-compatibility/2006" xmlns:p14="http://schemas.microsoft.com/office/powerpoint/2010/main">
    <mc:Choice Requires="p14">
      <p:transition spd="slow" p14:dur="3500" advTm="32000">
        <p14:vortex dir="d"/>
      </p:transition>
    </mc:Choice>
    <mc:Fallback xmlns="">
      <p:transition spd="slow" advTm="32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6" presetClass="exit" presetSubtype="37" fill="hold" grpId="0" nodeType="withEffect">
                                  <p:stCondLst>
                                    <p:cond delay="0"/>
                                  </p:stCondLst>
                                  <p:childTnLst>
                                    <p:animEffect transition="out" filter="barn(outVertical)">
                                      <p:cBhvr>
                                        <p:cTn id="6" dur="4000"/>
                                        <p:tgtEl>
                                          <p:spTgt spid="9"/>
                                        </p:tgtEl>
                                      </p:cBhvr>
                                    </p:animEffect>
                                    <p:set>
                                      <p:cBhvr>
                                        <p:cTn id="7" dur="1" fill="hold">
                                          <p:stCondLst>
                                            <p:cond delay="3999"/>
                                          </p:stCondLst>
                                        </p:cTn>
                                        <p:tgtEl>
                                          <p:spTgt spid="9"/>
                                        </p:tgtEl>
                                        <p:attrNameLst>
                                          <p:attrName>style.visibility</p:attrName>
                                        </p:attrNameLst>
                                      </p:cBhvr>
                                      <p:to>
                                        <p:strVal val="hidden"/>
                                      </p:to>
                                    </p:set>
                                  </p:childTnLst>
                                </p:cTn>
                              </p:par>
                              <p:par>
                                <p:cTn id="8" presetID="17" presetClass="entr" presetSubtype="1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 calcmode="lin" valueType="num">
                                      <p:cBhvr>
                                        <p:cTn id="10" dur="3000" fill="hold"/>
                                        <p:tgtEl>
                                          <p:spTgt spid="4"/>
                                        </p:tgtEl>
                                        <p:attrNameLst>
                                          <p:attrName>ppt_w</p:attrName>
                                        </p:attrNameLst>
                                      </p:cBhvr>
                                      <p:tavLst>
                                        <p:tav tm="0">
                                          <p:val>
                                            <p:fltVal val="0"/>
                                          </p:val>
                                        </p:tav>
                                        <p:tav tm="100000">
                                          <p:val>
                                            <p:strVal val="#ppt_w"/>
                                          </p:val>
                                        </p:tav>
                                      </p:tavLst>
                                    </p:anim>
                                    <p:anim calcmode="lin" valueType="num">
                                      <p:cBhvr>
                                        <p:cTn id="11" dur="3000" fill="hold"/>
                                        <p:tgtEl>
                                          <p:spTgt spid="4"/>
                                        </p:tgtEl>
                                        <p:attrNameLst>
                                          <p:attrName>ppt_h</p:attrName>
                                        </p:attrNameLst>
                                      </p:cBhvr>
                                      <p:tavLst>
                                        <p:tav tm="0">
                                          <p:val>
                                            <p:strVal val="#ppt_h"/>
                                          </p:val>
                                        </p:tav>
                                        <p:tav tm="100000">
                                          <p:val>
                                            <p:strVal val="#ppt_h"/>
                                          </p:val>
                                        </p:tav>
                                      </p:tavLst>
                                    </p:anim>
                                  </p:childTnLst>
                                </p:cTn>
                              </p:par>
                              <p:par>
                                <p:cTn id="12" presetID="5" presetClass="entr" presetSubtype="5" fill="hold" nodeType="with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checkerboard(down)">
                                      <p:cBhvr>
                                        <p:cTn id="14" dur="4000"/>
                                        <p:tgtEl>
                                          <p:spTgt spid="4"/>
                                        </p:tgtEl>
                                      </p:cBhvr>
                                    </p:animEffect>
                                  </p:childTnLst>
                                </p:cTn>
                              </p:par>
                              <p:par>
                                <p:cTn id="15" presetID="21" presetClass="entr" presetSubtype="2" fill="hold" grpId="0" nodeType="with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wheel(2)">
                                      <p:cBhvr>
                                        <p:cTn id="17" dur="4000"/>
                                        <p:tgtEl>
                                          <p:spTgt spid="7"/>
                                        </p:tgtEl>
                                      </p:cBhvr>
                                    </p:animEffect>
                                  </p:childTnLst>
                                </p:cTn>
                              </p:par>
                              <p:par>
                                <p:cTn id="18" presetID="21" presetClass="entr" presetSubtype="2" fill="hold" grpId="0" nodeType="withEffect">
                                  <p:stCondLst>
                                    <p:cond delay="0"/>
                                  </p:stCondLst>
                                  <p:childTnLst>
                                    <p:set>
                                      <p:cBhvr>
                                        <p:cTn id="19" dur="1" fill="hold">
                                          <p:stCondLst>
                                            <p:cond delay="0"/>
                                          </p:stCondLst>
                                        </p:cTn>
                                        <p:tgtEl>
                                          <p:spTgt spid="5"/>
                                        </p:tgtEl>
                                        <p:attrNameLst>
                                          <p:attrName>style.visibility</p:attrName>
                                        </p:attrNameLst>
                                      </p:cBhvr>
                                      <p:to>
                                        <p:strVal val="visible"/>
                                      </p:to>
                                    </p:set>
                                    <p:animEffect transition="in" filter="wheel(2)">
                                      <p:cBhvr>
                                        <p:cTn id="20" dur="4000"/>
                                        <p:tgtEl>
                                          <p:spTgt spid="5"/>
                                        </p:tgtEl>
                                      </p:cBhvr>
                                    </p:animEffect>
                                  </p:childTnLst>
                                </p:cTn>
                              </p:par>
                            </p:childTnLst>
                          </p:cTn>
                        </p:par>
                        <p:par>
                          <p:cTn id="21" fill="hold">
                            <p:stCondLst>
                              <p:cond delay="40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8"/>
                                        </p:tgtEl>
                                        <p:attrNameLst>
                                          <p:attrName>style.visibility</p:attrName>
                                        </p:attrNameLst>
                                      </p:cBhvr>
                                      <p:to>
                                        <p:strVal val="visible"/>
                                      </p:to>
                                    </p:set>
                                    <p:animEffect transition="in" filter="fade">
                                      <p:cBhvr>
                                        <p:cTn id="24" dur="1000"/>
                                        <p:tgtEl>
                                          <p:spTgt spid="8"/>
                                        </p:tgtEl>
                                      </p:cBhvr>
                                    </p:animEffect>
                                    <p:anim calcmode="lin" valueType="num">
                                      <p:cBhvr>
                                        <p:cTn id="25" dur="1000" fill="hold"/>
                                        <p:tgtEl>
                                          <p:spTgt spid="8"/>
                                        </p:tgtEl>
                                        <p:attrNameLst>
                                          <p:attrName>ppt_x</p:attrName>
                                        </p:attrNameLst>
                                      </p:cBhvr>
                                      <p:tavLst>
                                        <p:tav tm="0">
                                          <p:val>
                                            <p:strVal val="#ppt_x-.1"/>
                                          </p:val>
                                        </p:tav>
                                        <p:tav tm="100000">
                                          <p:val>
                                            <p:strVal val="#ppt_x"/>
                                          </p:val>
                                        </p:tav>
                                      </p:tavLst>
                                    </p:anim>
                                    <p:anim calcmode="lin" valueType="num">
                                      <p:cBhvr>
                                        <p:cTn id="26"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7" grpId="0" animBg="1"/>
      <p:bldP spid="9" grpId="0" animBg="1"/>
      <p:bldP spid="8"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2"/>
          <p:cNvSpPr>
            <a:spLocks noGrp="1" noChangeArrowheads="1"/>
          </p:cNvSpPr>
          <p:nvPr>
            <p:ph type="ctrTitle"/>
          </p:nvPr>
        </p:nvSpPr>
        <p:spPr>
          <a:xfrm>
            <a:off x="685800" y="1774825"/>
            <a:ext cx="7772400" cy="1225550"/>
          </a:xfrm>
        </p:spPr>
        <p:txBody>
          <a:bodyPr/>
          <a:lstStyle/>
          <a:p>
            <a:pPr eaLnBrk="1" hangingPunct="1"/>
            <a:endParaRPr lang="es-ES" altLang="es-ES" smtClean="0"/>
          </a:p>
        </p:txBody>
      </p:sp>
      <p:sp>
        <p:nvSpPr>
          <p:cNvPr id="7171" name="Rectangle 3"/>
          <p:cNvSpPr>
            <a:spLocks noGrp="1" noChangeArrowheads="1"/>
          </p:cNvSpPr>
          <p:nvPr>
            <p:ph type="subTitle" idx="1"/>
          </p:nvPr>
        </p:nvSpPr>
        <p:spPr/>
        <p:txBody>
          <a:bodyPr/>
          <a:lstStyle/>
          <a:p>
            <a:pPr eaLnBrk="1" hangingPunct="1"/>
            <a:endParaRPr lang="es-ES" altLang="es-ES" smtClean="0">
              <a:solidFill>
                <a:srgbClr val="FFFFFF"/>
              </a:solidFill>
            </a:endParaRPr>
          </a:p>
        </p:txBody>
      </p:sp>
      <p:pic>
        <p:nvPicPr>
          <p:cNvPr id="14340" name="Picture 5" descr="birdy-kissjjpeg"/>
          <p:cNvPicPr>
            <a:picLocks noChangeAspect="1" noChangeArrowheads="1"/>
          </p:cNvPicPr>
          <p:nvPr/>
        </p:nvPicPr>
        <p:blipFill>
          <a:blip r:embed="rId2" cstate="print"/>
          <a:srcRect/>
          <a:stretch>
            <a:fillRect/>
          </a:stretch>
        </p:blipFill>
        <p:spPr bwMode="auto">
          <a:xfrm>
            <a:off x="0" y="0"/>
            <a:ext cx="9144000" cy="5715000"/>
          </a:xfrm>
          <a:prstGeom prst="rect">
            <a:avLst/>
          </a:prstGeom>
          <a:noFill/>
          <a:ln w="9525">
            <a:noFill/>
            <a:miter lim="800000"/>
            <a:headEnd/>
            <a:tailEnd/>
          </a:ln>
        </p:spPr>
      </p:pic>
      <p:sp>
        <p:nvSpPr>
          <p:cNvPr id="27654" name="AutoShape 6"/>
          <p:cNvSpPr>
            <a:spLocks noChangeArrowheads="1"/>
          </p:cNvSpPr>
          <p:nvPr/>
        </p:nvSpPr>
        <p:spPr bwMode="auto">
          <a:xfrm>
            <a:off x="0" y="0"/>
            <a:ext cx="9144000" cy="5715000"/>
          </a:xfrm>
          <a:prstGeom prst="rtTriangle">
            <a:avLst/>
          </a:prstGeom>
          <a:solidFill>
            <a:schemeClr val="tx1">
              <a:lumMod val="85000"/>
              <a:alpha val="67000"/>
            </a:schemeClr>
          </a:soli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none" lIns="82945" tIns="41473" rIns="82945" bIns="41473" anchor="ctr"/>
          <a:lstStyle/>
          <a:p>
            <a:pPr hangingPunct="0">
              <a:lnSpc>
                <a:spcPct val="93000"/>
              </a:lnSpc>
              <a:buClr>
                <a:srgbClr val="000000"/>
              </a:buClr>
              <a:buSzPct val="45000"/>
              <a:buFont typeface="Wingdings" pitchFamily="2" charset="2"/>
              <a:buNone/>
              <a:defRPr/>
            </a:pPr>
            <a:endParaRPr lang="es-ES">
              <a:latin typeface="Calibri" pitchFamily="34" charset="0"/>
            </a:endParaRPr>
          </a:p>
        </p:txBody>
      </p:sp>
      <p:sp>
        <p:nvSpPr>
          <p:cNvPr id="27655" name="AutoShape 7"/>
          <p:cNvSpPr>
            <a:spLocks noChangeArrowheads="1"/>
          </p:cNvSpPr>
          <p:nvPr/>
        </p:nvSpPr>
        <p:spPr bwMode="auto">
          <a:xfrm flipH="1" flipV="1">
            <a:off x="0" y="0"/>
            <a:ext cx="9144000" cy="5715000"/>
          </a:xfrm>
          <a:prstGeom prst="rtTriangle">
            <a:avLst/>
          </a:prstGeom>
          <a:solidFill>
            <a:schemeClr val="bg1">
              <a:lumMod val="50000"/>
              <a:lumOff val="50000"/>
              <a:alpha val="67000"/>
            </a:schemeClr>
          </a:soli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none" lIns="82945" tIns="41473" rIns="82945" bIns="41473" anchor="ctr"/>
          <a:lstStyle/>
          <a:p>
            <a:pPr hangingPunct="0">
              <a:lnSpc>
                <a:spcPct val="93000"/>
              </a:lnSpc>
              <a:buClr>
                <a:srgbClr val="000000"/>
              </a:buClr>
              <a:buSzPct val="45000"/>
              <a:buFont typeface="Wingdings" pitchFamily="2" charset="2"/>
              <a:buNone/>
              <a:defRPr/>
            </a:pPr>
            <a:endParaRPr lang="es-ES">
              <a:latin typeface="Calibri" pitchFamily="34" charset="0"/>
            </a:endParaRPr>
          </a:p>
        </p:txBody>
      </p:sp>
      <p:sp>
        <p:nvSpPr>
          <p:cNvPr id="27656" name="AutoShape 8"/>
          <p:cNvSpPr>
            <a:spLocks noChangeArrowheads="1"/>
          </p:cNvSpPr>
          <p:nvPr/>
        </p:nvSpPr>
        <p:spPr bwMode="auto">
          <a:xfrm flipH="1" flipV="1">
            <a:off x="3917950" y="0"/>
            <a:ext cx="5226050" cy="5715000"/>
          </a:xfrm>
          <a:prstGeom prst="rtTriangle">
            <a:avLst/>
          </a:prstGeom>
          <a:solidFill>
            <a:schemeClr val="bg1">
              <a:lumMod val="65000"/>
              <a:lumOff val="35000"/>
              <a:alpha val="67000"/>
            </a:schemeClr>
          </a:soli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none" lIns="82945" tIns="41473" rIns="82945" bIns="41473" anchor="ctr"/>
          <a:lstStyle/>
          <a:p>
            <a:pPr hangingPunct="0">
              <a:lnSpc>
                <a:spcPct val="93000"/>
              </a:lnSpc>
              <a:buClr>
                <a:srgbClr val="000000"/>
              </a:buClr>
              <a:buSzPct val="45000"/>
              <a:buFont typeface="Wingdings" pitchFamily="2" charset="2"/>
              <a:buNone/>
              <a:defRPr/>
            </a:pPr>
            <a:endParaRPr lang="es-ES">
              <a:latin typeface="Calibri" pitchFamily="34" charset="0"/>
            </a:endParaRPr>
          </a:p>
        </p:txBody>
      </p:sp>
      <p:sp>
        <p:nvSpPr>
          <p:cNvPr id="27657" name="AutoShape 9"/>
          <p:cNvSpPr>
            <a:spLocks noChangeArrowheads="1"/>
          </p:cNvSpPr>
          <p:nvPr/>
        </p:nvSpPr>
        <p:spPr bwMode="auto">
          <a:xfrm flipH="1" flipV="1">
            <a:off x="6400800" y="0"/>
            <a:ext cx="2743200" cy="5715000"/>
          </a:xfrm>
          <a:prstGeom prst="rtTriangle">
            <a:avLst/>
          </a:prstGeom>
          <a:solidFill>
            <a:schemeClr val="bg1">
              <a:lumMod val="75000"/>
              <a:lumOff val="25000"/>
              <a:alpha val="67058"/>
            </a:schemeClr>
          </a:soli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none" lIns="82945" tIns="41473" rIns="82945" bIns="41473" anchor="ctr"/>
          <a:lstStyle/>
          <a:p>
            <a:pPr hangingPunct="0">
              <a:lnSpc>
                <a:spcPct val="93000"/>
              </a:lnSpc>
              <a:buClr>
                <a:srgbClr val="000000"/>
              </a:buClr>
              <a:buSzPct val="45000"/>
              <a:buFont typeface="Wingdings" pitchFamily="2" charset="2"/>
              <a:buNone/>
              <a:defRPr/>
            </a:pPr>
            <a:endParaRPr lang="es-ES" altLang="es-ES">
              <a:latin typeface="Calibri" pitchFamily="34" charset="0"/>
            </a:endParaRPr>
          </a:p>
        </p:txBody>
      </p:sp>
      <p:sp>
        <p:nvSpPr>
          <p:cNvPr id="27658" name="AutoShape 10"/>
          <p:cNvSpPr>
            <a:spLocks noChangeArrowheads="1"/>
          </p:cNvSpPr>
          <p:nvPr/>
        </p:nvSpPr>
        <p:spPr bwMode="auto">
          <a:xfrm>
            <a:off x="0" y="2368550"/>
            <a:ext cx="9144000" cy="3346450"/>
          </a:xfrm>
          <a:prstGeom prst="rtTriangle">
            <a:avLst/>
          </a:prstGeom>
          <a:solidFill>
            <a:schemeClr val="tx1">
              <a:lumMod val="65000"/>
              <a:alpha val="67000"/>
            </a:schemeClr>
          </a:soli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none" lIns="82945" tIns="41473" rIns="82945" bIns="41473" anchor="ctr"/>
          <a:lstStyle/>
          <a:p>
            <a:pPr hangingPunct="0">
              <a:lnSpc>
                <a:spcPct val="93000"/>
              </a:lnSpc>
              <a:buClr>
                <a:srgbClr val="000000"/>
              </a:buClr>
              <a:buSzPct val="45000"/>
              <a:buFont typeface="Wingdings" pitchFamily="2" charset="2"/>
              <a:buNone/>
              <a:defRPr/>
            </a:pPr>
            <a:endParaRPr lang="es-ES">
              <a:latin typeface="Calibri" pitchFamily="34" charset="0"/>
            </a:endParaRPr>
          </a:p>
        </p:txBody>
      </p:sp>
      <p:sp>
        <p:nvSpPr>
          <p:cNvPr id="27659" name="AutoShape 11"/>
          <p:cNvSpPr>
            <a:spLocks noChangeArrowheads="1"/>
          </p:cNvSpPr>
          <p:nvPr/>
        </p:nvSpPr>
        <p:spPr bwMode="auto">
          <a:xfrm>
            <a:off x="0" y="4002088"/>
            <a:ext cx="9144000" cy="1712912"/>
          </a:xfrm>
          <a:prstGeom prst="rtTriangle">
            <a:avLst/>
          </a:prstGeom>
          <a:solidFill>
            <a:schemeClr val="tx1">
              <a:lumMod val="50000"/>
              <a:alpha val="67000"/>
            </a:schemeClr>
          </a:soli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none" lIns="82945" tIns="41473" rIns="82945" bIns="41473" anchor="ctr"/>
          <a:lstStyle/>
          <a:p>
            <a:pPr hangingPunct="0">
              <a:lnSpc>
                <a:spcPct val="93000"/>
              </a:lnSpc>
              <a:buClr>
                <a:srgbClr val="000000"/>
              </a:buClr>
              <a:buSzPct val="45000"/>
              <a:buFont typeface="Wingdings" pitchFamily="2" charset="2"/>
              <a:buNone/>
              <a:defRPr/>
            </a:pPr>
            <a:endParaRPr lang="es-ES">
              <a:latin typeface="Calibri" pitchFamily="34" charset="0"/>
            </a:endParaRPr>
          </a:p>
        </p:txBody>
      </p:sp>
      <p:sp>
        <p:nvSpPr>
          <p:cNvPr id="7179" name="WordArt 12" descr="fondobrillo"/>
          <p:cNvSpPr>
            <a:spLocks noChangeArrowheads="1" noChangeShapeType="1" noTextEdit="1"/>
          </p:cNvSpPr>
          <p:nvPr/>
        </p:nvSpPr>
        <p:spPr bwMode="auto">
          <a:xfrm>
            <a:off x="1501775" y="3346450"/>
            <a:ext cx="6394450" cy="577850"/>
          </a:xfrm>
          <a:prstGeom prst="rect">
            <a:avLst/>
          </a:prstGeom>
        </p:spPr>
        <p:txBody>
          <a:bodyPr wrap="none" fromWordArt="1">
            <a:prstTxWarp prst="textPlain">
              <a:avLst>
                <a:gd name="adj" fmla="val 50000"/>
              </a:avLst>
            </a:prstTxWarp>
          </a:bodyPr>
          <a:lstStyle/>
          <a:p>
            <a:pPr algn="ctr"/>
            <a:endParaRPr lang="es-ES" sz="4000" kern="10">
              <a:ln w="9525">
                <a:solidFill>
                  <a:srgbClr val="000000"/>
                </a:solidFill>
                <a:round/>
                <a:headEnd/>
                <a:tailEnd/>
              </a:ln>
              <a:blipFill dpi="0" rotWithShape="1">
                <a:blip r:embed="rId3"/>
                <a:srcRect/>
                <a:tile tx="0" ty="0" sx="100000" sy="100000" flip="none" algn="tl"/>
              </a:blipFill>
              <a:latin typeface="Gill Sans Ultra Bold Condensed"/>
            </a:endParaRPr>
          </a:p>
        </p:txBody>
      </p:sp>
      <p:sp>
        <p:nvSpPr>
          <p:cNvPr id="12" name="11 CuadroTexto"/>
          <p:cNvSpPr txBox="1"/>
          <p:nvPr/>
        </p:nvSpPr>
        <p:spPr>
          <a:xfrm>
            <a:off x="321468" y="4414043"/>
            <a:ext cx="8501063" cy="1262063"/>
          </a:xfrm>
          <a:prstGeom prst="rect">
            <a:avLst/>
          </a:prstGeom>
          <a:noFill/>
        </p:spPr>
        <p:txBody>
          <a:bodyPr>
            <a:spAutoFit/>
          </a:bodyPr>
          <a:lstStyle/>
          <a:p>
            <a:pPr>
              <a:defRPr/>
            </a:pPr>
            <a:r>
              <a:rPr lang="es-ES" sz="2200" i="1" dirty="0">
                <a:effectLst>
                  <a:glow rad="101600">
                    <a:schemeClr val="accent2">
                      <a:satMod val="175000"/>
                      <a:alpha val="40000"/>
                    </a:schemeClr>
                  </a:glow>
                  <a:outerShdw blurRad="38100" dist="38100" dir="2700000" algn="tl">
                    <a:srgbClr val="000000">
                      <a:alpha val="43137"/>
                    </a:srgbClr>
                  </a:outerShdw>
                </a:effectLst>
              </a:rPr>
              <a:t>1965 Comienza la guerra de Vietnam. </a:t>
            </a:r>
            <a:r>
              <a:rPr lang="es-ES" i="1" dirty="0">
                <a:effectLst>
                  <a:glow rad="101600">
                    <a:schemeClr val="accent2">
                      <a:satMod val="175000"/>
                      <a:alpha val="40000"/>
                    </a:schemeClr>
                  </a:glow>
                  <a:outerShdw blurRad="38100" dist="38100" dir="2700000" algn="tl">
                    <a:srgbClr val="000000">
                      <a:alpha val="43137"/>
                    </a:srgbClr>
                  </a:outerShdw>
                </a:effectLst>
              </a:rPr>
              <a:t>Entonces Estados Unidos, en virtud de la Doctrina Truman y la Teoría del dominó (contener la expansión del comunismo), envió recursos y tropas a Vietnam del Sur para evitar la conquista por el norte comunista, dando lugar a este conflicto.</a:t>
            </a:r>
          </a:p>
        </p:txBody>
      </p:sp>
    </p:spTree>
  </p:cSld>
  <p:clrMapOvr>
    <a:masterClrMapping/>
  </p:clrMapOvr>
  <mc:AlternateContent xmlns:mc="http://schemas.openxmlformats.org/markup-compatibility/2006" xmlns:p14="http://schemas.microsoft.com/office/powerpoint/2010/main">
    <mc:Choice Requires="p14">
      <p:transition spd="slow" p14:dur="3500" advTm="32000">
        <p14:vortex/>
      </p:transition>
    </mc:Choice>
    <mc:Fallback xmlns="">
      <p:transition spd="slow" advTm="32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7" presetClass="exit" presetSubtype="2" fill="hold" grpId="0" nodeType="withEffect">
                                  <p:stCondLst>
                                    <p:cond delay="0"/>
                                  </p:stCondLst>
                                  <p:childTnLst>
                                    <p:anim calcmode="lin" valueType="num">
                                      <p:cBhvr>
                                        <p:cTn id="6" dur="4000"/>
                                        <p:tgtEl>
                                          <p:spTgt spid="27657"/>
                                        </p:tgtEl>
                                        <p:attrNameLst>
                                          <p:attrName>ppt_x</p:attrName>
                                        </p:attrNameLst>
                                      </p:cBhvr>
                                      <p:tavLst>
                                        <p:tav tm="0">
                                          <p:val>
                                            <p:strVal val="ppt_x"/>
                                          </p:val>
                                        </p:tav>
                                        <p:tav tm="100000">
                                          <p:val>
                                            <p:strVal val="ppt_x+ppt_w/2"/>
                                          </p:val>
                                        </p:tav>
                                      </p:tavLst>
                                    </p:anim>
                                    <p:anim calcmode="lin" valueType="num">
                                      <p:cBhvr>
                                        <p:cTn id="7" dur="4000"/>
                                        <p:tgtEl>
                                          <p:spTgt spid="27657"/>
                                        </p:tgtEl>
                                        <p:attrNameLst>
                                          <p:attrName>ppt_y</p:attrName>
                                        </p:attrNameLst>
                                      </p:cBhvr>
                                      <p:tavLst>
                                        <p:tav tm="0">
                                          <p:val>
                                            <p:strVal val="ppt_y"/>
                                          </p:val>
                                        </p:tav>
                                        <p:tav tm="100000">
                                          <p:val>
                                            <p:strVal val="ppt_y"/>
                                          </p:val>
                                        </p:tav>
                                      </p:tavLst>
                                    </p:anim>
                                    <p:anim calcmode="lin" valueType="num">
                                      <p:cBhvr>
                                        <p:cTn id="8" dur="4000"/>
                                        <p:tgtEl>
                                          <p:spTgt spid="27657"/>
                                        </p:tgtEl>
                                        <p:attrNameLst>
                                          <p:attrName>ppt_w</p:attrName>
                                        </p:attrNameLst>
                                      </p:cBhvr>
                                      <p:tavLst>
                                        <p:tav tm="0">
                                          <p:val>
                                            <p:strVal val="ppt_w"/>
                                          </p:val>
                                        </p:tav>
                                        <p:tav tm="100000">
                                          <p:val>
                                            <p:fltVal val="0"/>
                                          </p:val>
                                        </p:tav>
                                      </p:tavLst>
                                    </p:anim>
                                    <p:anim calcmode="lin" valueType="num">
                                      <p:cBhvr>
                                        <p:cTn id="9" dur="4000"/>
                                        <p:tgtEl>
                                          <p:spTgt spid="27657"/>
                                        </p:tgtEl>
                                        <p:attrNameLst>
                                          <p:attrName>ppt_h</p:attrName>
                                        </p:attrNameLst>
                                      </p:cBhvr>
                                      <p:tavLst>
                                        <p:tav tm="0">
                                          <p:val>
                                            <p:strVal val="ppt_h"/>
                                          </p:val>
                                        </p:tav>
                                        <p:tav tm="100000">
                                          <p:val>
                                            <p:strVal val="ppt_h"/>
                                          </p:val>
                                        </p:tav>
                                      </p:tavLst>
                                    </p:anim>
                                    <p:set>
                                      <p:cBhvr>
                                        <p:cTn id="10" dur="1" fill="hold">
                                          <p:stCondLst>
                                            <p:cond delay="3999"/>
                                          </p:stCondLst>
                                        </p:cTn>
                                        <p:tgtEl>
                                          <p:spTgt spid="27657"/>
                                        </p:tgtEl>
                                        <p:attrNameLst>
                                          <p:attrName>style.visibility</p:attrName>
                                        </p:attrNameLst>
                                      </p:cBhvr>
                                      <p:to>
                                        <p:strVal val="hidden"/>
                                      </p:to>
                                    </p:set>
                                  </p:childTnLst>
                                </p:cTn>
                              </p:par>
                              <p:par>
                                <p:cTn id="11" presetID="17" presetClass="exit" presetSubtype="2" fill="hold" grpId="0" nodeType="withEffect">
                                  <p:stCondLst>
                                    <p:cond delay="0"/>
                                  </p:stCondLst>
                                  <p:childTnLst>
                                    <p:anim calcmode="lin" valueType="num">
                                      <p:cBhvr>
                                        <p:cTn id="12" dur="4000"/>
                                        <p:tgtEl>
                                          <p:spTgt spid="27656"/>
                                        </p:tgtEl>
                                        <p:attrNameLst>
                                          <p:attrName>ppt_x</p:attrName>
                                        </p:attrNameLst>
                                      </p:cBhvr>
                                      <p:tavLst>
                                        <p:tav tm="0">
                                          <p:val>
                                            <p:strVal val="ppt_x"/>
                                          </p:val>
                                        </p:tav>
                                        <p:tav tm="100000">
                                          <p:val>
                                            <p:strVal val="ppt_x+ppt_w/2"/>
                                          </p:val>
                                        </p:tav>
                                      </p:tavLst>
                                    </p:anim>
                                    <p:anim calcmode="lin" valueType="num">
                                      <p:cBhvr>
                                        <p:cTn id="13" dur="4000"/>
                                        <p:tgtEl>
                                          <p:spTgt spid="27656"/>
                                        </p:tgtEl>
                                        <p:attrNameLst>
                                          <p:attrName>ppt_y</p:attrName>
                                        </p:attrNameLst>
                                      </p:cBhvr>
                                      <p:tavLst>
                                        <p:tav tm="0">
                                          <p:val>
                                            <p:strVal val="ppt_y"/>
                                          </p:val>
                                        </p:tav>
                                        <p:tav tm="100000">
                                          <p:val>
                                            <p:strVal val="ppt_y"/>
                                          </p:val>
                                        </p:tav>
                                      </p:tavLst>
                                    </p:anim>
                                    <p:anim calcmode="lin" valueType="num">
                                      <p:cBhvr>
                                        <p:cTn id="14" dur="4000"/>
                                        <p:tgtEl>
                                          <p:spTgt spid="27656"/>
                                        </p:tgtEl>
                                        <p:attrNameLst>
                                          <p:attrName>ppt_w</p:attrName>
                                        </p:attrNameLst>
                                      </p:cBhvr>
                                      <p:tavLst>
                                        <p:tav tm="0">
                                          <p:val>
                                            <p:strVal val="ppt_w"/>
                                          </p:val>
                                        </p:tav>
                                        <p:tav tm="100000">
                                          <p:val>
                                            <p:fltVal val="0"/>
                                          </p:val>
                                        </p:tav>
                                      </p:tavLst>
                                    </p:anim>
                                    <p:anim calcmode="lin" valueType="num">
                                      <p:cBhvr>
                                        <p:cTn id="15" dur="4000"/>
                                        <p:tgtEl>
                                          <p:spTgt spid="27656"/>
                                        </p:tgtEl>
                                        <p:attrNameLst>
                                          <p:attrName>ppt_h</p:attrName>
                                        </p:attrNameLst>
                                      </p:cBhvr>
                                      <p:tavLst>
                                        <p:tav tm="0">
                                          <p:val>
                                            <p:strVal val="ppt_h"/>
                                          </p:val>
                                        </p:tav>
                                        <p:tav tm="100000">
                                          <p:val>
                                            <p:strVal val="ppt_h"/>
                                          </p:val>
                                        </p:tav>
                                      </p:tavLst>
                                    </p:anim>
                                    <p:set>
                                      <p:cBhvr>
                                        <p:cTn id="16" dur="1" fill="hold">
                                          <p:stCondLst>
                                            <p:cond delay="3999"/>
                                          </p:stCondLst>
                                        </p:cTn>
                                        <p:tgtEl>
                                          <p:spTgt spid="27656"/>
                                        </p:tgtEl>
                                        <p:attrNameLst>
                                          <p:attrName>style.visibility</p:attrName>
                                        </p:attrNameLst>
                                      </p:cBhvr>
                                      <p:to>
                                        <p:strVal val="hidden"/>
                                      </p:to>
                                    </p:set>
                                  </p:childTnLst>
                                </p:cTn>
                              </p:par>
                              <p:par>
                                <p:cTn id="17" presetID="17" presetClass="exit" presetSubtype="2" fill="hold" grpId="0" nodeType="withEffect">
                                  <p:stCondLst>
                                    <p:cond delay="0"/>
                                  </p:stCondLst>
                                  <p:childTnLst>
                                    <p:anim calcmode="lin" valueType="num">
                                      <p:cBhvr>
                                        <p:cTn id="18" dur="4000"/>
                                        <p:tgtEl>
                                          <p:spTgt spid="27655"/>
                                        </p:tgtEl>
                                        <p:attrNameLst>
                                          <p:attrName>ppt_x</p:attrName>
                                        </p:attrNameLst>
                                      </p:cBhvr>
                                      <p:tavLst>
                                        <p:tav tm="0">
                                          <p:val>
                                            <p:strVal val="ppt_x"/>
                                          </p:val>
                                        </p:tav>
                                        <p:tav tm="100000">
                                          <p:val>
                                            <p:strVal val="ppt_x+ppt_w/2"/>
                                          </p:val>
                                        </p:tav>
                                      </p:tavLst>
                                    </p:anim>
                                    <p:anim calcmode="lin" valueType="num">
                                      <p:cBhvr>
                                        <p:cTn id="19" dur="4000"/>
                                        <p:tgtEl>
                                          <p:spTgt spid="27655"/>
                                        </p:tgtEl>
                                        <p:attrNameLst>
                                          <p:attrName>ppt_y</p:attrName>
                                        </p:attrNameLst>
                                      </p:cBhvr>
                                      <p:tavLst>
                                        <p:tav tm="0">
                                          <p:val>
                                            <p:strVal val="ppt_y"/>
                                          </p:val>
                                        </p:tav>
                                        <p:tav tm="100000">
                                          <p:val>
                                            <p:strVal val="ppt_y"/>
                                          </p:val>
                                        </p:tav>
                                      </p:tavLst>
                                    </p:anim>
                                    <p:anim calcmode="lin" valueType="num">
                                      <p:cBhvr>
                                        <p:cTn id="20" dur="4000"/>
                                        <p:tgtEl>
                                          <p:spTgt spid="27655"/>
                                        </p:tgtEl>
                                        <p:attrNameLst>
                                          <p:attrName>ppt_w</p:attrName>
                                        </p:attrNameLst>
                                      </p:cBhvr>
                                      <p:tavLst>
                                        <p:tav tm="0">
                                          <p:val>
                                            <p:strVal val="ppt_w"/>
                                          </p:val>
                                        </p:tav>
                                        <p:tav tm="100000">
                                          <p:val>
                                            <p:fltVal val="0"/>
                                          </p:val>
                                        </p:tav>
                                      </p:tavLst>
                                    </p:anim>
                                    <p:anim calcmode="lin" valueType="num">
                                      <p:cBhvr>
                                        <p:cTn id="21" dur="4000"/>
                                        <p:tgtEl>
                                          <p:spTgt spid="27655"/>
                                        </p:tgtEl>
                                        <p:attrNameLst>
                                          <p:attrName>ppt_h</p:attrName>
                                        </p:attrNameLst>
                                      </p:cBhvr>
                                      <p:tavLst>
                                        <p:tav tm="0">
                                          <p:val>
                                            <p:strVal val="ppt_h"/>
                                          </p:val>
                                        </p:tav>
                                        <p:tav tm="100000">
                                          <p:val>
                                            <p:strVal val="ppt_h"/>
                                          </p:val>
                                        </p:tav>
                                      </p:tavLst>
                                    </p:anim>
                                    <p:set>
                                      <p:cBhvr>
                                        <p:cTn id="22" dur="1" fill="hold">
                                          <p:stCondLst>
                                            <p:cond delay="3999"/>
                                          </p:stCondLst>
                                        </p:cTn>
                                        <p:tgtEl>
                                          <p:spTgt spid="27655"/>
                                        </p:tgtEl>
                                        <p:attrNameLst>
                                          <p:attrName>style.visibility</p:attrName>
                                        </p:attrNameLst>
                                      </p:cBhvr>
                                      <p:to>
                                        <p:strVal val="hidden"/>
                                      </p:to>
                                    </p:set>
                                  </p:childTnLst>
                                </p:cTn>
                              </p:par>
                              <p:par>
                                <p:cTn id="23" presetID="17" presetClass="exit" presetSubtype="8" fill="hold" grpId="0" nodeType="withEffect">
                                  <p:stCondLst>
                                    <p:cond delay="0"/>
                                  </p:stCondLst>
                                  <p:childTnLst>
                                    <p:anim calcmode="lin" valueType="num">
                                      <p:cBhvr>
                                        <p:cTn id="24" dur="4000"/>
                                        <p:tgtEl>
                                          <p:spTgt spid="27659"/>
                                        </p:tgtEl>
                                        <p:attrNameLst>
                                          <p:attrName>ppt_x</p:attrName>
                                        </p:attrNameLst>
                                      </p:cBhvr>
                                      <p:tavLst>
                                        <p:tav tm="0">
                                          <p:val>
                                            <p:strVal val="ppt_x"/>
                                          </p:val>
                                        </p:tav>
                                        <p:tav tm="100000">
                                          <p:val>
                                            <p:strVal val="ppt_x-ppt_w/2"/>
                                          </p:val>
                                        </p:tav>
                                      </p:tavLst>
                                    </p:anim>
                                    <p:anim calcmode="lin" valueType="num">
                                      <p:cBhvr>
                                        <p:cTn id="25" dur="4000"/>
                                        <p:tgtEl>
                                          <p:spTgt spid="27659"/>
                                        </p:tgtEl>
                                        <p:attrNameLst>
                                          <p:attrName>ppt_y</p:attrName>
                                        </p:attrNameLst>
                                      </p:cBhvr>
                                      <p:tavLst>
                                        <p:tav tm="0">
                                          <p:val>
                                            <p:strVal val="ppt_y"/>
                                          </p:val>
                                        </p:tav>
                                        <p:tav tm="100000">
                                          <p:val>
                                            <p:strVal val="ppt_y"/>
                                          </p:val>
                                        </p:tav>
                                      </p:tavLst>
                                    </p:anim>
                                    <p:anim calcmode="lin" valueType="num">
                                      <p:cBhvr>
                                        <p:cTn id="26" dur="4000"/>
                                        <p:tgtEl>
                                          <p:spTgt spid="27659"/>
                                        </p:tgtEl>
                                        <p:attrNameLst>
                                          <p:attrName>ppt_w</p:attrName>
                                        </p:attrNameLst>
                                      </p:cBhvr>
                                      <p:tavLst>
                                        <p:tav tm="0">
                                          <p:val>
                                            <p:strVal val="ppt_w"/>
                                          </p:val>
                                        </p:tav>
                                        <p:tav tm="100000">
                                          <p:val>
                                            <p:fltVal val="0"/>
                                          </p:val>
                                        </p:tav>
                                      </p:tavLst>
                                    </p:anim>
                                    <p:anim calcmode="lin" valueType="num">
                                      <p:cBhvr>
                                        <p:cTn id="27" dur="4000"/>
                                        <p:tgtEl>
                                          <p:spTgt spid="27659"/>
                                        </p:tgtEl>
                                        <p:attrNameLst>
                                          <p:attrName>ppt_h</p:attrName>
                                        </p:attrNameLst>
                                      </p:cBhvr>
                                      <p:tavLst>
                                        <p:tav tm="0">
                                          <p:val>
                                            <p:strVal val="ppt_h"/>
                                          </p:val>
                                        </p:tav>
                                        <p:tav tm="100000">
                                          <p:val>
                                            <p:strVal val="ppt_h"/>
                                          </p:val>
                                        </p:tav>
                                      </p:tavLst>
                                    </p:anim>
                                    <p:set>
                                      <p:cBhvr>
                                        <p:cTn id="28" dur="1" fill="hold">
                                          <p:stCondLst>
                                            <p:cond delay="3999"/>
                                          </p:stCondLst>
                                        </p:cTn>
                                        <p:tgtEl>
                                          <p:spTgt spid="27659"/>
                                        </p:tgtEl>
                                        <p:attrNameLst>
                                          <p:attrName>style.visibility</p:attrName>
                                        </p:attrNameLst>
                                      </p:cBhvr>
                                      <p:to>
                                        <p:strVal val="hidden"/>
                                      </p:to>
                                    </p:set>
                                  </p:childTnLst>
                                </p:cTn>
                              </p:par>
                              <p:par>
                                <p:cTn id="29" presetID="17" presetClass="exit" presetSubtype="8" fill="hold" grpId="0" nodeType="withEffect">
                                  <p:stCondLst>
                                    <p:cond delay="0"/>
                                  </p:stCondLst>
                                  <p:childTnLst>
                                    <p:anim calcmode="lin" valueType="num">
                                      <p:cBhvr>
                                        <p:cTn id="30" dur="4000"/>
                                        <p:tgtEl>
                                          <p:spTgt spid="27658"/>
                                        </p:tgtEl>
                                        <p:attrNameLst>
                                          <p:attrName>ppt_x</p:attrName>
                                        </p:attrNameLst>
                                      </p:cBhvr>
                                      <p:tavLst>
                                        <p:tav tm="0">
                                          <p:val>
                                            <p:strVal val="ppt_x"/>
                                          </p:val>
                                        </p:tav>
                                        <p:tav tm="100000">
                                          <p:val>
                                            <p:strVal val="ppt_x-ppt_w/2"/>
                                          </p:val>
                                        </p:tav>
                                      </p:tavLst>
                                    </p:anim>
                                    <p:anim calcmode="lin" valueType="num">
                                      <p:cBhvr>
                                        <p:cTn id="31" dur="4000"/>
                                        <p:tgtEl>
                                          <p:spTgt spid="27658"/>
                                        </p:tgtEl>
                                        <p:attrNameLst>
                                          <p:attrName>ppt_y</p:attrName>
                                        </p:attrNameLst>
                                      </p:cBhvr>
                                      <p:tavLst>
                                        <p:tav tm="0">
                                          <p:val>
                                            <p:strVal val="ppt_y"/>
                                          </p:val>
                                        </p:tav>
                                        <p:tav tm="100000">
                                          <p:val>
                                            <p:strVal val="ppt_y"/>
                                          </p:val>
                                        </p:tav>
                                      </p:tavLst>
                                    </p:anim>
                                    <p:anim calcmode="lin" valueType="num">
                                      <p:cBhvr>
                                        <p:cTn id="32" dur="4000"/>
                                        <p:tgtEl>
                                          <p:spTgt spid="27658"/>
                                        </p:tgtEl>
                                        <p:attrNameLst>
                                          <p:attrName>ppt_w</p:attrName>
                                        </p:attrNameLst>
                                      </p:cBhvr>
                                      <p:tavLst>
                                        <p:tav tm="0">
                                          <p:val>
                                            <p:strVal val="ppt_w"/>
                                          </p:val>
                                        </p:tav>
                                        <p:tav tm="100000">
                                          <p:val>
                                            <p:fltVal val="0"/>
                                          </p:val>
                                        </p:tav>
                                      </p:tavLst>
                                    </p:anim>
                                    <p:anim calcmode="lin" valueType="num">
                                      <p:cBhvr>
                                        <p:cTn id="33" dur="4000"/>
                                        <p:tgtEl>
                                          <p:spTgt spid="27658"/>
                                        </p:tgtEl>
                                        <p:attrNameLst>
                                          <p:attrName>ppt_h</p:attrName>
                                        </p:attrNameLst>
                                      </p:cBhvr>
                                      <p:tavLst>
                                        <p:tav tm="0">
                                          <p:val>
                                            <p:strVal val="ppt_h"/>
                                          </p:val>
                                        </p:tav>
                                        <p:tav tm="100000">
                                          <p:val>
                                            <p:strVal val="ppt_h"/>
                                          </p:val>
                                        </p:tav>
                                      </p:tavLst>
                                    </p:anim>
                                    <p:set>
                                      <p:cBhvr>
                                        <p:cTn id="34" dur="1" fill="hold">
                                          <p:stCondLst>
                                            <p:cond delay="3999"/>
                                          </p:stCondLst>
                                        </p:cTn>
                                        <p:tgtEl>
                                          <p:spTgt spid="27658"/>
                                        </p:tgtEl>
                                        <p:attrNameLst>
                                          <p:attrName>style.visibility</p:attrName>
                                        </p:attrNameLst>
                                      </p:cBhvr>
                                      <p:to>
                                        <p:strVal val="hidden"/>
                                      </p:to>
                                    </p:set>
                                  </p:childTnLst>
                                </p:cTn>
                              </p:par>
                              <p:par>
                                <p:cTn id="35" presetID="17" presetClass="exit" presetSubtype="8" fill="hold" grpId="0" nodeType="withEffect">
                                  <p:stCondLst>
                                    <p:cond delay="0"/>
                                  </p:stCondLst>
                                  <p:childTnLst>
                                    <p:anim calcmode="lin" valueType="num">
                                      <p:cBhvr>
                                        <p:cTn id="36" dur="4000"/>
                                        <p:tgtEl>
                                          <p:spTgt spid="27654"/>
                                        </p:tgtEl>
                                        <p:attrNameLst>
                                          <p:attrName>ppt_x</p:attrName>
                                        </p:attrNameLst>
                                      </p:cBhvr>
                                      <p:tavLst>
                                        <p:tav tm="0">
                                          <p:val>
                                            <p:strVal val="ppt_x"/>
                                          </p:val>
                                        </p:tav>
                                        <p:tav tm="100000">
                                          <p:val>
                                            <p:strVal val="ppt_x-ppt_w/2"/>
                                          </p:val>
                                        </p:tav>
                                      </p:tavLst>
                                    </p:anim>
                                    <p:anim calcmode="lin" valueType="num">
                                      <p:cBhvr>
                                        <p:cTn id="37" dur="4000"/>
                                        <p:tgtEl>
                                          <p:spTgt spid="27654"/>
                                        </p:tgtEl>
                                        <p:attrNameLst>
                                          <p:attrName>ppt_y</p:attrName>
                                        </p:attrNameLst>
                                      </p:cBhvr>
                                      <p:tavLst>
                                        <p:tav tm="0">
                                          <p:val>
                                            <p:strVal val="ppt_y"/>
                                          </p:val>
                                        </p:tav>
                                        <p:tav tm="100000">
                                          <p:val>
                                            <p:strVal val="ppt_y"/>
                                          </p:val>
                                        </p:tav>
                                      </p:tavLst>
                                    </p:anim>
                                    <p:anim calcmode="lin" valueType="num">
                                      <p:cBhvr>
                                        <p:cTn id="38" dur="4000"/>
                                        <p:tgtEl>
                                          <p:spTgt spid="27654"/>
                                        </p:tgtEl>
                                        <p:attrNameLst>
                                          <p:attrName>ppt_w</p:attrName>
                                        </p:attrNameLst>
                                      </p:cBhvr>
                                      <p:tavLst>
                                        <p:tav tm="0">
                                          <p:val>
                                            <p:strVal val="ppt_w"/>
                                          </p:val>
                                        </p:tav>
                                        <p:tav tm="100000">
                                          <p:val>
                                            <p:fltVal val="0"/>
                                          </p:val>
                                        </p:tav>
                                      </p:tavLst>
                                    </p:anim>
                                    <p:anim calcmode="lin" valueType="num">
                                      <p:cBhvr>
                                        <p:cTn id="39" dur="4000"/>
                                        <p:tgtEl>
                                          <p:spTgt spid="27654"/>
                                        </p:tgtEl>
                                        <p:attrNameLst>
                                          <p:attrName>ppt_h</p:attrName>
                                        </p:attrNameLst>
                                      </p:cBhvr>
                                      <p:tavLst>
                                        <p:tav tm="0">
                                          <p:val>
                                            <p:strVal val="ppt_h"/>
                                          </p:val>
                                        </p:tav>
                                        <p:tav tm="100000">
                                          <p:val>
                                            <p:strVal val="ppt_h"/>
                                          </p:val>
                                        </p:tav>
                                      </p:tavLst>
                                    </p:anim>
                                    <p:set>
                                      <p:cBhvr>
                                        <p:cTn id="40" dur="1" fill="hold">
                                          <p:stCondLst>
                                            <p:cond delay="3999"/>
                                          </p:stCondLst>
                                        </p:cTn>
                                        <p:tgtEl>
                                          <p:spTgt spid="27654"/>
                                        </p:tgtEl>
                                        <p:attrNameLst>
                                          <p:attrName>style.visibility</p:attrName>
                                        </p:attrNameLst>
                                      </p:cBhvr>
                                      <p:to>
                                        <p:strVal val="hidden"/>
                                      </p:to>
                                    </p:set>
                                  </p:childTnLst>
                                </p:cTn>
                              </p:par>
                              <p:par>
                                <p:cTn id="41" presetID="23" presetClass="entr" presetSubtype="288" fill="hold" nodeType="withEffect">
                                  <p:stCondLst>
                                    <p:cond delay="0"/>
                                  </p:stCondLst>
                                  <p:childTnLst>
                                    <p:set>
                                      <p:cBhvr>
                                        <p:cTn id="42" dur="1" fill="hold">
                                          <p:stCondLst>
                                            <p:cond delay="0"/>
                                          </p:stCondLst>
                                        </p:cTn>
                                        <p:tgtEl>
                                          <p:spTgt spid="14340"/>
                                        </p:tgtEl>
                                        <p:attrNameLst>
                                          <p:attrName>style.visibility</p:attrName>
                                        </p:attrNameLst>
                                      </p:cBhvr>
                                      <p:to>
                                        <p:strVal val="visible"/>
                                      </p:to>
                                    </p:set>
                                    <p:anim calcmode="lin" valueType="num">
                                      <p:cBhvr>
                                        <p:cTn id="43" dur="4000" fill="hold"/>
                                        <p:tgtEl>
                                          <p:spTgt spid="14340"/>
                                        </p:tgtEl>
                                        <p:attrNameLst>
                                          <p:attrName>ppt_w</p:attrName>
                                        </p:attrNameLst>
                                      </p:cBhvr>
                                      <p:tavLst>
                                        <p:tav tm="0">
                                          <p:val>
                                            <p:strVal val="4/3*#ppt_w"/>
                                          </p:val>
                                        </p:tav>
                                        <p:tav tm="100000">
                                          <p:val>
                                            <p:strVal val="#ppt_w"/>
                                          </p:val>
                                        </p:tav>
                                      </p:tavLst>
                                    </p:anim>
                                    <p:anim calcmode="lin" valueType="num">
                                      <p:cBhvr>
                                        <p:cTn id="44" dur="4000" fill="hold"/>
                                        <p:tgtEl>
                                          <p:spTgt spid="14340"/>
                                        </p:tgtEl>
                                        <p:attrNameLst>
                                          <p:attrName>ppt_h</p:attrName>
                                        </p:attrNameLst>
                                      </p:cBhvr>
                                      <p:tavLst>
                                        <p:tav tm="0">
                                          <p:val>
                                            <p:strVal val="4/3*#ppt_h"/>
                                          </p:val>
                                        </p:tav>
                                        <p:tav tm="100000">
                                          <p:val>
                                            <p:strVal val="#ppt_h"/>
                                          </p:val>
                                        </p:tav>
                                      </p:tavLst>
                                    </p:anim>
                                  </p:childTnLst>
                                </p:cTn>
                              </p:par>
                            </p:childTnLst>
                          </p:cTn>
                        </p:par>
                        <p:par>
                          <p:cTn id="45" fill="hold">
                            <p:stCondLst>
                              <p:cond delay="4000"/>
                            </p:stCondLst>
                            <p:childTnLst>
                              <p:par>
                                <p:cTn id="46" presetID="40" presetClass="entr" presetSubtype="0" fill="hold" grpId="0" nodeType="afterEffect">
                                  <p:stCondLst>
                                    <p:cond delay="0"/>
                                  </p:stCondLst>
                                  <p:iterate type="lt">
                                    <p:tmPct val="10000"/>
                                  </p:iterate>
                                  <p:childTnLst>
                                    <p:set>
                                      <p:cBhvr>
                                        <p:cTn id="47" dur="1" fill="hold">
                                          <p:stCondLst>
                                            <p:cond delay="0"/>
                                          </p:stCondLst>
                                        </p:cTn>
                                        <p:tgtEl>
                                          <p:spTgt spid="12"/>
                                        </p:tgtEl>
                                        <p:attrNameLst>
                                          <p:attrName>style.visibility</p:attrName>
                                        </p:attrNameLst>
                                      </p:cBhvr>
                                      <p:to>
                                        <p:strVal val="visible"/>
                                      </p:to>
                                    </p:set>
                                    <p:animEffect transition="in" filter="fade">
                                      <p:cBhvr>
                                        <p:cTn id="48" dur="1000"/>
                                        <p:tgtEl>
                                          <p:spTgt spid="12"/>
                                        </p:tgtEl>
                                      </p:cBhvr>
                                    </p:animEffect>
                                    <p:anim calcmode="lin" valueType="num">
                                      <p:cBhvr>
                                        <p:cTn id="49" dur="1000" fill="hold"/>
                                        <p:tgtEl>
                                          <p:spTgt spid="12"/>
                                        </p:tgtEl>
                                        <p:attrNameLst>
                                          <p:attrName>ppt_x</p:attrName>
                                        </p:attrNameLst>
                                      </p:cBhvr>
                                      <p:tavLst>
                                        <p:tav tm="0">
                                          <p:val>
                                            <p:strVal val="#ppt_x-.1"/>
                                          </p:val>
                                        </p:tav>
                                        <p:tav tm="100000">
                                          <p:val>
                                            <p:strVal val="#ppt_x"/>
                                          </p:val>
                                        </p:tav>
                                      </p:tavLst>
                                    </p:anim>
                                    <p:anim calcmode="lin" valueType="num">
                                      <p:cBhvr>
                                        <p:cTn id="50" dur="1000" fill="hold"/>
                                        <p:tgtEl>
                                          <p:spTgt spid="1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654" grpId="0" animBg="1"/>
      <p:bldP spid="27655" grpId="0" animBg="1"/>
      <p:bldP spid="27656" grpId="0" animBg="1"/>
      <p:bldP spid="27657" grpId="0" animBg="1"/>
      <p:bldP spid="27658" grpId="0" animBg="1"/>
      <p:bldP spid="27659" grpId="0" animBg="1"/>
      <p:bldP spid="12"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6 Rectángulo"/>
          <p:cNvSpPr/>
          <p:nvPr/>
        </p:nvSpPr>
        <p:spPr>
          <a:xfrm>
            <a:off x="0" y="0"/>
            <a:ext cx="2268538" cy="5715000"/>
          </a:xfrm>
          <a:prstGeom prst="rect">
            <a:avLst/>
          </a:prstGeom>
          <a:solidFill>
            <a:schemeClr val="tx1">
              <a:lumMod val="8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pic>
        <p:nvPicPr>
          <p:cNvPr id="4" name="3 Imagen" descr="ZZESPECTACULONOCHEENELHOTELNACIONAL2.jpg"/>
          <p:cNvPicPr>
            <a:picLocks noChangeAspect="1"/>
          </p:cNvPicPr>
          <p:nvPr/>
        </p:nvPicPr>
        <p:blipFill>
          <a:blip r:embed="rId2" cstate="print"/>
          <a:srcRect/>
          <a:stretch>
            <a:fillRect/>
          </a:stretch>
        </p:blipFill>
        <p:spPr bwMode="auto">
          <a:xfrm>
            <a:off x="2268538" y="-238125"/>
            <a:ext cx="4535487" cy="6191250"/>
          </a:xfrm>
          <a:prstGeom prst="rect">
            <a:avLst/>
          </a:prstGeom>
          <a:noFill/>
          <a:ln w="9525">
            <a:noFill/>
            <a:miter lim="800000"/>
            <a:headEnd/>
            <a:tailEnd/>
          </a:ln>
        </p:spPr>
      </p:pic>
      <p:sp>
        <p:nvSpPr>
          <p:cNvPr id="9" name="8 Rectángulo"/>
          <p:cNvSpPr/>
          <p:nvPr/>
        </p:nvSpPr>
        <p:spPr>
          <a:xfrm>
            <a:off x="2484438" y="157163"/>
            <a:ext cx="4103687" cy="5400675"/>
          </a:xfrm>
          <a:prstGeom prst="rect">
            <a:avLst/>
          </a:prstGeom>
          <a:solidFill>
            <a:schemeClr val="tx1">
              <a:lumMod val="85000"/>
              <a:alpha val="6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8" name="7 Rectángulo"/>
          <p:cNvSpPr/>
          <p:nvPr/>
        </p:nvSpPr>
        <p:spPr>
          <a:xfrm>
            <a:off x="2700338" y="338138"/>
            <a:ext cx="3671887" cy="5040312"/>
          </a:xfrm>
          <a:prstGeom prst="rect">
            <a:avLst/>
          </a:prstGeom>
          <a:solidFill>
            <a:schemeClr val="bg1">
              <a:lumMod val="50000"/>
              <a:lumOff val="50000"/>
              <a:alpha val="6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6" name="5 Rectángulo"/>
          <p:cNvSpPr/>
          <p:nvPr/>
        </p:nvSpPr>
        <p:spPr>
          <a:xfrm>
            <a:off x="6804025" y="0"/>
            <a:ext cx="2339975" cy="5715000"/>
          </a:xfrm>
          <a:prstGeom prst="rect">
            <a:avLst/>
          </a:prstGeom>
          <a:solidFill>
            <a:schemeClr val="tx1">
              <a:lumMod val="8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0" name="9 CuadroTexto"/>
          <p:cNvSpPr txBox="1"/>
          <p:nvPr/>
        </p:nvSpPr>
        <p:spPr>
          <a:xfrm>
            <a:off x="1285875" y="5072063"/>
            <a:ext cx="6353021" cy="369332"/>
          </a:xfrm>
          <a:prstGeom prst="rect">
            <a:avLst/>
          </a:prstGeom>
          <a:noFill/>
        </p:spPr>
        <p:txBody>
          <a:bodyPr wrap="none">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rPr>
              <a:t>1965. Sean </a:t>
            </a:r>
            <a:r>
              <a:rPr lang="es-ES" i="1" dirty="0" err="1">
                <a:effectLst>
                  <a:glow rad="101600">
                    <a:schemeClr val="accent2">
                      <a:satMod val="175000"/>
                      <a:alpha val="40000"/>
                    </a:schemeClr>
                  </a:glow>
                  <a:outerShdw blurRad="38100" dist="38100" dir="2700000" algn="tl">
                    <a:srgbClr val="000000">
                      <a:alpha val="43137"/>
                    </a:srgbClr>
                  </a:outerShdw>
                </a:effectLst>
              </a:rPr>
              <a:t>Connery</a:t>
            </a:r>
            <a:r>
              <a:rPr lang="es-ES" i="1" dirty="0">
                <a:effectLst>
                  <a:glow rad="101600">
                    <a:schemeClr val="accent2">
                      <a:satMod val="175000"/>
                      <a:alpha val="40000"/>
                    </a:schemeClr>
                  </a:glow>
                  <a:outerShdw blurRad="38100" dist="38100" dir="2700000" algn="tl">
                    <a:srgbClr val="000000">
                      <a:alpha val="43137"/>
                    </a:srgbClr>
                  </a:outerShdw>
                </a:effectLst>
              </a:rPr>
              <a:t> hace el tonto en el set de James Bond.</a:t>
            </a:r>
          </a:p>
        </p:txBody>
      </p:sp>
    </p:spTree>
  </p:cSld>
  <p:clrMapOvr>
    <a:masterClrMapping/>
  </p:clrMapOvr>
  <mc:AlternateContent xmlns:mc="http://schemas.openxmlformats.org/markup-compatibility/2006" xmlns:p14="http://schemas.microsoft.com/office/powerpoint/2010/main">
    <mc:Choice Requires="p14">
      <p:transition spd="slow" p14:dur="3500" advTm="12000">
        <p14:vortex dir="u"/>
      </p:transition>
    </mc:Choice>
    <mc:Fallback xmlns="">
      <p:transition spd="slow" advTm="12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6" presetClass="exit" presetSubtype="32" fill="hold" grpId="0" nodeType="withEffect">
                                  <p:stCondLst>
                                    <p:cond delay="0"/>
                                  </p:stCondLst>
                                  <p:childTnLst>
                                    <p:animEffect transition="out" filter="circle(out)">
                                      <p:cBhvr>
                                        <p:cTn id="6" dur="4000"/>
                                        <p:tgtEl>
                                          <p:spTgt spid="8"/>
                                        </p:tgtEl>
                                      </p:cBhvr>
                                    </p:animEffect>
                                    <p:set>
                                      <p:cBhvr>
                                        <p:cTn id="7" dur="1" fill="hold">
                                          <p:stCondLst>
                                            <p:cond delay="3999"/>
                                          </p:stCondLst>
                                        </p:cTn>
                                        <p:tgtEl>
                                          <p:spTgt spid="8"/>
                                        </p:tgtEl>
                                        <p:attrNameLst>
                                          <p:attrName>style.visibility</p:attrName>
                                        </p:attrNameLst>
                                      </p:cBhvr>
                                      <p:to>
                                        <p:strVal val="hidden"/>
                                      </p:to>
                                    </p:set>
                                  </p:childTnLst>
                                </p:cTn>
                              </p:par>
                              <p:par>
                                <p:cTn id="8" presetID="16" presetClass="exit" presetSubtype="37" fill="hold" grpId="0" nodeType="withEffect">
                                  <p:stCondLst>
                                    <p:cond delay="0"/>
                                  </p:stCondLst>
                                  <p:childTnLst>
                                    <p:animEffect transition="out" filter="barn(outVertical)">
                                      <p:cBhvr>
                                        <p:cTn id="9" dur="4000"/>
                                        <p:tgtEl>
                                          <p:spTgt spid="9"/>
                                        </p:tgtEl>
                                      </p:cBhvr>
                                    </p:animEffect>
                                    <p:set>
                                      <p:cBhvr>
                                        <p:cTn id="10" dur="1" fill="hold">
                                          <p:stCondLst>
                                            <p:cond delay="3999"/>
                                          </p:stCondLst>
                                        </p:cTn>
                                        <p:tgtEl>
                                          <p:spTgt spid="9"/>
                                        </p:tgtEl>
                                        <p:attrNameLst>
                                          <p:attrName>style.visibility</p:attrName>
                                        </p:attrNameLst>
                                      </p:cBhvr>
                                      <p:to>
                                        <p:strVal val="hidden"/>
                                      </p:to>
                                    </p:set>
                                  </p:childTnLst>
                                </p:cTn>
                              </p:par>
                              <p:par>
                                <p:cTn id="11" presetID="8" presetClass="entr" presetSubtype="32"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diamond(out)">
                                      <p:cBhvr>
                                        <p:cTn id="13" dur="4000"/>
                                        <p:tgtEl>
                                          <p:spTgt spid="4"/>
                                        </p:tgtEl>
                                      </p:cBhvr>
                                    </p:animEffect>
                                  </p:childTnLst>
                                </p:cTn>
                              </p:par>
                              <p:par>
                                <p:cTn id="14" presetID="3" presetClass="entr" presetSubtype="5" fill="hold" grpId="0" nodeType="with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blinds(vertical)">
                                      <p:cBhvr>
                                        <p:cTn id="16" dur="4000"/>
                                        <p:tgtEl>
                                          <p:spTgt spid="7"/>
                                        </p:tgtEl>
                                      </p:cBhvr>
                                    </p:animEffect>
                                  </p:childTnLst>
                                </p:cTn>
                              </p:par>
                              <p:par>
                                <p:cTn id="17" presetID="3" presetClass="entr" presetSubtype="5" fill="hold" grpId="0" nodeType="with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blinds(vertical)">
                                      <p:cBhvr>
                                        <p:cTn id="19" dur="4000"/>
                                        <p:tgtEl>
                                          <p:spTgt spid="6"/>
                                        </p:tgtEl>
                                      </p:cBhvr>
                                    </p:animEffect>
                                  </p:childTnLst>
                                </p:cTn>
                              </p:par>
                            </p:childTnLst>
                          </p:cTn>
                        </p:par>
                        <p:par>
                          <p:cTn id="20" fill="hold">
                            <p:stCondLst>
                              <p:cond delay="4000"/>
                            </p:stCondLst>
                            <p:childTnLst>
                              <p:par>
                                <p:cTn id="21" presetID="40" presetClass="entr" presetSubtype="0" fill="hold" grpId="0" nodeType="afterEffect">
                                  <p:stCondLst>
                                    <p:cond delay="0"/>
                                  </p:stCondLst>
                                  <p:iterate type="lt">
                                    <p:tmPct val="10000"/>
                                  </p:iterate>
                                  <p:childTnLst>
                                    <p:set>
                                      <p:cBhvr>
                                        <p:cTn id="22" dur="1" fill="hold">
                                          <p:stCondLst>
                                            <p:cond delay="0"/>
                                          </p:stCondLst>
                                        </p:cTn>
                                        <p:tgtEl>
                                          <p:spTgt spid="10"/>
                                        </p:tgtEl>
                                        <p:attrNameLst>
                                          <p:attrName>style.visibility</p:attrName>
                                        </p:attrNameLst>
                                      </p:cBhvr>
                                      <p:to>
                                        <p:strVal val="visible"/>
                                      </p:to>
                                    </p:set>
                                    <p:animEffect transition="in" filter="fade">
                                      <p:cBhvr>
                                        <p:cTn id="23" dur="1000"/>
                                        <p:tgtEl>
                                          <p:spTgt spid="10"/>
                                        </p:tgtEl>
                                      </p:cBhvr>
                                    </p:animEffect>
                                    <p:anim calcmode="lin" valueType="num">
                                      <p:cBhvr>
                                        <p:cTn id="24" dur="1000" fill="hold"/>
                                        <p:tgtEl>
                                          <p:spTgt spid="10"/>
                                        </p:tgtEl>
                                        <p:attrNameLst>
                                          <p:attrName>ppt_x</p:attrName>
                                        </p:attrNameLst>
                                      </p:cBhvr>
                                      <p:tavLst>
                                        <p:tav tm="0">
                                          <p:val>
                                            <p:strVal val="#ppt_x-.1"/>
                                          </p:val>
                                        </p:tav>
                                        <p:tav tm="100000">
                                          <p:val>
                                            <p:strVal val="#ppt_x"/>
                                          </p:val>
                                        </p:tav>
                                      </p:tavLst>
                                    </p:anim>
                                    <p:anim calcmode="lin" valueType="num">
                                      <p:cBhvr>
                                        <p:cTn id="25" dur="1000" fill="hold"/>
                                        <p:tgtEl>
                                          <p:spTgt spid="1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9" grpId="0" animBg="1"/>
      <p:bldP spid="8" grpId="0" animBg="1"/>
      <p:bldP spid="6" grpId="0" animBg="1"/>
      <p:bldP spid="10"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4 Imagen" descr="nhjhu7ujj.JPG"/>
          <p:cNvPicPr>
            <a:picLocks noChangeAspect="1"/>
          </p:cNvPicPr>
          <p:nvPr/>
        </p:nvPicPr>
        <p:blipFill>
          <a:blip r:embed="rId2" cstate="print"/>
          <a:srcRect/>
          <a:stretch>
            <a:fillRect/>
          </a:stretch>
        </p:blipFill>
        <p:spPr bwMode="auto">
          <a:xfrm>
            <a:off x="0" y="0"/>
            <a:ext cx="4254500" cy="5715000"/>
          </a:xfrm>
          <a:prstGeom prst="rect">
            <a:avLst/>
          </a:prstGeom>
          <a:noFill/>
          <a:ln w="9525">
            <a:noFill/>
            <a:miter lim="800000"/>
            <a:headEnd/>
            <a:tailEnd/>
          </a:ln>
        </p:spPr>
      </p:pic>
      <p:pic>
        <p:nvPicPr>
          <p:cNvPr id="8" name="7 Imagen" descr="nhjhu7ujj.JPG"/>
          <p:cNvPicPr>
            <a:picLocks noChangeAspect="1"/>
          </p:cNvPicPr>
          <p:nvPr/>
        </p:nvPicPr>
        <p:blipFill>
          <a:blip r:embed="rId2" cstate="print"/>
          <a:srcRect/>
          <a:stretch>
            <a:fillRect/>
          </a:stretch>
        </p:blipFill>
        <p:spPr bwMode="auto">
          <a:xfrm>
            <a:off x="0" y="0"/>
            <a:ext cx="4254500" cy="5715000"/>
          </a:xfrm>
          <a:prstGeom prst="rect">
            <a:avLst/>
          </a:prstGeom>
          <a:noFill/>
          <a:ln w="9525">
            <a:noFill/>
            <a:miter lim="800000"/>
            <a:headEnd/>
            <a:tailEnd/>
          </a:ln>
        </p:spPr>
      </p:pic>
      <p:sp>
        <p:nvSpPr>
          <p:cNvPr id="6" name="5 CuadroTexto"/>
          <p:cNvSpPr txBox="1"/>
          <p:nvPr/>
        </p:nvSpPr>
        <p:spPr>
          <a:xfrm>
            <a:off x="4357688" y="928688"/>
            <a:ext cx="4357687" cy="4524375"/>
          </a:xfrm>
          <a:prstGeom prst="rect">
            <a:avLst/>
          </a:prstGeom>
          <a:noFill/>
        </p:spPr>
        <p:txBody>
          <a:bodyPr>
            <a:spAutoFit/>
          </a:bodyPr>
          <a:lstStyle/>
          <a:p>
            <a:pPr>
              <a:defRPr/>
            </a:pPr>
            <a:r>
              <a:rPr lang="es-ES" dirty="0"/>
              <a:t> </a:t>
            </a:r>
            <a:r>
              <a:rPr lang="es-ES" sz="2400" i="1" dirty="0">
                <a:effectLst>
                  <a:glow rad="101600">
                    <a:srgbClr val="C00000">
                      <a:alpha val="40000"/>
                    </a:srgbClr>
                  </a:glow>
                  <a:outerShdw blurRad="38100" dist="38100" dir="2700000" algn="tl">
                    <a:srgbClr val="000000">
                      <a:alpha val="43137"/>
                    </a:srgbClr>
                  </a:outerShdw>
                </a:effectLst>
              </a:rPr>
              <a:t>1965. Isaac </a:t>
            </a:r>
            <a:r>
              <a:rPr lang="es-ES" sz="2400" i="1" dirty="0" err="1">
                <a:effectLst>
                  <a:glow rad="101600">
                    <a:srgbClr val="C00000">
                      <a:alpha val="40000"/>
                    </a:srgbClr>
                  </a:glow>
                  <a:outerShdw blurRad="38100" dist="38100" dir="2700000" algn="tl">
                    <a:srgbClr val="000000">
                      <a:alpha val="43137"/>
                    </a:srgbClr>
                  </a:outerShdw>
                </a:effectLst>
              </a:rPr>
              <a:t>Asimov</a:t>
            </a:r>
            <a:r>
              <a:rPr lang="es-ES" sz="2400" i="1" dirty="0">
                <a:effectLst>
                  <a:glow rad="101600">
                    <a:srgbClr val="C00000">
                      <a:alpha val="40000"/>
                    </a:srgbClr>
                  </a:glow>
                  <a:outerShdw blurRad="38100" dist="38100" dir="2700000" algn="tl">
                    <a:srgbClr val="000000">
                      <a:alpha val="43137"/>
                    </a:srgbClr>
                  </a:outerShdw>
                </a:effectLst>
              </a:rPr>
              <a:t>. </a:t>
            </a:r>
          </a:p>
          <a:p>
            <a:pPr>
              <a:defRPr/>
            </a:pPr>
            <a:endParaRPr lang="es-ES" sz="2400" i="1" dirty="0">
              <a:effectLst>
                <a:glow rad="101600">
                  <a:srgbClr val="C00000">
                    <a:alpha val="40000"/>
                  </a:srgbClr>
                </a:glow>
                <a:outerShdw blurRad="38100" dist="38100" dir="2700000" algn="tl">
                  <a:srgbClr val="000000">
                    <a:alpha val="43137"/>
                  </a:srgbClr>
                </a:outerShdw>
              </a:effectLst>
            </a:endParaRPr>
          </a:p>
          <a:p>
            <a:pPr>
              <a:defRPr/>
            </a:pPr>
            <a:r>
              <a:rPr lang="es-ES" sz="2000" i="1" dirty="0" err="1">
                <a:effectLst>
                  <a:glow rad="101600">
                    <a:srgbClr val="C00000">
                      <a:alpha val="40000"/>
                    </a:srgbClr>
                  </a:glow>
                  <a:outerShdw blurRad="38100" dist="38100" dir="2700000" algn="tl">
                    <a:srgbClr val="000000">
                      <a:alpha val="43137"/>
                    </a:srgbClr>
                  </a:outerShdw>
                </a:effectLst>
              </a:rPr>
              <a:t>Petróvichi</a:t>
            </a:r>
            <a:r>
              <a:rPr lang="es-ES" sz="2000" i="1" dirty="0">
                <a:effectLst>
                  <a:glow rad="101600">
                    <a:srgbClr val="C00000">
                      <a:alpha val="40000"/>
                    </a:srgbClr>
                  </a:glow>
                  <a:outerShdw blurRad="38100" dist="38100" dir="2700000" algn="tl">
                    <a:srgbClr val="000000">
                      <a:alpha val="43137"/>
                    </a:srgbClr>
                  </a:outerShdw>
                </a:effectLst>
              </a:rPr>
              <a:t>, RSFS de Rusia, 20 de diciembre de 1919/ Nueva York, Estados Unidos, 6 de abril de 1992) fue un escritor y profesor de bioquímica en la facultad de medicina de la universidad de Boston de origen ruso, nacionalizado estadounidense, conocido por ser un prolífico autor de obras de ciencia ficción, historia y divulgación </a:t>
            </a:r>
            <a:r>
              <a:rPr lang="es-ES" sz="2000" i="1" dirty="0" smtClean="0">
                <a:effectLst>
                  <a:glow rad="101600">
                    <a:srgbClr val="C00000">
                      <a:alpha val="40000"/>
                    </a:srgbClr>
                  </a:glow>
                  <a:outerShdw blurRad="38100" dist="38100" dir="2700000" algn="tl">
                    <a:srgbClr val="000000">
                      <a:alpha val="43137"/>
                    </a:srgbClr>
                  </a:outerShdw>
                </a:effectLst>
              </a:rPr>
              <a:t>científica.</a:t>
            </a:r>
            <a:endParaRPr lang="es-ES" sz="2000" i="1" dirty="0">
              <a:effectLst>
                <a:glow rad="101600">
                  <a:srgbClr val="C00000">
                    <a:alpha val="40000"/>
                  </a:srgb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xmlns:p14="http://schemas.microsoft.com/office/powerpoint/2010/main">
    <mc:Choice Requires="p14">
      <p:transition spd="slow" p14:dur="2250" advTm="38000">
        <p14:prism dir="u"/>
      </p:transition>
    </mc:Choice>
    <mc:Fallback xmlns="">
      <p:transition spd="slow" advTm="38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6" presetClass="exit" presetSubtype="26" fill="hold" nodeType="withEffect">
                                  <p:stCondLst>
                                    <p:cond delay="0"/>
                                  </p:stCondLst>
                                  <p:childTnLst>
                                    <p:animEffect transition="out" filter="barn(inHorizontal)">
                                      <p:cBhvr>
                                        <p:cTn id="6" dur="4000"/>
                                        <p:tgtEl>
                                          <p:spTgt spid="8"/>
                                        </p:tgtEl>
                                      </p:cBhvr>
                                    </p:animEffect>
                                    <p:set>
                                      <p:cBhvr>
                                        <p:cTn id="7" dur="1" fill="hold">
                                          <p:stCondLst>
                                            <p:cond delay="3999"/>
                                          </p:stCondLst>
                                        </p:cTn>
                                        <p:tgtEl>
                                          <p:spTgt spid="8"/>
                                        </p:tgtEl>
                                        <p:attrNameLst>
                                          <p:attrName>style.visibility</p:attrName>
                                        </p:attrNameLst>
                                      </p:cBhvr>
                                      <p:to>
                                        <p:strVal val="hidden"/>
                                      </p:to>
                                    </p:set>
                                  </p:childTnLst>
                                </p:cTn>
                              </p:par>
                              <p:par>
                                <p:cTn id="8" presetID="8" presetClass="entr" presetSubtype="32"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diamond(out)">
                                      <p:cBhvr>
                                        <p:cTn id="10" dur="4000"/>
                                        <p:tgtEl>
                                          <p:spTgt spid="5"/>
                                        </p:tgtEl>
                                      </p:cBhvr>
                                    </p:animEffect>
                                  </p:childTnLst>
                                </p:cTn>
                              </p:par>
                            </p:childTnLst>
                          </p:cTn>
                        </p:par>
                        <p:par>
                          <p:cTn id="11" fill="hold">
                            <p:stCondLst>
                              <p:cond delay="4000"/>
                            </p:stCondLst>
                            <p:childTnLst>
                              <p:par>
                                <p:cTn id="12" presetID="40" presetClass="entr" presetSubtype="0" fill="hold" grpId="0" nodeType="afterEffect">
                                  <p:stCondLst>
                                    <p:cond delay="0"/>
                                  </p:stCondLst>
                                  <p:iterate type="lt">
                                    <p:tmPct val="10000"/>
                                  </p:iterate>
                                  <p:childTnLst>
                                    <p:set>
                                      <p:cBhvr>
                                        <p:cTn id="13" dur="1" fill="hold">
                                          <p:stCondLst>
                                            <p:cond delay="0"/>
                                          </p:stCondLst>
                                        </p:cTn>
                                        <p:tgtEl>
                                          <p:spTgt spid="6"/>
                                        </p:tgtEl>
                                        <p:attrNameLst>
                                          <p:attrName>style.visibility</p:attrName>
                                        </p:attrNameLst>
                                      </p:cBhvr>
                                      <p:to>
                                        <p:strVal val="visible"/>
                                      </p:to>
                                    </p:set>
                                    <p:animEffect transition="in" filter="fade">
                                      <p:cBhvr>
                                        <p:cTn id="14" dur="1000"/>
                                        <p:tgtEl>
                                          <p:spTgt spid="6"/>
                                        </p:tgtEl>
                                      </p:cBhvr>
                                    </p:animEffect>
                                    <p:anim calcmode="lin" valueType="num">
                                      <p:cBhvr>
                                        <p:cTn id="15" dur="1000" fill="hold"/>
                                        <p:tgtEl>
                                          <p:spTgt spid="6"/>
                                        </p:tgtEl>
                                        <p:attrNameLst>
                                          <p:attrName>ppt_x</p:attrName>
                                        </p:attrNameLst>
                                      </p:cBhvr>
                                      <p:tavLst>
                                        <p:tav tm="0">
                                          <p:val>
                                            <p:strVal val="#ppt_x-.1"/>
                                          </p:val>
                                        </p:tav>
                                        <p:tav tm="100000">
                                          <p:val>
                                            <p:strVal val="#ppt_x"/>
                                          </p:val>
                                        </p:tav>
                                      </p:tavLst>
                                    </p:anim>
                                    <p:anim calcmode="lin" valueType="num">
                                      <p:cBhvr>
                                        <p:cTn id="16"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a la interperie.jpg"/>
          <p:cNvPicPr>
            <a:picLocks noChangeAspect="1"/>
          </p:cNvPicPr>
          <p:nvPr/>
        </p:nvPicPr>
        <p:blipFill>
          <a:blip r:embed="rId2" cstate="print"/>
          <a:srcRect/>
          <a:stretch>
            <a:fillRect/>
          </a:stretch>
        </p:blipFill>
        <p:spPr bwMode="auto">
          <a:xfrm>
            <a:off x="0" y="0"/>
            <a:ext cx="4427538" cy="5881688"/>
          </a:xfrm>
          <a:prstGeom prst="rect">
            <a:avLst/>
          </a:prstGeom>
          <a:noFill/>
          <a:ln w="9525">
            <a:noFill/>
            <a:miter lim="800000"/>
            <a:headEnd/>
            <a:tailEnd/>
          </a:ln>
        </p:spPr>
      </p:pic>
      <p:sp>
        <p:nvSpPr>
          <p:cNvPr id="5" name="4 Rectángulo"/>
          <p:cNvSpPr/>
          <p:nvPr/>
        </p:nvSpPr>
        <p:spPr>
          <a:xfrm>
            <a:off x="179388" y="157163"/>
            <a:ext cx="4105275" cy="5400675"/>
          </a:xfrm>
          <a:prstGeom prst="rect">
            <a:avLst/>
          </a:prstGeom>
          <a:solidFill>
            <a:schemeClr val="bg1">
              <a:lumMod val="50000"/>
              <a:lumOff val="50000"/>
              <a:alpha val="64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6" name="5 Rectángulo"/>
          <p:cNvSpPr/>
          <p:nvPr/>
        </p:nvSpPr>
        <p:spPr>
          <a:xfrm>
            <a:off x="395288" y="338138"/>
            <a:ext cx="3671887" cy="5040312"/>
          </a:xfrm>
          <a:prstGeom prst="rect">
            <a:avLst/>
          </a:prstGeom>
          <a:solidFill>
            <a:schemeClr val="tx1">
              <a:lumMod val="85000"/>
              <a:alpha val="66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 name="6 Rectángulo"/>
          <p:cNvSpPr/>
          <p:nvPr/>
        </p:nvSpPr>
        <p:spPr>
          <a:xfrm>
            <a:off x="611188" y="517525"/>
            <a:ext cx="3240087" cy="4679950"/>
          </a:xfrm>
          <a:prstGeom prst="rect">
            <a:avLst/>
          </a:prstGeom>
          <a:solidFill>
            <a:schemeClr val="tx1">
              <a:lumMod val="95000"/>
              <a:alpha val="6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9" name="8 CuadroTexto"/>
          <p:cNvSpPr txBox="1"/>
          <p:nvPr/>
        </p:nvSpPr>
        <p:spPr>
          <a:xfrm>
            <a:off x="4572000" y="1571625"/>
            <a:ext cx="4286250" cy="2154238"/>
          </a:xfrm>
          <a:prstGeom prst="rect">
            <a:avLst/>
          </a:prstGeom>
          <a:noFill/>
        </p:spPr>
        <p:txBody>
          <a:bodyPr>
            <a:spAutoFit/>
          </a:bodyPr>
          <a:lstStyle/>
          <a:p>
            <a:pPr>
              <a:defRPr/>
            </a:pPr>
            <a:r>
              <a:rPr lang="es-ES" sz="2400" i="1" dirty="0" err="1">
                <a:effectLst>
                  <a:glow rad="101600">
                    <a:schemeClr val="accent2">
                      <a:satMod val="175000"/>
                      <a:alpha val="40000"/>
                    </a:schemeClr>
                  </a:glow>
                  <a:outerShdw blurRad="38100" dist="38100" dir="2700000" algn="tl">
                    <a:srgbClr val="000000">
                      <a:alpha val="43137"/>
                    </a:srgbClr>
                  </a:outerShdw>
                </a:effectLst>
              </a:rPr>
              <a:t>Meryl</a:t>
            </a:r>
            <a:r>
              <a:rPr lang="es-ES" sz="2400" i="1" dirty="0">
                <a:effectLst>
                  <a:glow rad="101600">
                    <a:schemeClr val="accent2">
                      <a:satMod val="175000"/>
                      <a:alpha val="40000"/>
                    </a:schemeClr>
                  </a:glow>
                  <a:outerShdw blurRad="38100" dist="38100" dir="2700000" algn="tl">
                    <a:srgbClr val="000000">
                      <a:alpha val="43137"/>
                    </a:srgbClr>
                  </a:outerShdw>
                </a:effectLst>
              </a:rPr>
              <a:t> </a:t>
            </a:r>
            <a:r>
              <a:rPr lang="es-ES" sz="2400" i="1" dirty="0" err="1">
                <a:effectLst>
                  <a:glow rad="101600">
                    <a:schemeClr val="accent2">
                      <a:satMod val="175000"/>
                      <a:alpha val="40000"/>
                    </a:schemeClr>
                  </a:glow>
                  <a:outerShdw blurRad="38100" dist="38100" dir="2700000" algn="tl">
                    <a:srgbClr val="000000">
                      <a:alpha val="43137"/>
                    </a:srgbClr>
                  </a:outerShdw>
                </a:effectLst>
              </a:rPr>
              <a:t>Streep</a:t>
            </a:r>
            <a:r>
              <a:rPr lang="es-ES" sz="2400" i="1" dirty="0">
                <a:effectLst>
                  <a:glow rad="101600">
                    <a:schemeClr val="accent2">
                      <a:satMod val="175000"/>
                      <a:alpha val="40000"/>
                    </a:schemeClr>
                  </a:glow>
                  <a:outerShdw blurRad="38100" dist="38100" dir="2700000" algn="tl">
                    <a:srgbClr val="000000">
                      <a:alpha val="43137"/>
                    </a:srgbClr>
                  </a:outerShdw>
                </a:effectLst>
              </a:rPr>
              <a:t> </a:t>
            </a:r>
            <a:r>
              <a:rPr lang="es-ES" sz="2400" i="1" dirty="0" err="1">
                <a:effectLst>
                  <a:glow rad="101600">
                    <a:schemeClr val="accent2">
                      <a:satMod val="175000"/>
                      <a:alpha val="40000"/>
                    </a:schemeClr>
                  </a:glow>
                  <a:outerShdw blurRad="38100" dist="38100" dir="2700000" algn="tl">
                    <a:srgbClr val="000000">
                      <a:alpha val="43137"/>
                    </a:srgbClr>
                  </a:outerShdw>
                </a:effectLst>
              </a:rPr>
              <a:t>Cheerleader</a:t>
            </a:r>
            <a:r>
              <a:rPr lang="es-ES" sz="2400" i="1" dirty="0">
                <a:effectLst>
                  <a:glow rad="101600">
                    <a:schemeClr val="accent2">
                      <a:satMod val="175000"/>
                      <a:alpha val="40000"/>
                    </a:schemeClr>
                  </a:glow>
                  <a:outerShdw blurRad="38100" dist="38100" dir="2700000" algn="tl">
                    <a:srgbClr val="000000">
                      <a:alpha val="43137"/>
                    </a:srgbClr>
                  </a:outerShdw>
                </a:effectLst>
              </a:rPr>
              <a:t>. </a:t>
            </a:r>
            <a:r>
              <a:rPr lang="es-ES" sz="2200" i="1" dirty="0">
                <a:effectLst>
                  <a:glow rad="101600">
                    <a:schemeClr val="accent2">
                      <a:satMod val="175000"/>
                      <a:alpha val="40000"/>
                    </a:schemeClr>
                  </a:glow>
                  <a:outerShdw blurRad="38100" dist="38100" dir="2700000" algn="tl">
                    <a:srgbClr val="000000">
                      <a:alpha val="43137"/>
                    </a:srgbClr>
                  </a:outerShdw>
                </a:effectLst>
              </a:rPr>
              <a:t>Foto de </a:t>
            </a:r>
            <a:r>
              <a:rPr lang="es-ES" sz="2200" i="1" dirty="0" err="1">
                <a:effectLst>
                  <a:glow rad="101600">
                    <a:schemeClr val="accent2">
                      <a:satMod val="175000"/>
                      <a:alpha val="40000"/>
                    </a:schemeClr>
                  </a:glow>
                  <a:outerShdw blurRad="38100" dist="38100" dir="2700000" algn="tl">
                    <a:srgbClr val="000000">
                      <a:alpha val="43137"/>
                    </a:srgbClr>
                  </a:outerShdw>
                </a:effectLst>
              </a:rPr>
              <a:t>Meryl</a:t>
            </a:r>
            <a:r>
              <a:rPr lang="es-ES" sz="2200" i="1" dirty="0">
                <a:effectLst>
                  <a:glow rad="101600">
                    <a:schemeClr val="accent2">
                      <a:satMod val="175000"/>
                      <a:alpha val="40000"/>
                    </a:schemeClr>
                  </a:glow>
                  <a:outerShdw blurRad="38100" dist="38100" dir="2700000" algn="tl">
                    <a:srgbClr val="000000">
                      <a:alpha val="43137"/>
                    </a:srgbClr>
                  </a:outerShdw>
                </a:effectLst>
              </a:rPr>
              <a:t> </a:t>
            </a:r>
            <a:r>
              <a:rPr lang="es-ES" sz="2200" i="1" dirty="0" err="1">
                <a:effectLst>
                  <a:glow rad="101600">
                    <a:schemeClr val="accent2">
                      <a:satMod val="175000"/>
                      <a:alpha val="40000"/>
                    </a:schemeClr>
                  </a:glow>
                  <a:outerShdw blurRad="38100" dist="38100" dir="2700000" algn="tl">
                    <a:srgbClr val="000000">
                      <a:alpha val="43137"/>
                    </a:srgbClr>
                  </a:outerShdw>
                </a:effectLst>
              </a:rPr>
              <a:t>Streep</a:t>
            </a:r>
            <a:r>
              <a:rPr lang="es-ES" sz="2200" i="1" dirty="0">
                <a:effectLst>
                  <a:glow rad="101600">
                    <a:schemeClr val="accent2">
                      <a:satMod val="175000"/>
                      <a:alpha val="40000"/>
                    </a:schemeClr>
                  </a:glow>
                  <a:outerShdw blurRad="38100" dist="38100" dir="2700000" algn="tl">
                    <a:srgbClr val="000000">
                      <a:alpha val="43137"/>
                    </a:srgbClr>
                  </a:outerShdw>
                </a:effectLst>
              </a:rPr>
              <a:t> como animadora del anuario de 1966 de </a:t>
            </a:r>
            <a:r>
              <a:rPr lang="es-ES" sz="2200" i="1" dirty="0" err="1">
                <a:effectLst>
                  <a:glow rad="101600">
                    <a:schemeClr val="accent2">
                      <a:satMod val="175000"/>
                      <a:alpha val="40000"/>
                    </a:schemeClr>
                  </a:glow>
                  <a:outerShdw blurRad="38100" dist="38100" dir="2700000" algn="tl">
                    <a:srgbClr val="000000">
                      <a:alpha val="43137"/>
                    </a:srgbClr>
                  </a:outerShdw>
                </a:effectLst>
              </a:rPr>
              <a:t>Bernards</a:t>
            </a:r>
            <a:r>
              <a:rPr lang="es-ES" sz="2200" i="1" dirty="0">
                <a:effectLst>
                  <a:glow rad="101600">
                    <a:schemeClr val="accent2">
                      <a:satMod val="175000"/>
                      <a:alpha val="40000"/>
                    </a:schemeClr>
                  </a:glow>
                  <a:outerShdw blurRad="38100" dist="38100" dir="2700000" algn="tl">
                    <a:srgbClr val="000000">
                      <a:alpha val="43137"/>
                    </a:srgbClr>
                  </a:outerShdw>
                </a:effectLst>
              </a:rPr>
              <a:t> </a:t>
            </a:r>
            <a:r>
              <a:rPr lang="es-ES" sz="2200" i="1" dirty="0" err="1">
                <a:effectLst>
                  <a:glow rad="101600">
                    <a:schemeClr val="accent2">
                      <a:satMod val="175000"/>
                      <a:alpha val="40000"/>
                    </a:schemeClr>
                  </a:glow>
                  <a:outerShdw blurRad="38100" dist="38100" dir="2700000" algn="tl">
                    <a:srgbClr val="000000">
                      <a:alpha val="43137"/>
                    </a:srgbClr>
                  </a:outerShdw>
                </a:effectLst>
              </a:rPr>
              <a:t>High</a:t>
            </a:r>
            <a:r>
              <a:rPr lang="es-ES" sz="2200" i="1" dirty="0">
                <a:effectLst>
                  <a:glow rad="101600">
                    <a:schemeClr val="accent2">
                      <a:satMod val="175000"/>
                      <a:alpha val="40000"/>
                    </a:schemeClr>
                  </a:glow>
                  <a:outerShdw blurRad="38100" dist="38100" dir="2700000" algn="tl">
                    <a:srgbClr val="000000">
                      <a:alpha val="43137"/>
                    </a:srgbClr>
                  </a:outerShdw>
                </a:effectLst>
              </a:rPr>
              <a:t> </a:t>
            </a:r>
            <a:r>
              <a:rPr lang="es-ES" sz="2200" i="1" dirty="0" err="1">
                <a:effectLst>
                  <a:glow rad="101600">
                    <a:schemeClr val="accent2">
                      <a:satMod val="175000"/>
                      <a:alpha val="40000"/>
                    </a:schemeClr>
                  </a:glow>
                  <a:outerShdw blurRad="38100" dist="38100" dir="2700000" algn="tl">
                    <a:srgbClr val="000000">
                      <a:alpha val="43137"/>
                    </a:srgbClr>
                  </a:outerShdw>
                </a:effectLst>
              </a:rPr>
              <a:t>School</a:t>
            </a:r>
            <a:r>
              <a:rPr lang="es-ES" sz="2200" i="1" dirty="0">
                <a:effectLst>
                  <a:glow rad="101600">
                    <a:schemeClr val="accent2">
                      <a:satMod val="175000"/>
                      <a:alpha val="40000"/>
                    </a:schemeClr>
                  </a:glow>
                  <a:outerShdw blurRad="38100" dist="38100" dir="2700000" algn="tl">
                    <a:srgbClr val="000000">
                      <a:alpha val="43137"/>
                    </a:srgbClr>
                  </a:outerShdw>
                </a:effectLst>
              </a:rPr>
              <a:t>, </a:t>
            </a:r>
            <a:r>
              <a:rPr lang="es-ES" sz="2200" i="1" dirty="0" err="1">
                <a:effectLst>
                  <a:glow rad="101600">
                    <a:schemeClr val="accent2">
                      <a:satMod val="175000"/>
                      <a:alpha val="40000"/>
                    </a:schemeClr>
                  </a:glow>
                  <a:outerShdw blurRad="38100" dist="38100" dir="2700000" algn="tl">
                    <a:srgbClr val="000000">
                      <a:alpha val="43137"/>
                    </a:srgbClr>
                  </a:outerShdw>
                </a:effectLst>
              </a:rPr>
              <a:t>The</a:t>
            </a:r>
            <a:r>
              <a:rPr lang="es-ES" sz="2200" i="1" dirty="0">
                <a:effectLst>
                  <a:glow rad="101600">
                    <a:schemeClr val="accent2">
                      <a:satMod val="175000"/>
                      <a:alpha val="40000"/>
                    </a:schemeClr>
                  </a:glow>
                  <a:outerShdw blurRad="38100" dist="38100" dir="2700000" algn="tl">
                    <a:srgbClr val="000000">
                      <a:alpha val="43137"/>
                    </a:srgbClr>
                  </a:outerShdw>
                </a:effectLst>
              </a:rPr>
              <a:t> </a:t>
            </a:r>
            <a:r>
              <a:rPr lang="es-ES" sz="2200" i="1" dirty="0" err="1">
                <a:effectLst>
                  <a:glow rad="101600">
                    <a:schemeClr val="accent2">
                      <a:satMod val="175000"/>
                      <a:alpha val="40000"/>
                    </a:schemeClr>
                  </a:glow>
                  <a:outerShdw blurRad="38100" dist="38100" dir="2700000" algn="tl">
                    <a:srgbClr val="000000">
                      <a:alpha val="43137"/>
                    </a:srgbClr>
                  </a:outerShdw>
                </a:effectLst>
              </a:rPr>
              <a:t>Bernardian</a:t>
            </a:r>
            <a:r>
              <a:rPr lang="es-ES" sz="2200" i="1" dirty="0">
                <a:effectLst>
                  <a:glow rad="101600">
                    <a:schemeClr val="accent2">
                      <a:satMod val="175000"/>
                      <a:alpha val="40000"/>
                    </a:schemeClr>
                  </a:glow>
                  <a:outerShdw blurRad="38100" dist="38100" dir="2700000" algn="tl">
                    <a:srgbClr val="000000">
                      <a:alpha val="43137"/>
                    </a:srgbClr>
                  </a:outerShdw>
                </a:effectLst>
              </a:rPr>
              <a:t>. Esto fue en su primer año de secundaria.</a:t>
            </a:r>
          </a:p>
        </p:txBody>
      </p:sp>
    </p:spTree>
  </p:cSld>
  <p:clrMapOvr>
    <a:masterClrMapping/>
  </p:clrMapOvr>
  <mc:AlternateContent xmlns:mc="http://schemas.openxmlformats.org/markup-compatibility/2006" xmlns:p14="http://schemas.microsoft.com/office/powerpoint/2010/main">
    <mc:Choice Requires="p14">
      <p:transition spd="slow" p14:dur="2250" advTm="22000">
        <p14:prism dir="d"/>
      </p:transition>
    </mc:Choice>
    <mc:Fallback xmlns="">
      <p:transition spd="slow" advTm="22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xit" presetSubtype="32" fill="hold" nodeType="withEffect">
                                  <p:stCondLst>
                                    <p:cond delay="0"/>
                                  </p:stCondLst>
                                  <p:childTnLst>
                                    <p:animEffect transition="out" filter="diamond(out)">
                                      <p:cBhvr>
                                        <p:cTn id="6" dur="4000"/>
                                        <p:tgtEl>
                                          <p:spTgt spid="5"/>
                                        </p:tgtEl>
                                      </p:cBhvr>
                                    </p:animEffect>
                                    <p:set>
                                      <p:cBhvr>
                                        <p:cTn id="7" dur="1" fill="hold">
                                          <p:stCondLst>
                                            <p:cond delay="3999"/>
                                          </p:stCondLst>
                                        </p:cTn>
                                        <p:tgtEl>
                                          <p:spTgt spid="5"/>
                                        </p:tgtEl>
                                        <p:attrNameLst>
                                          <p:attrName>style.visibility</p:attrName>
                                        </p:attrNameLst>
                                      </p:cBhvr>
                                      <p:to>
                                        <p:strVal val="hidden"/>
                                      </p:to>
                                    </p:set>
                                  </p:childTnLst>
                                </p:cTn>
                              </p:par>
                              <p:par>
                                <p:cTn id="8" presetID="8" presetClass="exit" presetSubtype="32" fill="hold" nodeType="withEffect">
                                  <p:stCondLst>
                                    <p:cond delay="0"/>
                                  </p:stCondLst>
                                  <p:childTnLst>
                                    <p:animEffect transition="out" filter="diamond(out)">
                                      <p:cBhvr>
                                        <p:cTn id="9" dur="4000"/>
                                        <p:tgtEl>
                                          <p:spTgt spid="6"/>
                                        </p:tgtEl>
                                      </p:cBhvr>
                                    </p:animEffect>
                                    <p:set>
                                      <p:cBhvr>
                                        <p:cTn id="10" dur="1" fill="hold">
                                          <p:stCondLst>
                                            <p:cond delay="3999"/>
                                          </p:stCondLst>
                                        </p:cTn>
                                        <p:tgtEl>
                                          <p:spTgt spid="6"/>
                                        </p:tgtEl>
                                        <p:attrNameLst>
                                          <p:attrName>style.visibility</p:attrName>
                                        </p:attrNameLst>
                                      </p:cBhvr>
                                      <p:to>
                                        <p:strVal val="hidden"/>
                                      </p:to>
                                    </p:set>
                                  </p:childTnLst>
                                </p:cTn>
                              </p:par>
                              <p:par>
                                <p:cTn id="11" presetID="8" presetClass="exit" presetSubtype="32" fill="hold" nodeType="withEffect">
                                  <p:stCondLst>
                                    <p:cond delay="0"/>
                                  </p:stCondLst>
                                  <p:childTnLst>
                                    <p:animEffect transition="out" filter="diamond(out)">
                                      <p:cBhvr>
                                        <p:cTn id="12" dur="4000"/>
                                        <p:tgtEl>
                                          <p:spTgt spid="7"/>
                                        </p:tgtEl>
                                      </p:cBhvr>
                                    </p:animEffect>
                                    <p:set>
                                      <p:cBhvr>
                                        <p:cTn id="13" dur="1" fill="hold">
                                          <p:stCondLst>
                                            <p:cond delay="3999"/>
                                          </p:stCondLst>
                                        </p:cTn>
                                        <p:tgtEl>
                                          <p:spTgt spid="7"/>
                                        </p:tgtEl>
                                        <p:attrNameLst>
                                          <p:attrName>style.visibility</p:attrName>
                                        </p:attrNameLst>
                                      </p:cBhvr>
                                      <p:to>
                                        <p:strVal val="hidden"/>
                                      </p:to>
                                    </p:set>
                                  </p:childTnLst>
                                </p:cTn>
                              </p:par>
                              <p:par>
                                <p:cTn id="14" presetID="8" presetClass="entr" presetSubtype="32"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diamond(out)">
                                      <p:cBhvr>
                                        <p:cTn id="16" dur="4000"/>
                                        <p:tgtEl>
                                          <p:spTgt spid="4"/>
                                        </p:tgtEl>
                                      </p:cBhvr>
                                    </p:animEffect>
                                  </p:childTnLst>
                                </p:cTn>
                              </p:par>
                              <p:par>
                                <p:cTn id="17" presetID="23" presetClass="entr" presetSubtype="288"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p:cTn id="19" dur="4000" fill="hold"/>
                                        <p:tgtEl>
                                          <p:spTgt spid="4"/>
                                        </p:tgtEl>
                                        <p:attrNameLst>
                                          <p:attrName>ppt_w</p:attrName>
                                        </p:attrNameLst>
                                      </p:cBhvr>
                                      <p:tavLst>
                                        <p:tav tm="0">
                                          <p:val>
                                            <p:strVal val="4/3*#ppt_w"/>
                                          </p:val>
                                        </p:tav>
                                        <p:tav tm="100000">
                                          <p:val>
                                            <p:strVal val="#ppt_w"/>
                                          </p:val>
                                        </p:tav>
                                      </p:tavLst>
                                    </p:anim>
                                    <p:anim calcmode="lin" valueType="num">
                                      <p:cBhvr>
                                        <p:cTn id="20" dur="4000" fill="hold"/>
                                        <p:tgtEl>
                                          <p:spTgt spid="4"/>
                                        </p:tgtEl>
                                        <p:attrNameLst>
                                          <p:attrName>ppt_h</p:attrName>
                                        </p:attrNameLst>
                                      </p:cBhvr>
                                      <p:tavLst>
                                        <p:tav tm="0">
                                          <p:val>
                                            <p:strVal val="4/3*#ppt_h"/>
                                          </p:val>
                                        </p:tav>
                                        <p:tav tm="100000">
                                          <p:val>
                                            <p:strVal val="#ppt_h"/>
                                          </p:val>
                                        </p:tav>
                                      </p:tavLst>
                                    </p:anim>
                                  </p:childTnLst>
                                </p:cTn>
                              </p:par>
                            </p:childTnLst>
                          </p:cTn>
                        </p:par>
                        <p:par>
                          <p:cTn id="21" fill="hold">
                            <p:stCondLst>
                              <p:cond delay="40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9"/>
                                        </p:tgtEl>
                                        <p:attrNameLst>
                                          <p:attrName>style.visibility</p:attrName>
                                        </p:attrNameLst>
                                      </p:cBhvr>
                                      <p:to>
                                        <p:strVal val="visible"/>
                                      </p:to>
                                    </p:set>
                                    <p:animEffect transition="in" filter="fade">
                                      <p:cBhvr>
                                        <p:cTn id="24" dur="1000"/>
                                        <p:tgtEl>
                                          <p:spTgt spid="9"/>
                                        </p:tgtEl>
                                      </p:cBhvr>
                                    </p:animEffect>
                                    <p:anim calcmode="lin" valueType="num">
                                      <p:cBhvr>
                                        <p:cTn id="25" dur="1000" fill="hold"/>
                                        <p:tgtEl>
                                          <p:spTgt spid="9"/>
                                        </p:tgtEl>
                                        <p:attrNameLst>
                                          <p:attrName>ppt_x</p:attrName>
                                        </p:attrNameLst>
                                      </p:cBhvr>
                                      <p:tavLst>
                                        <p:tav tm="0">
                                          <p:val>
                                            <p:strVal val="#ppt_x-.1"/>
                                          </p:val>
                                        </p:tav>
                                        <p:tav tm="100000">
                                          <p:val>
                                            <p:strVal val="#ppt_x"/>
                                          </p:val>
                                        </p:tav>
                                      </p:tavLst>
                                    </p:anim>
                                    <p:anim calcmode="lin" valueType="num">
                                      <p:cBhvr>
                                        <p:cTn id="26" dur="10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tumblr_m9inos9lck1qjm81go1_1280.jpg"/>
          <p:cNvPicPr>
            <a:picLocks noChangeAspect="1"/>
          </p:cNvPicPr>
          <p:nvPr/>
        </p:nvPicPr>
        <p:blipFill>
          <a:blip r:embed="rId2" cstate="print"/>
          <a:srcRect/>
          <a:stretch>
            <a:fillRect/>
          </a:stretch>
        </p:blipFill>
        <p:spPr bwMode="auto">
          <a:xfrm>
            <a:off x="-252413" y="0"/>
            <a:ext cx="9720263" cy="5715000"/>
          </a:xfrm>
          <a:prstGeom prst="rect">
            <a:avLst/>
          </a:prstGeom>
          <a:noFill/>
          <a:ln w="9525">
            <a:noFill/>
            <a:miter lim="800000"/>
            <a:headEnd/>
            <a:tailEnd/>
          </a:ln>
        </p:spPr>
      </p:pic>
      <p:sp>
        <p:nvSpPr>
          <p:cNvPr id="5" name="4 Triángulo rectángulo"/>
          <p:cNvSpPr/>
          <p:nvPr/>
        </p:nvSpPr>
        <p:spPr>
          <a:xfrm>
            <a:off x="0" y="0"/>
            <a:ext cx="4143375" cy="5715000"/>
          </a:xfrm>
          <a:prstGeom prst="rtTriangle">
            <a:avLst/>
          </a:pr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6" name="5 Triángulo rectángulo"/>
          <p:cNvSpPr/>
          <p:nvPr/>
        </p:nvSpPr>
        <p:spPr>
          <a:xfrm flipH="1">
            <a:off x="4929188" y="0"/>
            <a:ext cx="4214812" cy="5715000"/>
          </a:xfrm>
          <a:prstGeom prst="rtTriangle">
            <a:avLst/>
          </a:pr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 name="6 Triángulo rectángulo"/>
          <p:cNvSpPr/>
          <p:nvPr/>
        </p:nvSpPr>
        <p:spPr>
          <a:xfrm>
            <a:off x="971550" y="0"/>
            <a:ext cx="3671888" cy="5715000"/>
          </a:xfrm>
          <a:prstGeom prst="rtTriangle">
            <a:avLst/>
          </a:pr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8" name="7 Triángulo rectángulo"/>
          <p:cNvSpPr/>
          <p:nvPr/>
        </p:nvSpPr>
        <p:spPr>
          <a:xfrm flipH="1">
            <a:off x="4716463" y="0"/>
            <a:ext cx="3600450" cy="5715000"/>
          </a:xfrm>
          <a:prstGeom prst="rtTriangle">
            <a:avLst/>
          </a:pr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1" name="10 Triángulo rectángulo"/>
          <p:cNvSpPr/>
          <p:nvPr/>
        </p:nvSpPr>
        <p:spPr>
          <a:xfrm>
            <a:off x="1835150" y="0"/>
            <a:ext cx="2879725" cy="5715000"/>
          </a:xfrm>
          <a:prstGeom prst="rtTriangle">
            <a:avLst/>
          </a:pr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2" name="11 Triángulo rectángulo"/>
          <p:cNvSpPr/>
          <p:nvPr/>
        </p:nvSpPr>
        <p:spPr>
          <a:xfrm flipH="1">
            <a:off x="4714875" y="0"/>
            <a:ext cx="2665413" cy="5715000"/>
          </a:xfrm>
          <a:prstGeom prst="rtTriangle">
            <a:avLst/>
          </a:pr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3" name="12 Triángulo rectángulo"/>
          <p:cNvSpPr/>
          <p:nvPr/>
        </p:nvSpPr>
        <p:spPr>
          <a:xfrm flipH="1" flipV="1">
            <a:off x="1763713" y="0"/>
            <a:ext cx="2951162" cy="5715000"/>
          </a:xfrm>
          <a:prstGeom prst="rtTriangle">
            <a:avLst/>
          </a:pr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4" name="13 Triángulo rectángulo"/>
          <p:cNvSpPr/>
          <p:nvPr/>
        </p:nvSpPr>
        <p:spPr>
          <a:xfrm flipV="1">
            <a:off x="4714875" y="0"/>
            <a:ext cx="2736850" cy="5715000"/>
          </a:xfrm>
          <a:prstGeom prst="rtTriangle">
            <a:avLst/>
          </a:pr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6" name="15 CuadroTexto"/>
          <p:cNvSpPr txBox="1"/>
          <p:nvPr/>
        </p:nvSpPr>
        <p:spPr>
          <a:xfrm>
            <a:off x="584399" y="4225652"/>
            <a:ext cx="7715250" cy="1292225"/>
          </a:xfrm>
          <a:prstGeom prst="rect">
            <a:avLst/>
          </a:prstGeom>
          <a:noFill/>
        </p:spPr>
        <p:txBody>
          <a:bodyPr>
            <a:spAutoFit/>
          </a:bodyPr>
          <a:lstStyle/>
          <a:p>
            <a:pPr>
              <a:defRPr/>
            </a:pPr>
            <a:r>
              <a:rPr lang="es-ES" sz="2400" i="1" dirty="0">
                <a:effectLst>
                  <a:glow rad="101600">
                    <a:schemeClr val="accent2">
                      <a:satMod val="175000"/>
                      <a:alpha val="40000"/>
                    </a:schemeClr>
                  </a:glow>
                  <a:outerShdw blurRad="38100" dist="38100" dir="2700000" algn="tl">
                    <a:srgbClr val="000000">
                      <a:alpha val="43137"/>
                    </a:srgbClr>
                  </a:outerShdw>
                </a:effectLst>
              </a:rPr>
              <a:t>George Harrison en el </a:t>
            </a:r>
            <a:r>
              <a:rPr lang="es-ES" sz="2400" i="1" dirty="0" err="1">
                <a:effectLst>
                  <a:glow rad="101600">
                    <a:schemeClr val="accent2">
                      <a:satMod val="175000"/>
                      <a:alpha val="40000"/>
                    </a:schemeClr>
                  </a:glow>
                  <a:outerShdw blurRad="38100" dist="38100" dir="2700000" algn="tl">
                    <a:srgbClr val="000000">
                      <a:alpha val="43137"/>
                    </a:srgbClr>
                  </a:outerShdw>
                </a:effectLst>
              </a:rPr>
              <a:t>Taj-Mahal</a:t>
            </a:r>
            <a:r>
              <a:rPr lang="es-ES" sz="2400" i="1" dirty="0">
                <a:effectLst>
                  <a:glow rad="101600">
                    <a:schemeClr val="accent2">
                      <a:satMod val="175000"/>
                      <a:alpha val="40000"/>
                    </a:schemeClr>
                  </a:glow>
                  <a:outerShdw blurRad="38100" dist="38100" dir="2700000" algn="tl">
                    <a:srgbClr val="000000">
                      <a:alpha val="43137"/>
                    </a:srgbClr>
                  </a:outerShdw>
                </a:effectLst>
              </a:rPr>
              <a:t>. </a:t>
            </a:r>
            <a:r>
              <a:rPr lang="es-ES" i="1" dirty="0">
                <a:effectLst>
                  <a:glow rad="101600">
                    <a:schemeClr val="accent2">
                      <a:satMod val="175000"/>
                      <a:alpha val="40000"/>
                    </a:schemeClr>
                  </a:glow>
                  <a:outerShdw blurRad="38100" dist="38100" dir="2700000" algn="tl">
                    <a:srgbClr val="000000">
                      <a:alpha val="43137"/>
                    </a:srgbClr>
                  </a:outerShdw>
                </a:effectLst>
              </a:rPr>
              <a:t>Fue un músico </a:t>
            </a:r>
            <a:r>
              <a:rPr lang="es-ES" i="1" dirty="0" err="1">
                <a:effectLst>
                  <a:glow rad="101600">
                    <a:schemeClr val="accent2">
                      <a:satMod val="175000"/>
                      <a:alpha val="40000"/>
                    </a:schemeClr>
                  </a:glow>
                  <a:outerShdw blurRad="38100" dist="38100" dir="2700000" algn="tl">
                    <a:srgbClr val="000000">
                      <a:alpha val="43137"/>
                    </a:srgbClr>
                  </a:outerShdw>
                </a:effectLst>
              </a:rPr>
              <a:t>multi</a:t>
            </a:r>
            <a:r>
              <a:rPr lang="es-ES" i="1" dirty="0">
                <a:effectLst>
                  <a:glow rad="101600">
                    <a:schemeClr val="accent2">
                      <a:satMod val="175000"/>
                      <a:alpha val="40000"/>
                    </a:schemeClr>
                  </a:glow>
                  <a:outerShdw blurRad="38100" dist="38100" dir="2700000" algn="tl">
                    <a:srgbClr val="000000">
                      <a:alpha val="43137"/>
                    </a:srgbClr>
                  </a:outerShdw>
                </a:effectLst>
              </a:rPr>
              <a:t>-instrumentista, compositor, cantautor, productor musical, productor cinematográfico, actor, filántropo, activista pacifista, ecologista, guitarrista y cantante británico de la banda de rock </a:t>
            </a:r>
            <a:r>
              <a:rPr lang="es-ES" i="1" dirty="0" err="1">
                <a:effectLst>
                  <a:glow rad="101600">
                    <a:schemeClr val="accent2">
                      <a:satMod val="175000"/>
                      <a:alpha val="40000"/>
                    </a:schemeClr>
                  </a:glow>
                  <a:outerShdw blurRad="38100" dist="38100" dir="2700000" algn="tl">
                    <a:srgbClr val="000000">
                      <a:alpha val="43137"/>
                    </a:srgbClr>
                  </a:outerShdw>
                </a:effectLst>
              </a:rPr>
              <a:t>The</a:t>
            </a:r>
            <a:r>
              <a:rPr lang="es-ES" i="1" dirty="0">
                <a:effectLst>
                  <a:glow rad="101600">
                    <a:schemeClr val="accent2">
                      <a:satMod val="175000"/>
                      <a:alpha val="40000"/>
                    </a:schemeClr>
                  </a:glow>
                  <a:outerShdw blurRad="38100" dist="38100" dir="2700000" algn="tl">
                    <a:srgbClr val="000000">
                      <a:alpha val="43137"/>
                    </a:srgbClr>
                  </a:outerShdw>
                </a:effectLst>
              </a:rPr>
              <a:t> Beatles.</a:t>
            </a:r>
          </a:p>
        </p:txBody>
      </p:sp>
    </p:spTree>
  </p:cSld>
  <p:clrMapOvr>
    <a:masterClrMapping/>
  </p:clrMapOvr>
  <mc:AlternateContent xmlns:mc="http://schemas.openxmlformats.org/markup-compatibility/2006" xmlns:p14="http://schemas.microsoft.com/office/powerpoint/2010/main">
    <mc:Choice Requires="p14">
      <p:transition spd="slow" p14:dur="2250" advTm="31000">
        <p14:prism/>
      </p:transition>
    </mc:Choice>
    <mc:Fallback xmlns="">
      <p:transition spd="slow" advTm="31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7" presetClass="exit" presetSubtype="8" fill="hold" nodeType="withEffect">
                                  <p:stCondLst>
                                    <p:cond delay="0"/>
                                  </p:stCondLst>
                                  <p:childTnLst>
                                    <p:anim calcmode="lin" valueType="num">
                                      <p:cBhvr>
                                        <p:cTn id="6" dur="4000"/>
                                        <p:tgtEl>
                                          <p:spTgt spid="5"/>
                                        </p:tgtEl>
                                        <p:attrNameLst>
                                          <p:attrName>ppt_x</p:attrName>
                                        </p:attrNameLst>
                                      </p:cBhvr>
                                      <p:tavLst>
                                        <p:tav tm="0">
                                          <p:val>
                                            <p:strVal val="ppt_x"/>
                                          </p:val>
                                        </p:tav>
                                        <p:tav tm="100000">
                                          <p:val>
                                            <p:strVal val="ppt_x-ppt_w/2"/>
                                          </p:val>
                                        </p:tav>
                                      </p:tavLst>
                                    </p:anim>
                                    <p:anim calcmode="lin" valueType="num">
                                      <p:cBhvr>
                                        <p:cTn id="7" dur="4000"/>
                                        <p:tgtEl>
                                          <p:spTgt spid="5"/>
                                        </p:tgtEl>
                                        <p:attrNameLst>
                                          <p:attrName>ppt_y</p:attrName>
                                        </p:attrNameLst>
                                      </p:cBhvr>
                                      <p:tavLst>
                                        <p:tav tm="0">
                                          <p:val>
                                            <p:strVal val="ppt_y"/>
                                          </p:val>
                                        </p:tav>
                                        <p:tav tm="100000">
                                          <p:val>
                                            <p:strVal val="ppt_y"/>
                                          </p:val>
                                        </p:tav>
                                      </p:tavLst>
                                    </p:anim>
                                    <p:anim calcmode="lin" valueType="num">
                                      <p:cBhvr>
                                        <p:cTn id="8" dur="4000"/>
                                        <p:tgtEl>
                                          <p:spTgt spid="5"/>
                                        </p:tgtEl>
                                        <p:attrNameLst>
                                          <p:attrName>ppt_w</p:attrName>
                                        </p:attrNameLst>
                                      </p:cBhvr>
                                      <p:tavLst>
                                        <p:tav tm="0">
                                          <p:val>
                                            <p:strVal val="ppt_w"/>
                                          </p:val>
                                        </p:tav>
                                        <p:tav tm="100000">
                                          <p:val>
                                            <p:fltVal val="0"/>
                                          </p:val>
                                        </p:tav>
                                      </p:tavLst>
                                    </p:anim>
                                    <p:anim calcmode="lin" valueType="num">
                                      <p:cBhvr>
                                        <p:cTn id="9" dur="4000"/>
                                        <p:tgtEl>
                                          <p:spTgt spid="5"/>
                                        </p:tgtEl>
                                        <p:attrNameLst>
                                          <p:attrName>ppt_h</p:attrName>
                                        </p:attrNameLst>
                                      </p:cBhvr>
                                      <p:tavLst>
                                        <p:tav tm="0">
                                          <p:val>
                                            <p:strVal val="ppt_h"/>
                                          </p:val>
                                        </p:tav>
                                        <p:tav tm="100000">
                                          <p:val>
                                            <p:strVal val="ppt_h"/>
                                          </p:val>
                                        </p:tav>
                                      </p:tavLst>
                                    </p:anim>
                                    <p:set>
                                      <p:cBhvr>
                                        <p:cTn id="10" dur="1" fill="hold">
                                          <p:stCondLst>
                                            <p:cond delay="3999"/>
                                          </p:stCondLst>
                                        </p:cTn>
                                        <p:tgtEl>
                                          <p:spTgt spid="5"/>
                                        </p:tgtEl>
                                        <p:attrNameLst>
                                          <p:attrName>style.visibility</p:attrName>
                                        </p:attrNameLst>
                                      </p:cBhvr>
                                      <p:to>
                                        <p:strVal val="hidden"/>
                                      </p:to>
                                    </p:set>
                                  </p:childTnLst>
                                </p:cTn>
                              </p:par>
                              <p:par>
                                <p:cTn id="11" presetID="17" presetClass="exit" presetSubtype="2" fill="hold" nodeType="withEffect">
                                  <p:stCondLst>
                                    <p:cond delay="0"/>
                                  </p:stCondLst>
                                  <p:childTnLst>
                                    <p:anim calcmode="lin" valueType="num">
                                      <p:cBhvr>
                                        <p:cTn id="12" dur="4000"/>
                                        <p:tgtEl>
                                          <p:spTgt spid="6"/>
                                        </p:tgtEl>
                                        <p:attrNameLst>
                                          <p:attrName>ppt_x</p:attrName>
                                        </p:attrNameLst>
                                      </p:cBhvr>
                                      <p:tavLst>
                                        <p:tav tm="0">
                                          <p:val>
                                            <p:strVal val="ppt_x"/>
                                          </p:val>
                                        </p:tav>
                                        <p:tav tm="100000">
                                          <p:val>
                                            <p:strVal val="ppt_x+ppt_w/2"/>
                                          </p:val>
                                        </p:tav>
                                      </p:tavLst>
                                    </p:anim>
                                    <p:anim calcmode="lin" valueType="num">
                                      <p:cBhvr>
                                        <p:cTn id="13" dur="4000"/>
                                        <p:tgtEl>
                                          <p:spTgt spid="6"/>
                                        </p:tgtEl>
                                        <p:attrNameLst>
                                          <p:attrName>ppt_y</p:attrName>
                                        </p:attrNameLst>
                                      </p:cBhvr>
                                      <p:tavLst>
                                        <p:tav tm="0">
                                          <p:val>
                                            <p:strVal val="ppt_y"/>
                                          </p:val>
                                        </p:tav>
                                        <p:tav tm="100000">
                                          <p:val>
                                            <p:strVal val="ppt_y"/>
                                          </p:val>
                                        </p:tav>
                                      </p:tavLst>
                                    </p:anim>
                                    <p:anim calcmode="lin" valueType="num">
                                      <p:cBhvr>
                                        <p:cTn id="14" dur="4000"/>
                                        <p:tgtEl>
                                          <p:spTgt spid="6"/>
                                        </p:tgtEl>
                                        <p:attrNameLst>
                                          <p:attrName>ppt_w</p:attrName>
                                        </p:attrNameLst>
                                      </p:cBhvr>
                                      <p:tavLst>
                                        <p:tav tm="0">
                                          <p:val>
                                            <p:strVal val="ppt_w"/>
                                          </p:val>
                                        </p:tav>
                                        <p:tav tm="100000">
                                          <p:val>
                                            <p:fltVal val="0"/>
                                          </p:val>
                                        </p:tav>
                                      </p:tavLst>
                                    </p:anim>
                                    <p:anim calcmode="lin" valueType="num">
                                      <p:cBhvr>
                                        <p:cTn id="15" dur="4000"/>
                                        <p:tgtEl>
                                          <p:spTgt spid="6"/>
                                        </p:tgtEl>
                                        <p:attrNameLst>
                                          <p:attrName>ppt_h</p:attrName>
                                        </p:attrNameLst>
                                      </p:cBhvr>
                                      <p:tavLst>
                                        <p:tav tm="0">
                                          <p:val>
                                            <p:strVal val="ppt_h"/>
                                          </p:val>
                                        </p:tav>
                                        <p:tav tm="100000">
                                          <p:val>
                                            <p:strVal val="ppt_h"/>
                                          </p:val>
                                        </p:tav>
                                      </p:tavLst>
                                    </p:anim>
                                    <p:set>
                                      <p:cBhvr>
                                        <p:cTn id="16" dur="1" fill="hold">
                                          <p:stCondLst>
                                            <p:cond delay="3999"/>
                                          </p:stCondLst>
                                        </p:cTn>
                                        <p:tgtEl>
                                          <p:spTgt spid="6"/>
                                        </p:tgtEl>
                                        <p:attrNameLst>
                                          <p:attrName>style.visibility</p:attrName>
                                        </p:attrNameLst>
                                      </p:cBhvr>
                                      <p:to>
                                        <p:strVal val="hidden"/>
                                      </p:to>
                                    </p:set>
                                  </p:childTnLst>
                                </p:cTn>
                              </p:par>
                              <p:par>
                                <p:cTn id="17" presetID="17" presetClass="exit" presetSubtype="8" fill="hold" nodeType="withEffect">
                                  <p:stCondLst>
                                    <p:cond delay="0"/>
                                  </p:stCondLst>
                                  <p:childTnLst>
                                    <p:anim calcmode="lin" valueType="num">
                                      <p:cBhvr>
                                        <p:cTn id="18" dur="4000"/>
                                        <p:tgtEl>
                                          <p:spTgt spid="7"/>
                                        </p:tgtEl>
                                        <p:attrNameLst>
                                          <p:attrName>ppt_x</p:attrName>
                                        </p:attrNameLst>
                                      </p:cBhvr>
                                      <p:tavLst>
                                        <p:tav tm="0">
                                          <p:val>
                                            <p:strVal val="ppt_x"/>
                                          </p:val>
                                        </p:tav>
                                        <p:tav tm="100000">
                                          <p:val>
                                            <p:strVal val="ppt_x-ppt_w/2"/>
                                          </p:val>
                                        </p:tav>
                                      </p:tavLst>
                                    </p:anim>
                                    <p:anim calcmode="lin" valueType="num">
                                      <p:cBhvr>
                                        <p:cTn id="19" dur="4000"/>
                                        <p:tgtEl>
                                          <p:spTgt spid="7"/>
                                        </p:tgtEl>
                                        <p:attrNameLst>
                                          <p:attrName>ppt_y</p:attrName>
                                        </p:attrNameLst>
                                      </p:cBhvr>
                                      <p:tavLst>
                                        <p:tav tm="0">
                                          <p:val>
                                            <p:strVal val="ppt_y"/>
                                          </p:val>
                                        </p:tav>
                                        <p:tav tm="100000">
                                          <p:val>
                                            <p:strVal val="ppt_y"/>
                                          </p:val>
                                        </p:tav>
                                      </p:tavLst>
                                    </p:anim>
                                    <p:anim calcmode="lin" valueType="num">
                                      <p:cBhvr>
                                        <p:cTn id="20" dur="4000"/>
                                        <p:tgtEl>
                                          <p:spTgt spid="7"/>
                                        </p:tgtEl>
                                        <p:attrNameLst>
                                          <p:attrName>ppt_w</p:attrName>
                                        </p:attrNameLst>
                                      </p:cBhvr>
                                      <p:tavLst>
                                        <p:tav tm="0">
                                          <p:val>
                                            <p:strVal val="ppt_w"/>
                                          </p:val>
                                        </p:tav>
                                        <p:tav tm="100000">
                                          <p:val>
                                            <p:fltVal val="0"/>
                                          </p:val>
                                        </p:tav>
                                      </p:tavLst>
                                    </p:anim>
                                    <p:anim calcmode="lin" valueType="num">
                                      <p:cBhvr>
                                        <p:cTn id="21" dur="4000"/>
                                        <p:tgtEl>
                                          <p:spTgt spid="7"/>
                                        </p:tgtEl>
                                        <p:attrNameLst>
                                          <p:attrName>ppt_h</p:attrName>
                                        </p:attrNameLst>
                                      </p:cBhvr>
                                      <p:tavLst>
                                        <p:tav tm="0">
                                          <p:val>
                                            <p:strVal val="ppt_h"/>
                                          </p:val>
                                        </p:tav>
                                        <p:tav tm="100000">
                                          <p:val>
                                            <p:strVal val="ppt_h"/>
                                          </p:val>
                                        </p:tav>
                                      </p:tavLst>
                                    </p:anim>
                                    <p:set>
                                      <p:cBhvr>
                                        <p:cTn id="22" dur="1" fill="hold">
                                          <p:stCondLst>
                                            <p:cond delay="3999"/>
                                          </p:stCondLst>
                                        </p:cTn>
                                        <p:tgtEl>
                                          <p:spTgt spid="7"/>
                                        </p:tgtEl>
                                        <p:attrNameLst>
                                          <p:attrName>style.visibility</p:attrName>
                                        </p:attrNameLst>
                                      </p:cBhvr>
                                      <p:to>
                                        <p:strVal val="hidden"/>
                                      </p:to>
                                    </p:set>
                                  </p:childTnLst>
                                </p:cTn>
                              </p:par>
                              <p:par>
                                <p:cTn id="23" presetID="17" presetClass="exit" presetSubtype="2" fill="hold" nodeType="withEffect">
                                  <p:stCondLst>
                                    <p:cond delay="0"/>
                                  </p:stCondLst>
                                  <p:childTnLst>
                                    <p:anim calcmode="lin" valueType="num">
                                      <p:cBhvr>
                                        <p:cTn id="24" dur="4000"/>
                                        <p:tgtEl>
                                          <p:spTgt spid="8"/>
                                        </p:tgtEl>
                                        <p:attrNameLst>
                                          <p:attrName>ppt_x</p:attrName>
                                        </p:attrNameLst>
                                      </p:cBhvr>
                                      <p:tavLst>
                                        <p:tav tm="0">
                                          <p:val>
                                            <p:strVal val="ppt_x"/>
                                          </p:val>
                                        </p:tav>
                                        <p:tav tm="100000">
                                          <p:val>
                                            <p:strVal val="ppt_x+ppt_w/2"/>
                                          </p:val>
                                        </p:tav>
                                      </p:tavLst>
                                    </p:anim>
                                    <p:anim calcmode="lin" valueType="num">
                                      <p:cBhvr>
                                        <p:cTn id="25" dur="4000"/>
                                        <p:tgtEl>
                                          <p:spTgt spid="8"/>
                                        </p:tgtEl>
                                        <p:attrNameLst>
                                          <p:attrName>ppt_y</p:attrName>
                                        </p:attrNameLst>
                                      </p:cBhvr>
                                      <p:tavLst>
                                        <p:tav tm="0">
                                          <p:val>
                                            <p:strVal val="ppt_y"/>
                                          </p:val>
                                        </p:tav>
                                        <p:tav tm="100000">
                                          <p:val>
                                            <p:strVal val="ppt_y"/>
                                          </p:val>
                                        </p:tav>
                                      </p:tavLst>
                                    </p:anim>
                                    <p:anim calcmode="lin" valueType="num">
                                      <p:cBhvr>
                                        <p:cTn id="26" dur="4000"/>
                                        <p:tgtEl>
                                          <p:spTgt spid="8"/>
                                        </p:tgtEl>
                                        <p:attrNameLst>
                                          <p:attrName>ppt_w</p:attrName>
                                        </p:attrNameLst>
                                      </p:cBhvr>
                                      <p:tavLst>
                                        <p:tav tm="0">
                                          <p:val>
                                            <p:strVal val="ppt_w"/>
                                          </p:val>
                                        </p:tav>
                                        <p:tav tm="100000">
                                          <p:val>
                                            <p:fltVal val="0"/>
                                          </p:val>
                                        </p:tav>
                                      </p:tavLst>
                                    </p:anim>
                                    <p:anim calcmode="lin" valueType="num">
                                      <p:cBhvr>
                                        <p:cTn id="27" dur="4000"/>
                                        <p:tgtEl>
                                          <p:spTgt spid="8"/>
                                        </p:tgtEl>
                                        <p:attrNameLst>
                                          <p:attrName>ppt_h</p:attrName>
                                        </p:attrNameLst>
                                      </p:cBhvr>
                                      <p:tavLst>
                                        <p:tav tm="0">
                                          <p:val>
                                            <p:strVal val="ppt_h"/>
                                          </p:val>
                                        </p:tav>
                                        <p:tav tm="100000">
                                          <p:val>
                                            <p:strVal val="ppt_h"/>
                                          </p:val>
                                        </p:tav>
                                      </p:tavLst>
                                    </p:anim>
                                    <p:set>
                                      <p:cBhvr>
                                        <p:cTn id="28" dur="1" fill="hold">
                                          <p:stCondLst>
                                            <p:cond delay="3999"/>
                                          </p:stCondLst>
                                        </p:cTn>
                                        <p:tgtEl>
                                          <p:spTgt spid="8"/>
                                        </p:tgtEl>
                                        <p:attrNameLst>
                                          <p:attrName>style.visibility</p:attrName>
                                        </p:attrNameLst>
                                      </p:cBhvr>
                                      <p:to>
                                        <p:strVal val="hidden"/>
                                      </p:to>
                                    </p:set>
                                  </p:childTnLst>
                                </p:cTn>
                              </p:par>
                              <p:par>
                                <p:cTn id="29" presetID="17" presetClass="exit" presetSubtype="8" fill="hold" nodeType="withEffect">
                                  <p:stCondLst>
                                    <p:cond delay="0"/>
                                  </p:stCondLst>
                                  <p:childTnLst>
                                    <p:anim calcmode="lin" valueType="num">
                                      <p:cBhvr>
                                        <p:cTn id="30" dur="4000"/>
                                        <p:tgtEl>
                                          <p:spTgt spid="11"/>
                                        </p:tgtEl>
                                        <p:attrNameLst>
                                          <p:attrName>ppt_x</p:attrName>
                                        </p:attrNameLst>
                                      </p:cBhvr>
                                      <p:tavLst>
                                        <p:tav tm="0">
                                          <p:val>
                                            <p:strVal val="ppt_x"/>
                                          </p:val>
                                        </p:tav>
                                        <p:tav tm="100000">
                                          <p:val>
                                            <p:strVal val="ppt_x-ppt_w/2"/>
                                          </p:val>
                                        </p:tav>
                                      </p:tavLst>
                                    </p:anim>
                                    <p:anim calcmode="lin" valueType="num">
                                      <p:cBhvr>
                                        <p:cTn id="31" dur="4000"/>
                                        <p:tgtEl>
                                          <p:spTgt spid="11"/>
                                        </p:tgtEl>
                                        <p:attrNameLst>
                                          <p:attrName>ppt_y</p:attrName>
                                        </p:attrNameLst>
                                      </p:cBhvr>
                                      <p:tavLst>
                                        <p:tav tm="0">
                                          <p:val>
                                            <p:strVal val="ppt_y"/>
                                          </p:val>
                                        </p:tav>
                                        <p:tav tm="100000">
                                          <p:val>
                                            <p:strVal val="ppt_y"/>
                                          </p:val>
                                        </p:tav>
                                      </p:tavLst>
                                    </p:anim>
                                    <p:anim calcmode="lin" valueType="num">
                                      <p:cBhvr>
                                        <p:cTn id="32" dur="4000"/>
                                        <p:tgtEl>
                                          <p:spTgt spid="11"/>
                                        </p:tgtEl>
                                        <p:attrNameLst>
                                          <p:attrName>ppt_w</p:attrName>
                                        </p:attrNameLst>
                                      </p:cBhvr>
                                      <p:tavLst>
                                        <p:tav tm="0">
                                          <p:val>
                                            <p:strVal val="ppt_w"/>
                                          </p:val>
                                        </p:tav>
                                        <p:tav tm="100000">
                                          <p:val>
                                            <p:fltVal val="0"/>
                                          </p:val>
                                        </p:tav>
                                      </p:tavLst>
                                    </p:anim>
                                    <p:anim calcmode="lin" valueType="num">
                                      <p:cBhvr>
                                        <p:cTn id="33" dur="4000"/>
                                        <p:tgtEl>
                                          <p:spTgt spid="11"/>
                                        </p:tgtEl>
                                        <p:attrNameLst>
                                          <p:attrName>ppt_h</p:attrName>
                                        </p:attrNameLst>
                                      </p:cBhvr>
                                      <p:tavLst>
                                        <p:tav tm="0">
                                          <p:val>
                                            <p:strVal val="ppt_h"/>
                                          </p:val>
                                        </p:tav>
                                        <p:tav tm="100000">
                                          <p:val>
                                            <p:strVal val="ppt_h"/>
                                          </p:val>
                                        </p:tav>
                                      </p:tavLst>
                                    </p:anim>
                                    <p:set>
                                      <p:cBhvr>
                                        <p:cTn id="34" dur="1" fill="hold">
                                          <p:stCondLst>
                                            <p:cond delay="3999"/>
                                          </p:stCondLst>
                                        </p:cTn>
                                        <p:tgtEl>
                                          <p:spTgt spid="11"/>
                                        </p:tgtEl>
                                        <p:attrNameLst>
                                          <p:attrName>style.visibility</p:attrName>
                                        </p:attrNameLst>
                                      </p:cBhvr>
                                      <p:to>
                                        <p:strVal val="hidden"/>
                                      </p:to>
                                    </p:set>
                                  </p:childTnLst>
                                </p:cTn>
                              </p:par>
                              <p:par>
                                <p:cTn id="35" presetID="17" presetClass="exit" presetSubtype="2" fill="hold" nodeType="withEffect">
                                  <p:stCondLst>
                                    <p:cond delay="0"/>
                                  </p:stCondLst>
                                  <p:childTnLst>
                                    <p:anim calcmode="lin" valueType="num">
                                      <p:cBhvr>
                                        <p:cTn id="36" dur="4000"/>
                                        <p:tgtEl>
                                          <p:spTgt spid="12"/>
                                        </p:tgtEl>
                                        <p:attrNameLst>
                                          <p:attrName>ppt_x</p:attrName>
                                        </p:attrNameLst>
                                      </p:cBhvr>
                                      <p:tavLst>
                                        <p:tav tm="0">
                                          <p:val>
                                            <p:strVal val="ppt_x"/>
                                          </p:val>
                                        </p:tav>
                                        <p:tav tm="100000">
                                          <p:val>
                                            <p:strVal val="ppt_x+ppt_w/2"/>
                                          </p:val>
                                        </p:tav>
                                      </p:tavLst>
                                    </p:anim>
                                    <p:anim calcmode="lin" valueType="num">
                                      <p:cBhvr>
                                        <p:cTn id="37" dur="4000"/>
                                        <p:tgtEl>
                                          <p:spTgt spid="12"/>
                                        </p:tgtEl>
                                        <p:attrNameLst>
                                          <p:attrName>ppt_y</p:attrName>
                                        </p:attrNameLst>
                                      </p:cBhvr>
                                      <p:tavLst>
                                        <p:tav tm="0">
                                          <p:val>
                                            <p:strVal val="ppt_y"/>
                                          </p:val>
                                        </p:tav>
                                        <p:tav tm="100000">
                                          <p:val>
                                            <p:strVal val="ppt_y"/>
                                          </p:val>
                                        </p:tav>
                                      </p:tavLst>
                                    </p:anim>
                                    <p:anim calcmode="lin" valueType="num">
                                      <p:cBhvr>
                                        <p:cTn id="38" dur="4000"/>
                                        <p:tgtEl>
                                          <p:spTgt spid="12"/>
                                        </p:tgtEl>
                                        <p:attrNameLst>
                                          <p:attrName>ppt_w</p:attrName>
                                        </p:attrNameLst>
                                      </p:cBhvr>
                                      <p:tavLst>
                                        <p:tav tm="0">
                                          <p:val>
                                            <p:strVal val="ppt_w"/>
                                          </p:val>
                                        </p:tav>
                                        <p:tav tm="100000">
                                          <p:val>
                                            <p:fltVal val="0"/>
                                          </p:val>
                                        </p:tav>
                                      </p:tavLst>
                                    </p:anim>
                                    <p:anim calcmode="lin" valueType="num">
                                      <p:cBhvr>
                                        <p:cTn id="39" dur="4000"/>
                                        <p:tgtEl>
                                          <p:spTgt spid="12"/>
                                        </p:tgtEl>
                                        <p:attrNameLst>
                                          <p:attrName>ppt_h</p:attrName>
                                        </p:attrNameLst>
                                      </p:cBhvr>
                                      <p:tavLst>
                                        <p:tav tm="0">
                                          <p:val>
                                            <p:strVal val="ppt_h"/>
                                          </p:val>
                                        </p:tav>
                                        <p:tav tm="100000">
                                          <p:val>
                                            <p:strVal val="ppt_h"/>
                                          </p:val>
                                        </p:tav>
                                      </p:tavLst>
                                    </p:anim>
                                    <p:set>
                                      <p:cBhvr>
                                        <p:cTn id="40" dur="1" fill="hold">
                                          <p:stCondLst>
                                            <p:cond delay="3999"/>
                                          </p:stCondLst>
                                        </p:cTn>
                                        <p:tgtEl>
                                          <p:spTgt spid="12"/>
                                        </p:tgtEl>
                                        <p:attrNameLst>
                                          <p:attrName>style.visibility</p:attrName>
                                        </p:attrNameLst>
                                      </p:cBhvr>
                                      <p:to>
                                        <p:strVal val="hidden"/>
                                      </p:to>
                                    </p:set>
                                  </p:childTnLst>
                                </p:cTn>
                              </p:par>
                              <p:par>
                                <p:cTn id="41" presetID="18" presetClass="exit" presetSubtype="3" fill="hold" nodeType="withEffect">
                                  <p:stCondLst>
                                    <p:cond delay="0"/>
                                  </p:stCondLst>
                                  <p:childTnLst>
                                    <p:animEffect transition="out" filter="strips(upRight)">
                                      <p:cBhvr>
                                        <p:cTn id="42" dur="4000"/>
                                        <p:tgtEl>
                                          <p:spTgt spid="13"/>
                                        </p:tgtEl>
                                      </p:cBhvr>
                                    </p:animEffect>
                                    <p:set>
                                      <p:cBhvr>
                                        <p:cTn id="43" dur="1" fill="hold">
                                          <p:stCondLst>
                                            <p:cond delay="3999"/>
                                          </p:stCondLst>
                                        </p:cTn>
                                        <p:tgtEl>
                                          <p:spTgt spid="13"/>
                                        </p:tgtEl>
                                        <p:attrNameLst>
                                          <p:attrName>style.visibility</p:attrName>
                                        </p:attrNameLst>
                                      </p:cBhvr>
                                      <p:to>
                                        <p:strVal val="hidden"/>
                                      </p:to>
                                    </p:set>
                                  </p:childTnLst>
                                </p:cTn>
                              </p:par>
                              <p:par>
                                <p:cTn id="44" presetID="18" presetClass="exit" presetSubtype="9" fill="hold" nodeType="withEffect">
                                  <p:stCondLst>
                                    <p:cond delay="0"/>
                                  </p:stCondLst>
                                  <p:childTnLst>
                                    <p:animEffect transition="out" filter="strips(upLeft)">
                                      <p:cBhvr>
                                        <p:cTn id="45" dur="4000"/>
                                        <p:tgtEl>
                                          <p:spTgt spid="14"/>
                                        </p:tgtEl>
                                      </p:cBhvr>
                                    </p:animEffect>
                                    <p:set>
                                      <p:cBhvr>
                                        <p:cTn id="46" dur="1" fill="hold">
                                          <p:stCondLst>
                                            <p:cond delay="3999"/>
                                          </p:stCondLst>
                                        </p:cTn>
                                        <p:tgtEl>
                                          <p:spTgt spid="14"/>
                                        </p:tgtEl>
                                        <p:attrNameLst>
                                          <p:attrName>style.visibility</p:attrName>
                                        </p:attrNameLst>
                                      </p:cBhvr>
                                      <p:to>
                                        <p:strVal val="hidden"/>
                                      </p:to>
                                    </p:set>
                                  </p:childTnLst>
                                </p:cTn>
                              </p:par>
                              <p:par>
                                <p:cTn id="47" presetID="23" presetClass="entr" presetSubtype="288" fill="hold" nodeType="withEffect">
                                  <p:stCondLst>
                                    <p:cond delay="0"/>
                                  </p:stCondLst>
                                  <p:childTnLst>
                                    <p:set>
                                      <p:cBhvr>
                                        <p:cTn id="48" dur="1" fill="hold">
                                          <p:stCondLst>
                                            <p:cond delay="0"/>
                                          </p:stCondLst>
                                        </p:cTn>
                                        <p:tgtEl>
                                          <p:spTgt spid="4"/>
                                        </p:tgtEl>
                                        <p:attrNameLst>
                                          <p:attrName>style.visibility</p:attrName>
                                        </p:attrNameLst>
                                      </p:cBhvr>
                                      <p:to>
                                        <p:strVal val="visible"/>
                                      </p:to>
                                    </p:set>
                                    <p:anim calcmode="lin" valueType="num">
                                      <p:cBhvr>
                                        <p:cTn id="49" dur="4000" fill="hold"/>
                                        <p:tgtEl>
                                          <p:spTgt spid="4"/>
                                        </p:tgtEl>
                                        <p:attrNameLst>
                                          <p:attrName>ppt_w</p:attrName>
                                        </p:attrNameLst>
                                      </p:cBhvr>
                                      <p:tavLst>
                                        <p:tav tm="0">
                                          <p:val>
                                            <p:strVal val="4/3*#ppt_w"/>
                                          </p:val>
                                        </p:tav>
                                        <p:tav tm="100000">
                                          <p:val>
                                            <p:strVal val="#ppt_w"/>
                                          </p:val>
                                        </p:tav>
                                      </p:tavLst>
                                    </p:anim>
                                    <p:anim calcmode="lin" valueType="num">
                                      <p:cBhvr>
                                        <p:cTn id="50" dur="4000" fill="hold"/>
                                        <p:tgtEl>
                                          <p:spTgt spid="4"/>
                                        </p:tgtEl>
                                        <p:attrNameLst>
                                          <p:attrName>ppt_h</p:attrName>
                                        </p:attrNameLst>
                                      </p:cBhvr>
                                      <p:tavLst>
                                        <p:tav tm="0">
                                          <p:val>
                                            <p:strVal val="4/3*#ppt_h"/>
                                          </p:val>
                                        </p:tav>
                                        <p:tav tm="100000">
                                          <p:val>
                                            <p:strVal val="#ppt_h"/>
                                          </p:val>
                                        </p:tav>
                                      </p:tavLst>
                                    </p:anim>
                                  </p:childTnLst>
                                </p:cTn>
                              </p:par>
                              <p:par>
                                <p:cTn id="51" presetID="16" presetClass="entr" presetSubtype="37" fill="hold" nodeType="withEffect">
                                  <p:stCondLst>
                                    <p:cond delay="0"/>
                                  </p:stCondLst>
                                  <p:childTnLst>
                                    <p:set>
                                      <p:cBhvr>
                                        <p:cTn id="52" dur="1" fill="hold">
                                          <p:stCondLst>
                                            <p:cond delay="0"/>
                                          </p:stCondLst>
                                        </p:cTn>
                                        <p:tgtEl>
                                          <p:spTgt spid="4"/>
                                        </p:tgtEl>
                                        <p:attrNameLst>
                                          <p:attrName>style.visibility</p:attrName>
                                        </p:attrNameLst>
                                      </p:cBhvr>
                                      <p:to>
                                        <p:strVal val="visible"/>
                                      </p:to>
                                    </p:set>
                                    <p:animEffect transition="in" filter="barn(outVertical)">
                                      <p:cBhvr>
                                        <p:cTn id="53" dur="4000"/>
                                        <p:tgtEl>
                                          <p:spTgt spid="4"/>
                                        </p:tgtEl>
                                      </p:cBhvr>
                                    </p:animEffect>
                                  </p:childTnLst>
                                </p:cTn>
                              </p:par>
                            </p:childTnLst>
                          </p:cTn>
                        </p:par>
                        <p:par>
                          <p:cTn id="54" fill="hold">
                            <p:stCondLst>
                              <p:cond delay="4000"/>
                            </p:stCondLst>
                            <p:childTnLst>
                              <p:par>
                                <p:cTn id="55" presetID="40" presetClass="entr" presetSubtype="0" fill="hold" grpId="0" nodeType="afterEffect">
                                  <p:stCondLst>
                                    <p:cond delay="0"/>
                                  </p:stCondLst>
                                  <p:iterate type="lt">
                                    <p:tmPct val="10000"/>
                                  </p:iterate>
                                  <p:childTnLst>
                                    <p:set>
                                      <p:cBhvr>
                                        <p:cTn id="56" dur="1" fill="hold">
                                          <p:stCondLst>
                                            <p:cond delay="0"/>
                                          </p:stCondLst>
                                        </p:cTn>
                                        <p:tgtEl>
                                          <p:spTgt spid="16"/>
                                        </p:tgtEl>
                                        <p:attrNameLst>
                                          <p:attrName>style.visibility</p:attrName>
                                        </p:attrNameLst>
                                      </p:cBhvr>
                                      <p:to>
                                        <p:strVal val="visible"/>
                                      </p:to>
                                    </p:set>
                                    <p:animEffect transition="in" filter="fade">
                                      <p:cBhvr>
                                        <p:cTn id="57" dur="1000"/>
                                        <p:tgtEl>
                                          <p:spTgt spid="16"/>
                                        </p:tgtEl>
                                      </p:cBhvr>
                                    </p:animEffect>
                                    <p:anim calcmode="lin" valueType="num">
                                      <p:cBhvr>
                                        <p:cTn id="58" dur="1000" fill="hold"/>
                                        <p:tgtEl>
                                          <p:spTgt spid="16"/>
                                        </p:tgtEl>
                                        <p:attrNameLst>
                                          <p:attrName>ppt_x</p:attrName>
                                        </p:attrNameLst>
                                      </p:cBhvr>
                                      <p:tavLst>
                                        <p:tav tm="0">
                                          <p:val>
                                            <p:strVal val="#ppt_x-.1"/>
                                          </p:val>
                                        </p:tav>
                                        <p:tav tm="100000">
                                          <p:val>
                                            <p:strVal val="#ppt_x"/>
                                          </p:val>
                                        </p:tav>
                                      </p:tavLst>
                                    </p:anim>
                                    <p:anim calcmode="lin" valueType="num">
                                      <p:cBhvr>
                                        <p:cTn id="59" dur="1000" fill="hold"/>
                                        <p:tgtEl>
                                          <p:spTgt spid="1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3" name="Picture 5" descr="C:\Documents and Settings\Ana María\Escritorio\ovan-lake-iran-1920x1200-wallpaper-lago1.jpg"/>
          <p:cNvPicPr>
            <a:picLocks noChangeAspect="1" noChangeArrowheads="1"/>
          </p:cNvPicPr>
          <p:nvPr/>
        </p:nvPicPr>
        <p:blipFill>
          <a:blip r:embed="rId2" cstate="print"/>
          <a:srcRect r="50000"/>
          <a:stretch>
            <a:fillRect/>
          </a:stretch>
        </p:blipFill>
        <p:spPr bwMode="auto">
          <a:xfrm>
            <a:off x="0" y="0"/>
            <a:ext cx="4572000" cy="5715000"/>
          </a:xfrm>
          <a:prstGeom prst="rect">
            <a:avLst/>
          </a:prstGeom>
          <a:noFill/>
          <a:ln w="9525">
            <a:noFill/>
            <a:miter lim="800000"/>
            <a:headEnd/>
            <a:tailEnd/>
          </a:ln>
        </p:spPr>
      </p:pic>
      <p:pic>
        <p:nvPicPr>
          <p:cNvPr id="4" name="Picture 5" descr="C:\Documents and Settings\Ana María\Escritorio\ovan-lake-iran-1920x1200-wallpaper-lago1.jpg"/>
          <p:cNvPicPr>
            <a:picLocks noChangeAspect="1" noChangeArrowheads="1"/>
          </p:cNvPicPr>
          <p:nvPr/>
        </p:nvPicPr>
        <p:blipFill>
          <a:blip r:embed="rId2" cstate="print"/>
          <a:srcRect l="50000"/>
          <a:stretch>
            <a:fillRect/>
          </a:stretch>
        </p:blipFill>
        <p:spPr bwMode="auto">
          <a:xfrm>
            <a:off x="4572000" y="0"/>
            <a:ext cx="4572000" cy="5715000"/>
          </a:xfrm>
          <a:prstGeom prst="rect">
            <a:avLst/>
          </a:prstGeom>
          <a:noFill/>
          <a:ln w="9525">
            <a:noFill/>
            <a:miter lim="800000"/>
            <a:headEnd/>
            <a:tailEnd/>
          </a:ln>
        </p:spPr>
      </p:pic>
      <p:sp>
        <p:nvSpPr>
          <p:cNvPr id="6" name="5 CuadroTexto"/>
          <p:cNvSpPr txBox="1"/>
          <p:nvPr/>
        </p:nvSpPr>
        <p:spPr>
          <a:xfrm>
            <a:off x="467544" y="4297660"/>
            <a:ext cx="7743204" cy="1292225"/>
          </a:xfrm>
          <a:prstGeom prst="rect">
            <a:avLst/>
          </a:prstGeom>
          <a:noFill/>
        </p:spPr>
        <p:txBody>
          <a:bodyPr wrap="square">
            <a:spAutoFit/>
          </a:bodyPr>
          <a:lstStyle/>
          <a:p>
            <a:pPr>
              <a:defRPr/>
            </a:pPr>
            <a:r>
              <a:rPr lang="es-ES" sz="2400" i="1" dirty="0">
                <a:effectLst>
                  <a:glow rad="101600">
                    <a:schemeClr val="accent2">
                      <a:satMod val="175000"/>
                      <a:alpha val="40000"/>
                    </a:schemeClr>
                  </a:glow>
                  <a:outerShdw blurRad="38100" dist="38100" dir="2700000" algn="tl">
                    <a:srgbClr val="000000">
                      <a:alpha val="43137"/>
                    </a:srgbClr>
                  </a:outerShdw>
                </a:effectLst>
              </a:rPr>
              <a:t>1967. Afroamericanos contra la guerra de Vietnam. </a:t>
            </a:r>
            <a:r>
              <a:rPr lang="es-ES" i="1" dirty="0">
                <a:effectLst>
                  <a:glow rad="101600">
                    <a:schemeClr val="accent2">
                      <a:satMod val="175000"/>
                      <a:alpha val="40000"/>
                    </a:schemeClr>
                  </a:glow>
                  <a:outerShdw blurRad="38100" dist="38100" dir="2700000" algn="tl">
                    <a:srgbClr val="000000">
                      <a:alpha val="43137"/>
                    </a:srgbClr>
                  </a:outerShdw>
                </a:effectLst>
              </a:rPr>
              <a:t>Las protestas contra la guerra de Vietnam fueron una serie de movimientos y manifestaciones civiles ocurridas en diversos países alrededor del mundo, destacando sobre todo los Estados Unidos de América.</a:t>
            </a: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250" advTm="30000">
        <p15:prstTrans prst="peelOff"/>
      </p:transition>
    </mc:Choice>
    <mc:Fallback>
      <p:transition spd="slow" advTm="30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4" fill="hold" nodeType="withEffect">
                                  <p:stCondLst>
                                    <p:cond delay="0"/>
                                  </p:stCondLst>
                                  <p:childTnLst>
                                    <p:set>
                                      <p:cBhvr>
                                        <p:cTn id="6" dur="1" fill="hold">
                                          <p:stCondLst>
                                            <p:cond delay="0"/>
                                          </p:stCondLst>
                                        </p:cTn>
                                        <p:tgtEl>
                                          <p:spTgt spid="7173"/>
                                        </p:tgtEl>
                                        <p:attrNameLst>
                                          <p:attrName>style.visibility</p:attrName>
                                        </p:attrNameLst>
                                      </p:cBhvr>
                                      <p:to>
                                        <p:strVal val="visible"/>
                                      </p:to>
                                    </p:set>
                                    <p:anim calcmode="lin" valueType="num">
                                      <p:cBhvr additive="base">
                                        <p:cTn id="7" dur="4000" fill="hold"/>
                                        <p:tgtEl>
                                          <p:spTgt spid="7173"/>
                                        </p:tgtEl>
                                        <p:attrNameLst>
                                          <p:attrName>ppt_x</p:attrName>
                                        </p:attrNameLst>
                                      </p:cBhvr>
                                      <p:tavLst>
                                        <p:tav tm="0">
                                          <p:val>
                                            <p:strVal val="#ppt_x"/>
                                          </p:val>
                                        </p:tav>
                                        <p:tav tm="100000">
                                          <p:val>
                                            <p:strVal val="#ppt_x"/>
                                          </p:val>
                                        </p:tav>
                                      </p:tavLst>
                                    </p:anim>
                                    <p:anim calcmode="lin" valueType="num">
                                      <p:cBhvr additive="base">
                                        <p:cTn id="8" dur="4000" fill="hold"/>
                                        <p:tgtEl>
                                          <p:spTgt spid="7173"/>
                                        </p:tgtEl>
                                        <p:attrNameLst>
                                          <p:attrName>ppt_y</p:attrName>
                                        </p:attrNameLst>
                                      </p:cBhvr>
                                      <p:tavLst>
                                        <p:tav tm="0">
                                          <p:val>
                                            <p:strVal val="1+#ppt_h/2"/>
                                          </p:val>
                                        </p:tav>
                                        <p:tav tm="100000">
                                          <p:val>
                                            <p:strVal val="#ppt_y"/>
                                          </p:val>
                                        </p:tav>
                                      </p:tavLst>
                                    </p:anim>
                                  </p:childTnLst>
                                </p:cTn>
                              </p:par>
                              <p:par>
                                <p:cTn id="9" presetID="19" presetClass="entr" presetSubtype="5" fill="hold" nodeType="withEffect">
                                  <p:stCondLst>
                                    <p:cond delay="0"/>
                                  </p:stCondLst>
                                  <p:childTnLst>
                                    <p:set>
                                      <p:cBhvr>
                                        <p:cTn id="10" dur="1" fill="hold">
                                          <p:stCondLst>
                                            <p:cond delay="0"/>
                                          </p:stCondLst>
                                        </p:cTn>
                                        <p:tgtEl>
                                          <p:spTgt spid="7173"/>
                                        </p:tgtEl>
                                        <p:attrNameLst>
                                          <p:attrName>style.visibility</p:attrName>
                                        </p:attrNameLst>
                                      </p:cBhvr>
                                      <p:to>
                                        <p:strVal val="visible"/>
                                      </p:to>
                                    </p:set>
                                    <p:anim calcmode="lin" valueType="num">
                                      <p:cBhvr>
                                        <p:cTn id="11" dur="4000" fill="hold"/>
                                        <p:tgtEl>
                                          <p:spTgt spid="7173"/>
                                        </p:tgtEl>
                                        <p:attrNameLst>
                                          <p:attrName>ppt_w</p:attrName>
                                        </p:attrNameLst>
                                      </p:cBhvr>
                                      <p:tavLst>
                                        <p:tav tm="0">
                                          <p:val>
                                            <p:strVal val="#ppt_w"/>
                                          </p:val>
                                        </p:tav>
                                        <p:tav tm="100000">
                                          <p:val>
                                            <p:strVal val="#ppt_w"/>
                                          </p:val>
                                        </p:tav>
                                      </p:tavLst>
                                    </p:anim>
                                    <p:anim calcmode="lin" valueType="num">
                                      <p:cBhvr>
                                        <p:cTn id="12" dur="4000" fill="hold"/>
                                        <p:tgtEl>
                                          <p:spTgt spid="7173"/>
                                        </p:tgtEl>
                                        <p:attrNameLst>
                                          <p:attrName>ppt_h</p:attrName>
                                        </p:attrNameLst>
                                      </p:cBhvr>
                                      <p:tavLst>
                                        <p:tav tm="0" fmla="#ppt_h*sin(2.5*pi*$)">
                                          <p:val>
                                            <p:fltVal val="0"/>
                                          </p:val>
                                        </p:tav>
                                        <p:tav tm="100000">
                                          <p:val>
                                            <p:fltVal val="1"/>
                                          </p:val>
                                        </p:tav>
                                      </p:tavLst>
                                    </p:anim>
                                  </p:childTnLst>
                                </p:cTn>
                              </p:par>
                              <p:par>
                                <p:cTn id="13" presetID="2" presetClass="entr" presetSubtype="1"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additive="base">
                                        <p:cTn id="15" dur="4000" fill="hold"/>
                                        <p:tgtEl>
                                          <p:spTgt spid="4"/>
                                        </p:tgtEl>
                                        <p:attrNameLst>
                                          <p:attrName>ppt_x</p:attrName>
                                        </p:attrNameLst>
                                      </p:cBhvr>
                                      <p:tavLst>
                                        <p:tav tm="0">
                                          <p:val>
                                            <p:strVal val="#ppt_x"/>
                                          </p:val>
                                        </p:tav>
                                        <p:tav tm="100000">
                                          <p:val>
                                            <p:strVal val="#ppt_x"/>
                                          </p:val>
                                        </p:tav>
                                      </p:tavLst>
                                    </p:anim>
                                    <p:anim calcmode="lin" valueType="num">
                                      <p:cBhvr additive="base">
                                        <p:cTn id="16" dur="4000" fill="hold"/>
                                        <p:tgtEl>
                                          <p:spTgt spid="4"/>
                                        </p:tgtEl>
                                        <p:attrNameLst>
                                          <p:attrName>ppt_y</p:attrName>
                                        </p:attrNameLst>
                                      </p:cBhvr>
                                      <p:tavLst>
                                        <p:tav tm="0">
                                          <p:val>
                                            <p:strVal val="0-#ppt_h/2"/>
                                          </p:val>
                                        </p:tav>
                                        <p:tav tm="100000">
                                          <p:val>
                                            <p:strVal val="#ppt_y"/>
                                          </p:val>
                                        </p:tav>
                                      </p:tavLst>
                                    </p:anim>
                                  </p:childTnLst>
                                </p:cTn>
                              </p:par>
                              <p:par>
                                <p:cTn id="17" presetID="19" presetClass="entr" presetSubtype="5"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p:cTn id="19" dur="4000" fill="hold"/>
                                        <p:tgtEl>
                                          <p:spTgt spid="4"/>
                                        </p:tgtEl>
                                        <p:attrNameLst>
                                          <p:attrName>ppt_w</p:attrName>
                                        </p:attrNameLst>
                                      </p:cBhvr>
                                      <p:tavLst>
                                        <p:tav tm="0">
                                          <p:val>
                                            <p:strVal val="#ppt_w"/>
                                          </p:val>
                                        </p:tav>
                                        <p:tav tm="100000">
                                          <p:val>
                                            <p:strVal val="#ppt_w"/>
                                          </p:val>
                                        </p:tav>
                                      </p:tavLst>
                                    </p:anim>
                                    <p:anim calcmode="lin" valueType="num">
                                      <p:cBhvr>
                                        <p:cTn id="20" dur="4000" fill="hold"/>
                                        <p:tgtEl>
                                          <p:spTgt spid="4"/>
                                        </p:tgtEl>
                                        <p:attrNameLst>
                                          <p:attrName>ppt_h</p:attrName>
                                        </p:attrNameLst>
                                      </p:cBhvr>
                                      <p:tavLst>
                                        <p:tav tm="0" fmla="#ppt_h*sin(2.5*pi*$)">
                                          <p:val>
                                            <p:fltVal val="0"/>
                                          </p:val>
                                        </p:tav>
                                        <p:tav tm="100000">
                                          <p:val>
                                            <p:fltVal val="1"/>
                                          </p:val>
                                        </p:tav>
                                      </p:tavLst>
                                    </p:anim>
                                  </p:childTnLst>
                                </p:cTn>
                              </p:par>
                            </p:childTnLst>
                          </p:cTn>
                        </p:par>
                        <p:par>
                          <p:cTn id="21" fill="hold">
                            <p:stCondLst>
                              <p:cond delay="40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6"/>
                                        </p:tgtEl>
                                        <p:attrNameLst>
                                          <p:attrName>style.visibility</p:attrName>
                                        </p:attrNameLst>
                                      </p:cBhvr>
                                      <p:to>
                                        <p:strVal val="visible"/>
                                      </p:to>
                                    </p:set>
                                    <p:animEffect transition="in" filter="fade">
                                      <p:cBhvr>
                                        <p:cTn id="24" dur="1000"/>
                                        <p:tgtEl>
                                          <p:spTgt spid="6"/>
                                        </p:tgtEl>
                                      </p:cBhvr>
                                    </p:animEffect>
                                    <p:anim calcmode="lin" valueType="num">
                                      <p:cBhvr>
                                        <p:cTn id="25" dur="1000" fill="hold"/>
                                        <p:tgtEl>
                                          <p:spTgt spid="6"/>
                                        </p:tgtEl>
                                        <p:attrNameLst>
                                          <p:attrName>ppt_x</p:attrName>
                                        </p:attrNameLst>
                                      </p:cBhvr>
                                      <p:tavLst>
                                        <p:tav tm="0">
                                          <p:val>
                                            <p:strVal val="#ppt_x-.1"/>
                                          </p:val>
                                        </p:tav>
                                        <p:tav tm="100000">
                                          <p:val>
                                            <p:strVal val="#ppt_x"/>
                                          </p:val>
                                        </p:tav>
                                      </p:tavLst>
                                    </p:anim>
                                    <p:anim calcmode="lin" valueType="num">
                                      <p:cBhvr>
                                        <p:cTn id="26"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fur.jpg-el calor del gato.jpg"/>
          <p:cNvPicPr>
            <a:picLocks noChangeAspect="1"/>
          </p:cNvPicPr>
          <p:nvPr/>
        </p:nvPicPr>
        <p:blipFill>
          <a:blip r:embed="rId2" cstate="print"/>
          <a:srcRect/>
          <a:stretch>
            <a:fillRect/>
          </a:stretch>
        </p:blipFill>
        <p:spPr bwMode="auto">
          <a:xfrm>
            <a:off x="0" y="0"/>
            <a:ext cx="5357813" cy="5715000"/>
          </a:xfrm>
          <a:prstGeom prst="rect">
            <a:avLst/>
          </a:prstGeom>
          <a:noFill/>
          <a:ln w="9525">
            <a:noFill/>
            <a:miter lim="800000"/>
            <a:headEnd/>
            <a:tailEnd/>
          </a:ln>
        </p:spPr>
      </p:pic>
      <p:sp>
        <p:nvSpPr>
          <p:cNvPr id="5" name="4 Luna"/>
          <p:cNvSpPr/>
          <p:nvPr/>
        </p:nvSpPr>
        <p:spPr>
          <a:xfrm rot="16200000">
            <a:off x="1214438" y="1571625"/>
            <a:ext cx="2928937" cy="5357813"/>
          </a:xfrm>
          <a:prstGeom prst="moon">
            <a:avLst/>
          </a:prstGeom>
          <a:solidFill>
            <a:schemeClr val="accent2">
              <a:lumMod val="40000"/>
              <a:lumOff val="60000"/>
              <a:alpha val="64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6" name="5 Luna"/>
          <p:cNvSpPr/>
          <p:nvPr/>
        </p:nvSpPr>
        <p:spPr>
          <a:xfrm rot="16200000" flipH="1">
            <a:off x="1322388" y="-1322388"/>
            <a:ext cx="2713038" cy="5357813"/>
          </a:xfrm>
          <a:prstGeom prst="moon">
            <a:avLst/>
          </a:prstGeom>
          <a:solidFill>
            <a:schemeClr val="accent2">
              <a:lumMod val="40000"/>
              <a:lumOff val="60000"/>
              <a:alpha val="64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8" name="7 CuadroTexto"/>
          <p:cNvSpPr txBox="1"/>
          <p:nvPr/>
        </p:nvSpPr>
        <p:spPr>
          <a:xfrm>
            <a:off x="5500688" y="2357438"/>
            <a:ext cx="3429000" cy="1938337"/>
          </a:xfrm>
          <a:prstGeom prst="rect">
            <a:avLst/>
          </a:prstGeom>
          <a:noFill/>
        </p:spPr>
        <p:txBody>
          <a:bodyPr>
            <a:spAutoFit/>
          </a:bodyPr>
          <a:lstStyle/>
          <a:p>
            <a:pPr>
              <a:defRPr/>
            </a:pPr>
            <a:r>
              <a:rPr lang="es-ES" sz="2400" i="1" dirty="0">
                <a:effectLst>
                  <a:glow rad="101600">
                    <a:schemeClr val="accent2">
                      <a:satMod val="175000"/>
                      <a:alpha val="40000"/>
                    </a:schemeClr>
                  </a:glow>
                  <a:outerShdw blurRad="38100" dist="38100" dir="2700000" algn="tl">
                    <a:srgbClr val="000000">
                      <a:alpha val="43137"/>
                    </a:srgbClr>
                  </a:outerShdw>
                </a:effectLst>
              </a:rPr>
              <a:t>1967. Charles Chaplin y </a:t>
            </a:r>
            <a:r>
              <a:rPr lang="es-ES" sz="2400" i="1" dirty="0" err="1">
                <a:effectLst>
                  <a:glow rad="101600">
                    <a:schemeClr val="accent2">
                      <a:satMod val="175000"/>
                      <a:alpha val="40000"/>
                    </a:schemeClr>
                  </a:glow>
                  <a:outerShdw blurRad="38100" dist="38100" dir="2700000" algn="tl">
                    <a:srgbClr val="000000">
                      <a:alpha val="43137"/>
                    </a:srgbClr>
                  </a:outerShdw>
                </a:effectLst>
              </a:rPr>
              <a:t>Sophia</a:t>
            </a:r>
            <a:r>
              <a:rPr lang="es-ES" sz="2400" i="1" dirty="0">
                <a:effectLst>
                  <a:glow rad="101600">
                    <a:schemeClr val="accent2">
                      <a:satMod val="175000"/>
                      <a:alpha val="40000"/>
                    </a:schemeClr>
                  </a:glow>
                  <a:outerShdw blurRad="38100" dist="38100" dir="2700000" algn="tl">
                    <a:srgbClr val="000000">
                      <a:alpha val="43137"/>
                    </a:srgbClr>
                  </a:outerShdw>
                </a:effectLst>
              </a:rPr>
              <a:t> Loren durante el rodaje de “La Condesa de Hong Kong”.</a:t>
            </a:r>
          </a:p>
        </p:txBody>
      </p:sp>
    </p:spTree>
  </p:cSld>
  <p:clrMapOvr>
    <a:masterClrMapping/>
  </p:clrMapOvr>
  <mc:AlternateContent xmlns:mc="http://schemas.openxmlformats.org/markup-compatibility/2006" xmlns:p14="http://schemas.microsoft.com/office/powerpoint/2010/main">
    <mc:Choice Requires="p14">
      <p:transition spd="slow" p14:dur="2250" advTm="16000">
        <p14:doors/>
      </p:transition>
    </mc:Choice>
    <mc:Fallback xmlns="">
      <p:transition spd="slow" advTm="16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5" presetClass="exit" presetSubtype="0" fill="hold" grpId="0" nodeType="withEffect">
                                  <p:stCondLst>
                                    <p:cond delay="0"/>
                                  </p:stCondLst>
                                  <p:childTnLst>
                                    <p:animEffect transition="out" filter="fade">
                                      <p:cBhvr>
                                        <p:cTn id="6" dur="4000"/>
                                        <p:tgtEl>
                                          <p:spTgt spid="5"/>
                                        </p:tgtEl>
                                      </p:cBhvr>
                                    </p:animEffect>
                                    <p:anim calcmode="lin" valueType="num">
                                      <p:cBhvr>
                                        <p:cTn id="7" dur="4000"/>
                                        <p:tgtEl>
                                          <p:spTgt spid="5"/>
                                        </p:tgtEl>
                                        <p:attrNameLst>
                                          <p:attrName>style.rotation</p:attrName>
                                        </p:attrNameLst>
                                      </p:cBhvr>
                                      <p:tavLst>
                                        <p:tav tm="0">
                                          <p:val>
                                            <p:fltVal val="0"/>
                                          </p:val>
                                        </p:tav>
                                        <p:tav tm="100000">
                                          <p:val>
                                            <p:fltVal val="720"/>
                                          </p:val>
                                        </p:tav>
                                      </p:tavLst>
                                    </p:anim>
                                    <p:anim calcmode="lin" valueType="num">
                                      <p:cBhvr>
                                        <p:cTn id="8" dur="4000"/>
                                        <p:tgtEl>
                                          <p:spTgt spid="5"/>
                                        </p:tgtEl>
                                        <p:attrNameLst>
                                          <p:attrName>ppt_h</p:attrName>
                                        </p:attrNameLst>
                                      </p:cBhvr>
                                      <p:tavLst>
                                        <p:tav tm="0">
                                          <p:val>
                                            <p:strVal val="ppt_h"/>
                                          </p:val>
                                        </p:tav>
                                        <p:tav tm="100000">
                                          <p:val>
                                            <p:fltVal val="0"/>
                                          </p:val>
                                        </p:tav>
                                      </p:tavLst>
                                    </p:anim>
                                    <p:anim calcmode="lin" valueType="num">
                                      <p:cBhvr>
                                        <p:cTn id="9" dur="4000"/>
                                        <p:tgtEl>
                                          <p:spTgt spid="5"/>
                                        </p:tgtEl>
                                        <p:attrNameLst>
                                          <p:attrName>ppt_w</p:attrName>
                                        </p:attrNameLst>
                                      </p:cBhvr>
                                      <p:tavLst>
                                        <p:tav tm="0">
                                          <p:val>
                                            <p:strVal val="ppt_w"/>
                                          </p:val>
                                        </p:tav>
                                        <p:tav tm="100000">
                                          <p:val>
                                            <p:fltVal val="0"/>
                                          </p:val>
                                        </p:tav>
                                      </p:tavLst>
                                    </p:anim>
                                    <p:set>
                                      <p:cBhvr>
                                        <p:cTn id="10" dur="1" fill="hold">
                                          <p:stCondLst>
                                            <p:cond delay="3999"/>
                                          </p:stCondLst>
                                        </p:cTn>
                                        <p:tgtEl>
                                          <p:spTgt spid="5"/>
                                        </p:tgtEl>
                                        <p:attrNameLst>
                                          <p:attrName>style.visibility</p:attrName>
                                        </p:attrNameLst>
                                      </p:cBhvr>
                                      <p:to>
                                        <p:strVal val="hidden"/>
                                      </p:to>
                                    </p:set>
                                  </p:childTnLst>
                                </p:cTn>
                              </p:par>
                              <p:par>
                                <p:cTn id="11" presetID="35" presetClass="exit" presetSubtype="0" fill="hold" grpId="0" nodeType="withEffect">
                                  <p:stCondLst>
                                    <p:cond delay="0"/>
                                  </p:stCondLst>
                                  <p:childTnLst>
                                    <p:animEffect transition="out" filter="fade">
                                      <p:cBhvr>
                                        <p:cTn id="12" dur="4000"/>
                                        <p:tgtEl>
                                          <p:spTgt spid="6"/>
                                        </p:tgtEl>
                                      </p:cBhvr>
                                    </p:animEffect>
                                    <p:anim calcmode="lin" valueType="num">
                                      <p:cBhvr>
                                        <p:cTn id="13" dur="4000"/>
                                        <p:tgtEl>
                                          <p:spTgt spid="6"/>
                                        </p:tgtEl>
                                        <p:attrNameLst>
                                          <p:attrName>style.rotation</p:attrName>
                                        </p:attrNameLst>
                                      </p:cBhvr>
                                      <p:tavLst>
                                        <p:tav tm="0">
                                          <p:val>
                                            <p:fltVal val="0"/>
                                          </p:val>
                                        </p:tav>
                                        <p:tav tm="100000">
                                          <p:val>
                                            <p:fltVal val="720"/>
                                          </p:val>
                                        </p:tav>
                                      </p:tavLst>
                                    </p:anim>
                                    <p:anim calcmode="lin" valueType="num">
                                      <p:cBhvr>
                                        <p:cTn id="14" dur="4000"/>
                                        <p:tgtEl>
                                          <p:spTgt spid="6"/>
                                        </p:tgtEl>
                                        <p:attrNameLst>
                                          <p:attrName>ppt_h</p:attrName>
                                        </p:attrNameLst>
                                      </p:cBhvr>
                                      <p:tavLst>
                                        <p:tav tm="0">
                                          <p:val>
                                            <p:strVal val="ppt_h"/>
                                          </p:val>
                                        </p:tav>
                                        <p:tav tm="100000">
                                          <p:val>
                                            <p:fltVal val="0"/>
                                          </p:val>
                                        </p:tav>
                                      </p:tavLst>
                                    </p:anim>
                                    <p:anim calcmode="lin" valueType="num">
                                      <p:cBhvr>
                                        <p:cTn id="15" dur="4000"/>
                                        <p:tgtEl>
                                          <p:spTgt spid="6"/>
                                        </p:tgtEl>
                                        <p:attrNameLst>
                                          <p:attrName>ppt_w</p:attrName>
                                        </p:attrNameLst>
                                      </p:cBhvr>
                                      <p:tavLst>
                                        <p:tav tm="0">
                                          <p:val>
                                            <p:strVal val="ppt_w"/>
                                          </p:val>
                                        </p:tav>
                                        <p:tav tm="100000">
                                          <p:val>
                                            <p:fltVal val="0"/>
                                          </p:val>
                                        </p:tav>
                                      </p:tavLst>
                                    </p:anim>
                                    <p:set>
                                      <p:cBhvr>
                                        <p:cTn id="16" dur="1" fill="hold">
                                          <p:stCondLst>
                                            <p:cond delay="3999"/>
                                          </p:stCondLst>
                                        </p:cTn>
                                        <p:tgtEl>
                                          <p:spTgt spid="6"/>
                                        </p:tgtEl>
                                        <p:attrNameLst>
                                          <p:attrName>style.visibility</p:attrName>
                                        </p:attrNameLst>
                                      </p:cBhvr>
                                      <p:to>
                                        <p:strVal val="hidden"/>
                                      </p:to>
                                    </p:set>
                                  </p:childTnLst>
                                </p:cTn>
                              </p:par>
                              <p:par>
                                <p:cTn id="17" presetID="6" presetClass="entr" presetSubtype="32"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circle(out)">
                                      <p:cBhvr>
                                        <p:cTn id="19" dur="4000"/>
                                        <p:tgtEl>
                                          <p:spTgt spid="4"/>
                                        </p:tgtEl>
                                      </p:cBhvr>
                                    </p:animEffect>
                                  </p:childTnLst>
                                </p:cTn>
                              </p:par>
                              <p:par>
                                <p:cTn id="20" presetID="23" presetClass="entr" presetSubtype="288" fill="hold" nodeType="withEffect">
                                  <p:stCondLst>
                                    <p:cond delay="0"/>
                                  </p:stCondLst>
                                  <p:childTnLst>
                                    <p:set>
                                      <p:cBhvr>
                                        <p:cTn id="21" dur="1" fill="hold">
                                          <p:stCondLst>
                                            <p:cond delay="0"/>
                                          </p:stCondLst>
                                        </p:cTn>
                                        <p:tgtEl>
                                          <p:spTgt spid="4"/>
                                        </p:tgtEl>
                                        <p:attrNameLst>
                                          <p:attrName>style.visibility</p:attrName>
                                        </p:attrNameLst>
                                      </p:cBhvr>
                                      <p:to>
                                        <p:strVal val="visible"/>
                                      </p:to>
                                    </p:set>
                                    <p:anim calcmode="lin" valueType="num">
                                      <p:cBhvr>
                                        <p:cTn id="22" dur="4000" fill="hold"/>
                                        <p:tgtEl>
                                          <p:spTgt spid="4"/>
                                        </p:tgtEl>
                                        <p:attrNameLst>
                                          <p:attrName>ppt_w</p:attrName>
                                        </p:attrNameLst>
                                      </p:cBhvr>
                                      <p:tavLst>
                                        <p:tav tm="0">
                                          <p:val>
                                            <p:strVal val="4/3*#ppt_w"/>
                                          </p:val>
                                        </p:tav>
                                        <p:tav tm="100000">
                                          <p:val>
                                            <p:strVal val="#ppt_w"/>
                                          </p:val>
                                        </p:tav>
                                      </p:tavLst>
                                    </p:anim>
                                    <p:anim calcmode="lin" valueType="num">
                                      <p:cBhvr>
                                        <p:cTn id="23" dur="4000" fill="hold"/>
                                        <p:tgtEl>
                                          <p:spTgt spid="4"/>
                                        </p:tgtEl>
                                        <p:attrNameLst>
                                          <p:attrName>ppt_h</p:attrName>
                                        </p:attrNameLst>
                                      </p:cBhvr>
                                      <p:tavLst>
                                        <p:tav tm="0">
                                          <p:val>
                                            <p:strVal val="4/3*#ppt_h"/>
                                          </p:val>
                                        </p:tav>
                                        <p:tav tm="100000">
                                          <p:val>
                                            <p:strVal val="#ppt_h"/>
                                          </p:val>
                                        </p:tav>
                                      </p:tavLst>
                                    </p:anim>
                                  </p:childTnLst>
                                </p:cTn>
                              </p:par>
                            </p:childTnLst>
                          </p:cTn>
                        </p:par>
                        <p:par>
                          <p:cTn id="24" fill="hold">
                            <p:stCondLst>
                              <p:cond delay="4000"/>
                            </p:stCondLst>
                            <p:childTnLst>
                              <p:par>
                                <p:cTn id="25" presetID="40" presetClass="entr" presetSubtype="0" fill="hold" grpId="0" nodeType="afterEffect">
                                  <p:stCondLst>
                                    <p:cond delay="0"/>
                                  </p:stCondLst>
                                  <p:iterate type="lt">
                                    <p:tmPct val="10000"/>
                                  </p:iterate>
                                  <p:childTnLst>
                                    <p:set>
                                      <p:cBhvr>
                                        <p:cTn id="26" dur="1" fill="hold">
                                          <p:stCondLst>
                                            <p:cond delay="0"/>
                                          </p:stCondLst>
                                        </p:cTn>
                                        <p:tgtEl>
                                          <p:spTgt spid="8"/>
                                        </p:tgtEl>
                                        <p:attrNameLst>
                                          <p:attrName>style.visibility</p:attrName>
                                        </p:attrNameLst>
                                      </p:cBhvr>
                                      <p:to>
                                        <p:strVal val="visible"/>
                                      </p:to>
                                    </p:set>
                                    <p:animEffect transition="in" filter="fade">
                                      <p:cBhvr>
                                        <p:cTn id="27" dur="1000"/>
                                        <p:tgtEl>
                                          <p:spTgt spid="8"/>
                                        </p:tgtEl>
                                      </p:cBhvr>
                                    </p:animEffect>
                                    <p:anim calcmode="lin" valueType="num">
                                      <p:cBhvr>
                                        <p:cTn id="28" dur="1000" fill="hold"/>
                                        <p:tgtEl>
                                          <p:spTgt spid="8"/>
                                        </p:tgtEl>
                                        <p:attrNameLst>
                                          <p:attrName>ppt_x</p:attrName>
                                        </p:attrNameLst>
                                      </p:cBhvr>
                                      <p:tavLst>
                                        <p:tav tm="0">
                                          <p:val>
                                            <p:strVal val="#ppt_x-.1"/>
                                          </p:val>
                                        </p:tav>
                                        <p:tav tm="100000">
                                          <p:val>
                                            <p:strVal val="#ppt_x"/>
                                          </p:val>
                                        </p:tav>
                                      </p:tavLst>
                                    </p:anim>
                                    <p:anim calcmode="lin" valueType="num">
                                      <p:cBhvr>
                                        <p:cTn id="29"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8"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C:\Documents and Settings\Ana María\Escritorio\casaenmonte.jpg"/>
          <p:cNvPicPr>
            <a:picLocks noChangeAspect="1" noChangeArrowheads="1"/>
          </p:cNvPicPr>
          <p:nvPr/>
        </p:nvPicPr>
        <p:blipFill>
          <a:blip r:embed="rId2" cstate="print"/>
          <a:srcRect r="49619"/>
          <a:stretch>
            <a:fillRect/>
          </a:stretch>
        </p:blipFill>
        <p:spPr bwMode="auto">
          <a:xfrm>
            <a:off x="0" y="-311150"/>
            <a:ext cx="2339975" cy="6337300"/>
          </a:xfrm>
          <a:prstGeom prst="rect">
            <a:avLst/>
          </a:prstGeom>
          <a:noFill/>
          <a:ln w="9525">
            <a:noFill/>
            <a:miter lim="800000"/>
            <a:headEnd/>
            <a:tailEnd/>
          </a:ln>
        </p:spPr>
      </p:pic>
      <p:pic>
        <p:nvPicPr>
          <p:cNvPr id="4" name="Picture 2" descr="C:\Documents and Settings\Ana María\Escritorio\casaenmonte.jpg"/>
          <p:cNvPicPr>
            <a:picLocks noChangeAspect="1" noChangeArrowheads="1"/>
          </p:cNvPicPr>
          <p:nvPr/>
        </p:nvPicPr>
        <p:blipFill>
          <a:blip r:embed="rId2" cstate="print"/>
          <a:srcRect l="50381"/>
          <a:stretch>
            <a:fillRect/>
          </a:stretch>
        </p:blipFill>
        <p:spPr bwMode="auto">
          <a:xfrm>
            <a:off x="2339975" y="-311150"/>
            <a:ext cx="2303463" cy="6337300"/>
          </a:xfrm>
          <a:prstGeom prst="rect">
            <a:avLst/>
          </a:prstGeom>
          <a:noFill/>
          <a:ln w="9525">
            <a:noFill/>
            <a:miter lim="800000"/>
            <a:headEnd/>
            <a:tailEnd/>
          </a:ln>
        </p:spPr>
      </p:pic>
      <p:sp>
        <p:nvSpPr>
          <p:cNvPr id="6" name="5 CuadroTexto"/>
          <p:cNvSpPr txBox="1"/>
          <p:nvPr/>
        </p:nvSpPr>
        <p:spPr>
          <a:xfrm>
            <a:off x="4714875" y="2000250"/>
            <a:ext cx="4214813" cy="2308225"/>
          </a:xfrm>
          <a:prstGeom prst="rect">
            <a:avLst/>
          </a:prstGeom>
          <a:noFill/>
        </p:spPr>
        <p:txBody>
          <a:bodyPr>
            <a:spAutoFit/>
          </a:bodyPr>
          <a:lstStyle/>
          <a:p>
            <a:pPr>
              <a:defRPr/>
            </a:pPr>
            <a:r>
              <a:rPr lang="es-ES" sz="2400" i="1" dirty="0">
                <a:effectLst>
                  <a:glow rad="101600">
                    <a:schemeClr val="accent2">
                      <a:satMod val="175000"/>
                      <a:alpha val="40000"/>
                    </a:schemeClr>
                  </a:glow>
                  <a:outerShdw blurRad="38100" dist="38100" dir="2700000" algn="tl">
                    <a:srgbClr val="000000">
                      <a:alpha val="43137"/>
                    </a:srgbClr>
                  </a:outerShdw>
                </a:effectLst>
              </a:rPr>
              <a:t>1967. </a:t>
            </a:r>
            <a:r>
              <a:rPr lang="es-ES" sz="2400" i="1" dirty="0" err="1">
                <a:effectLst>
                  <a:glow rad="101600">
                    <a:schemeClr val="accent2">
                      <a:satMod val="175000"/>
                      <a:alpha val="40000"/>
                    </a:schemeClr>
                  </a:glow>
                  <a:outerShdw blurRad="38100" dist="38100" dir="2700000" algn="tl">
                    <a:srgbClr val="000000">
                      <a:alpha val="43137"/>
                    </a:srgbClr>
                  </a:outerShdw>
                </a:effectLst>
              </a:rPr>
              <a:t>Katharine</a:t>
            </a:r>
            <a:r>
              <a:rPr lang="es-ES" sz="2400" i="1" dirty="0">
                <a:effectLst>
                  <a:glow rad="101600">
                    <a:schemeClr val="accent2">
                      <a:satMod val="175000"/>
                      <a:alpha val="40000"/>
                    </a:schemeClr>
                  </a:glow>
                  <a:outerShdw blurRad="38100" dist="38100" dir="2700000" algn="tl">
                    <a:srgbClr val="000000">
                      <a:alpha val="43137"/>
                    </a:srgbClr>
                  </a:outerShdw>
                </a:effectLst>
              </a:rPr>
              <a:t> </a:t>
            </a:r>
            <a:r>
              <a:rPr lang="es-ES" sz="2400" i="1" dirty="0" err="1">
                <a:effectLst>
                  <a:glow rad="101600">
                    <a:schemeClr val="accent2">
                      <a:satMod val="175000"/>
                      <a:alpha val="40000"/>
                    </a:schemeClr>
                  </a:glow>
                  <a:outerShdw blurRad="38100" dist="38100" dir="2700000" algn="tl">
                    <a:srgbClr val="000000">
                      <a:alpha val="43137"/>
                    </a:srgbClr>
                  </a:outerShdw>
                </a:effectLst>
              </a:rPr>
              <a:t>Hepburn</a:t>
            </a:r>
            <a:r>
              <a:rPr lang="es-ES" sz="2400" i="1" dirty="0">
                <a:effectLst>
                  <a:glow rad="101600">
                    <a:schemeClr val="accent2">
                      <a:satMod val="175000"/>
                      <a:alpha val="40000"/>
                    </a:schemeClr>
                  </a:glow>
                  <a:outerShdw blurRad="38100" dist="38100" dir="2700000" algn="tl">
                    <a:srgbClr val="000000">
                      <a:alpha val="43137"/>
                    </a:srgbClr>
                  </a:outerShdw>
                </a:effectLst>
              </a:rPr>
              <a:t>, vista aquí patinando en el set de "Adivina quién viene a cenar", ganó un récord de cuatro premios Oscar a la Mejor Actriz.</a:t>
            </a:r>
          </a:p>
        </p:txBody>
      </p:sp>
    </p:spTree>
  </p:cSld>
  <p:clrMapOvr>
    <a:masterClrMapping/>
  </p:clrMapOvr>
  <mc:AlternateContent xmlns:mc="http://schemas.openxmlformats.org/markup-compatibility/2006" xmlns:p14="http://schemas.microsoft.com/office/powerpoint/2010/main">
    <mc:Choice Requires="p14">
      <p:transition spd="slow" p14:dur="2250" advTm="20000">
        <p14:doors/>
      </p:transition>
    </mc:Choice>
    <mc:Fallback xmlns="">
      <p:transition spd="slow" advTm="20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 presetClass="entr" presetSubtype="5"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checkerboard(down)">
                                      <p:cBhvr>
                                        <p:cTn id="7" dur="3500"/>
                                        <p:tgtEl>
                                          <p:spTgt spid="3"/>
                                        </p:tgtEl>
                                      </p:cBhvr>
                                    </p:animEffect>
                                  </p:childTnLst>
                                </p:cTn>
                              </p:par>
                              <p:par>
                                <p:cTn id="8" presetID="5" presetClass="entr" presetSubtype="5"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checkerboard(down)">
                                      <p:cBhvr>
                                        <p:cTn id="10" dur="3500"/>
                                        <p:tgtEl>
                                          <p:spTgt spid="4"/>
                                        </p:tgtEl>
                                      </p:cBhvr>
                                    </p:animEffect>
                                  </p:childTnLst>
                                </p:cTn>
                              </p:par>
                              <p:par>
                                <p:cTn id="11" presetID="19" presetClass="entr" presetSubtype="10" fill="hold" nodeType="with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p:cTn id="13" dur="3000" fill="hold"/>
                                        <p:tgtEl>
                                          <p:spTgt spid="3"/>
                                        </p:tgtEl>
                                        <p:attrNameLst>
                                          <p:attrName>ppt_w</p:attrName>
                                        </p:attrNameLst>
                                      </p:cBhvr>
                                      <p:tavLst>
                                        <p:tav tm="0" fmla="#ppt_w*sin(2.5*pi*$)">
                                          <p:val>
                                            <p:fltVal val="0"/>
                                          </p:val>
                                        </p:tav>
                                        <p:tav tm="100000">
                                          <p:val>
                                            <p:fltVal val="1"/>
                                          </p:val>
                                        </p:tav>
                                      </p:tavLst>
                                    </p:anim>
                                    <p:anim calcmode="lin" valueType="num">
                                      <p:cBhvr>
                                        <p:cTn id="14" dur="3000" fill="hold"/>
                                        <p:tgtEl>
                                          <p:spTgt spid="3"/>
                                        </p:tgtEl>
                                        <p:attrNameLst>
                                          <p:attrName>ppt_h</p:attrName>
                                        </p:attrNameLst>
                                      </p:cBhvr>
                                      <p:tavLst>
                                        <p:tav tm="0">
                                          <p:val>
                                            <p:strVal val="#ppt_h"/>
                                          </p:val>
                                        </p:tav>
                                        <p:tav tm="100000">
                                          <p:val>
                                            <p:strVal val="#ppt_h"/>
                                          </p:val>
                                        </p:tav>
                                      </p:tavLst>
                                    </p:anim>
                                  </p:childTnLst>
                                </p:cTn>
                              </p:par>
                              <p:par>
                                <p:cTn id="15" presetID="19" presetClass="entr" presetSubtype="10"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3000" fill="hold"/>
                                        <p:tgtEl>
                                          <p:spTgt spid="4"/>
                                        </p:tgtEl>
                                        <p:attrNameLst>
                                          <p:attrName>ppt_w</p:attrName>
                                        </p:attrNameLst>
                                      </p:cBhvr>
                                      <p:tavLst>
                                        <p:tav tm="0" fmla="#ppt_w*sin(2.5*pi*$)">
                                          <p:val>
                                            <p:fltVal val="0"/>
                                          </p:val>
                                        </p:tav>
                                        <p:tav tm="100000">
                                          <p:val>
                                            <p:fltVal val="1"/>
                                          </p:val>
                                        </p:tav>
                                      </p:tavLst>
                                    </p:anim>
                                    <p:anim calcmode="lin" valueType="num">
                                      <p:cBhvr>
                                        <p:cTn id="18" dur="3000" fill="hold"/>
                                        <p:tgtEl>
                                          <p:spTgt spid="4"/>
                                        </p:tgtEl>
                                        <p:attrNameLst>
                                          <p:attrName>ppt_h</p:attrName>
                                        </p:attrNameLst>
                                      </p:cBhvr>
                                      <p:tavLst>
                                        <p:tav tm="0">
                                          <p:val>
                                            <p:strVal val="#ppt_h"/>
                                          </p:val>
                                        </p:tav>
                                        <p:tav tm="100000">
                                          <p:val>
                                            <p:strVal val="#ppt_h"/>
                                          </p:val>
                                        </p:tav>
                                      </p:tavLst>
                                    </p:anim>
                                  </p:childTnLst>
                                </p:cTn>
                              </p:par>
                              <p:par>
                                <p:cTn id="19" presetID="7" presetClass="entr" presetSubtype="8" fill="hold" nodeType="withEffect">
                                  <p:stCondLst>
                                    <p:cond delay="0"/>
                                  </p:stCondLst>
                                  <p:childTnLst>
                                    <p:set>
                                      <p:cBhvr>
                                        <p:cTn id="20" dur="1" fill="hold">
                                          <p:stCondLst>
                                            <p:cond delay="0"/>
                                          </p:stCondLst>
                                        </p:cTn>
                                        <p:tgtEl>
                                          <p:spTgt spid="3"/>
                                        </p:tgtEl>
                                        <p:attrNameLst>
                                          <p:attrName>style.visibility</p:attrName>
                                        </p:attrNameLst>
                                      </p:cBhvr>
                                      <p:to>
                                        <p:strVal val="visible"/>
                                      </p:to>
                                    </p:set>
                                    <p:anim calcmode="lin" valueType="num">
                                      <p:cBhvr additive="base">
                                        <p:cTn id="21" dur="3000" fill="hold"/>
                                        <p:tgtEl>
                                          <p:spTgt spid="3"/>
                                        </p:tgtEl>
                                        <p:attrNameLst>
                                          <p:attrName>ppt_x</p:attrName>
                                        </p:attrNameLst>
                                      </p:cBhvr>
                                      <p:tavLst>
                                        <p:tav tm="0">
                                          <p:val>
                                            <p:strVal val="0-#ppt_w/2"/>
                                          </p:val>
                                        </p:tav>
                                        <p:tav tm="100000">
                                          <p:val>
                                            <p:strVal val="#ppt_x"/>
                                          </p:val>
                                        </p:tav>
                                      </p:tavLst>
                                    </p:anim>
                                    <p:anim calcmode="lin" valueType="num">
                                      <p:cBhvr additive="base">
                                        <p:cTn id="22" dur="3000" fill="hold"/>
                                        <p:tgtEl>
                                          <p:spTgt spid="3"/>
                                        </p:tgtEl>
                                        <p:attrNameLst>
                                          <p:attrName>ppt_y</p:attrName>
                                        </p:attrNameLst>
                                      </p:cBhvr>
                                      <p:tavLst>
                                        <p:tav tm="0">
                                          <p:val>
                                            <p:strVal val="#ppt_y"/>
                                          </p:val>
                                        </p:tav>
                                        <p:tav tm="100000">
                                          <p:val>
                                            <p:strVal val="#ppt_y"/>
                                          </p:val>
                                        </p:tav>
                                      </p:tavLst>
                                    </p:anim>
                                  </p:childTnLst>
                                </p:cTn>
                              </p:par>
                              <p:par>
                                <p:cTn id="23" presetID="7" presetClass="entr" presetSubtype="8"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 calcmode="lin" valueType="num">
                                      <p:cBhvr additive="base">
                                        <p:cTn id="25" dur="3000" fill="hold"/>
                                        <p:tgtEl>
                                          <p:spTgt spid="4"/>
                                        </p:tgtEl>
                                        <p:attrNameLst>
                                          <p:attrName>ppt_x</p:attrName>
                                        </p:attrNameLst>
                                      </p:cBhvr>
                                      <p:tavLst>
                                        <p:tav tm="0">
                                          <p:val>
                                            <p:strVal val="0-#ppt_w/2"/>
                                          </p:val>
                                        </p:tav>
                                        <p:tav tm="100000">
                                          <p:val>
                                            <p:strVal val="#ppt_x"/>
                                          </p:val>
                                        </p:tav>
                                      </p:tavLst>
                                    </p:anim>
                                    <p:anim calcmode="lin" valueType="num">
                                      <p:cBhvr additive="base">
                                        <p:cTn id="26" dur="3000" fill="hold"/>
                                        <p:tgtEl>
                                          <p:spTgt spid="4"/>
                                        </p:tgtEl>
                                        <p:attrNameLst>
                                          <p:attrName>ppt_y</p:attrName>
                                        </p:attrNameLst>
                                      </p:cBhvr>
                                      <p:tavLst>
                                        <p:tav tm="0">
                                          <p:val>
                                            <p:strVal val="#ppt_y"/>
                                          </p:val>
                                        </p:tav>
                                        <p:tav tm="100000">
                                          <p:val>
                                            <p:strVal val="#ppt_y"/>
                                          </p:val>
                                        </p:tav>
                                      </p:tavLst>
                                    </p:anim>
                                  </p:childTnLst>
                                </p:cTn>
                              </p:par>
                            </p:childTnLst>
                          </p:cTn>
                        </p:par>
                        <p:par>
                          <p:cTn id="27" fill="hold">
                            <p:stCondLst>
                              <p:cond delay="3500"/>
                            </p:stCondLst>
                            <p:childTnLst>
                              <p:par>
                                <p:cTn id="28" presetID="40" presetClass="entr" presetSubtype="0" fill="hold" grpId="0" nodeType="afterEffect">
                                  <p:stCondLst>
                                    <p:cond delay="0"/>
                                  </p:stCondLst>
                                  <p:iterate type="lt">
                                    <p:tmPct val="10000"/>
                                  </p:iterate>
                                  <p:childTnLst>
                                    <p:set>
                                      <p:cBhvr>
                                        <p:cTn id="29" dur="1" fill="hold">
                                          <p:stCondLst>
                                            <p:cond delay="0"/>
                                          </p:stCondLst>
                                        </p:cTn>
                                        <p:tgtEl>
                                          <p:spTgt spid="6"/>
                                        </p:tgtEl>
                                        <p:attrNameLst>
                                          <p:attrName>style.visibility</p:attrName>
                                        </p:attrNameLst>
                                      </p:cBhvr>
                                      <p:to>
                                        <p:strVal val="visible"/>
                                      </p:to>
                                    </p:set>
                                    <p:animEffect transition="in" filter="fade">
                                      <p:cBhvr>
                                        <p:cTn id="30" dur="1000"/>
                                        <p:tgtEl>
                                          <p:spTgt spid="6"/>
                                        </p:tgtEl>
                                      </p:cBhvr>
                                    </p:animEffect>
                                    <p:anim calcmode="lin" valueType="num">
                                      <p:cBhvr>
                                        <p:cTn id="31" dur="1000" fill="hold"/>
                                        <p:tgtEl>
                                          <p:spTgt spid="6"/>
                                        </p:tgtEl>
                                        <p:attrNameLst>
                                          <p:attrName>ppt_x</p:attrName>
                                        </p:attrNameLst>
                                      </p:cBhvr>
                                      <p:tavLst>
                                        <p:tav tm="0">
                                          <p:val>
                                            <p:strVal val="#ppt_x-.1"/>
                                          </p:val>
                                        </p:tav>
                                        <p:tav tm="100000">
                                          <p:val>
                                            <p:strVal val="#ppt_x"/>
                                          </p:val>
                                        </p:tav>
                                      </p:tavLst>
                                    </p:anim>
                                    <p:anim calcmode="lin" valueType="num">
                                      <p:cBhvr>
                                        <p:cTn id="32"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tumblr_m83jlrrX0v1qjm81go6_1280.jpg"/>
          <p:cNvPicPr>
            <a:picLocks noChangeAspect="1"/>
          </p:cNvPicPr>
          <p:nvPr/>
        </p:nvPicPr>
        <p:blipFill>
          <a:blip r:embed="rId2" cstate="print"/>
          <a:srcRect/>
          <a:stretch>
            <a:fillRect/>
          </a:stretch>
        </p:blipFill>
        <p:spPr bwMode="auto">
          <a:xfrm>
            <a:off x="0" y="-671513"/>
            <a:ext cx="9144000" cy="6386513"/>
          </a:xfrm>
          <a:prstGeom prst="rect">
            <a:avLst/>
          </a:prstGeom>
          <a:noFill/>
          <a:ln w="9525">
            <a:noFill/>
            <a:miter lim="800000"/>
            <a:headEnd/>
            <a:tailEnd/>
          </a:ln>
        </p:spPr>
      </p:pic>
      <p:sp>
        <p:nvSpPr>
          <p:cNvPr id="5" name="4 Rectángulo"/>
          <p:cNvSpPr/>
          <p:nvPr/>
        </p:nvSpPr>
        <p:spPr>
          <a:xfrm>
            <a:off x="900113" y="4776788"/>
            <a:ext cx="7429500" cy="538162"/>
          </a:xfrm>
          <a:prstGeom prst="rect">
            <a:avLst/>
          </a:prstGeom>
          <a:solidFill>
            <a:schemeClr val="tx1">
              <a:lumMod val="65000"/>
              <a:alpha val="8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 name="6 Rectángulo"/>
          <p:cNvSpPr/>
          <p:nvPr/>
        </p:nvSpPr>
        <p:spPr>
          <a:xfrm>
            <a:off x="900113" y="4178300"/>
            <a:ext cx="7429500" cy="479425"/>
          </a:xfrm>
          <a:prstGeom prst="rect">
            <a:avLst/>
          </a:prstGeom>
          <a:solidFill>
            <a:schemeClr val="tx1">
              <a:lumMod val="65000"/>
              <a:alpha val="8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8" name="7 Rectángulo"/>
          <p:cNvSpPr/>
          <p:nvPr/>
        </p:nvSpPr>
        <p:spPr>
          <a:xfrm>
            <a:off x="900113" y="3517900"/>
            <a:ext cx="7429500" cy="539750"/>
          </a:xfrm>
          <a:prstGeom prst="rect">
            <a:avLst/>
          </a:prstGeom>
          <a:solidFill>
            <a:schemeClr val="tx1">
              <a:lumMod val="65000"/>
              <a:alpha val="8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0" name="9 Rectángulo"/>
          <p:cNvSpPr/>
          <p:nvPr/>
        </p:nvSpPr>
        <p:spPr>
          <a:xfrm>
            <a:off x="900113" y="2857500"/>
            <a:ext cx="7429500" cy="539750"/>
          </a:xfrm>
          <a:prstGeom prst="rect">
            <a:avLst/>
          </a:prstGeom>
          <a:solidFill>
            <a:schemeClr val="tx1">
              <a:lumMod val="65000"/>
              <a:alpha val="8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1" name="10 Rectángulo"/>
          <p:cNvSpPr/>
          <p:nvPr/>
        </p:nvSpPr>
        <p:spPr>
          <a:xfrm>
            <a:off x="900113" y="2197100"/>
            <a:ext cx="7429500" cy="541338"/>
          </a:xfrm>
          <a:prstGeom prst="rect">
            <a:avLst/>
          </a:prstGeom>
          <a:solidFill>
            <a:schemeClr val="tx1">
              <a:lumMod val="65000"/>
              <a:alpha val="8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3" name="12 Rectángulo"/>
          <p:cNvSpPr/>
          <p:nvPr/>
        </p:nvSpPr>
        <p:spPr>
          <a:xfrm>
            <a:off x="900113" y="1477963"/>
            <a:ext cx="7429500" cy="598487"/>
          </a:xfrm>
          <a:prstGeom prst="rect">
            <a:avLst/>
          </a:prstGeom>
          <a:solidFill>
            <a:schemeClr val="tx1">
              <a:lumMod val="65000"/>
              <a:alpha val="8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4" name="13 Rectángulo"/>
          <p:cNvSpPr/>
          <p:nvPr/>
        </p:nvSpPr>
        <p:spPr>
          <a:xfrm>
            <a:off x="900113" y="817563"/>
            <a:ext cx="7429500" cy="539750"/>
          </a:xfrm>
          <a:prstGeom prst="rect">
            <a:avLst/>
          </a:prstGeom>
          <a:solidFill>
            <a:schemeClr val="tx1">
              <a:lumMod val="65000"/>
              <a:alpha val="8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5" name="14 Rectángulo"/>
          <p:cNvSpPr/>
          <p:nvPr/>
        </p:nvSpPr>
        <p:spPr>
          <a:xfrm>
            <a:off x="900113" y="157163"/>
            <a:ext cx="7429500" cy="539750"/>
          </a:xfrm>
          <a:prstGeom prst="rect">
            <a:avLst/>
          </a:prstGeom>
          <a:solidFill>
            <a:schemeClr val="tx1">
              <a:lumMod val="65000"/>
              <a:alpha val="8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6" name="15 CuadroTexto"/>
          <p:cNvSpPr txBox="1"/>
          <p:nvPr/>
        </p:nvSpPr>
        <p:spPr>
          <a:xfrm>
            <a:off x="251520" y="4225652"/>
            <a:ext cx="8643938" cy="1292225"/>
          </a:xfrm>
          <a:prstGeom prst="rect">
            <a:avLst/>
          </a:prstGeom>
          <a:noFill/>
        </p:spPr>
        <p:txBody>
          <a:bodyPr>
            <a:spAutoFit/>
          </a:bodyPr>
          <a:lstStyle/>
          <a:p>
            <a:pPr>
              <a:defRPr/>
            </a:pPr>
            <a:r>
              <a:rPr lang="es-ES" sz="2400" i="1" dirty="0">
                <a:effectLst>
                  <a:glow rad="101600">
                    <a:schemeClr val="accent2">
                      <a:satMod val="175000"/>
                      <a:alpha val="40000"/>
                    </a:schemeClr>
                  </a:glow>
                  <a:outerShdw blurRad="38100" dist="38100" dir="2700000" algn="tl">
                    <a:srgbClr val="000000">
                      <a:alpha val="43137"/>
                    </a:srgbClr>
                  </a:outerShdw>
                </a:effectLst>
              </a:rPr>
              <a:t>La guerra de los 6 Días. T</a:t>
            </a:r>
            <a:r>
              <a:rPr lang="es-ES" i="1" dirty="0">
                <a:effectLst>
                  <a:glow rad="101600">
                    <a:schemeClr val="accent2">
                      <a:satMod val="175000"/>
                      <a:alpha val="40000"/>
                    </a:schemeClr>
                  </a:glow>
                  <a:outerShdw blurRad="38100" dist="38100" dir="2700000" algn="tl">
                    <a:srgbClr val="000000">
                      <a:alpha val="43137"/>
                    </a:srgbClr>
                  </a:outerShdw>
                </a:effectLst>
              </a:rPr>
              <a:t>ambién conocida como la guerra de 1967, fue un conflicto bélico que enfrentó a Israel con una coalición árabe formada por la República Árabe Unida, denominación oficial de Egipto por entonces. Siria, Jordania e Irak entre el 5 y el 10 de junio de 1967.</a:t>
            </a:r>
          </a:p>
        </p:txBody>
      </p:sp>
    </p:spTree>
  </p:cSld>
  <p:clrMapOvr>
    <a:masterClrMapping/>
  </p:clrMapOvr>
  <mc:AlternateContent xmlns:mc="http://schemas.openxmlformats.org/markup-compatibility/2006" xmlns:p14="http://schemas.microsoft.com/office/powerpoint/2010/main">
    <mc:Choice Requires="p14">
      <p:transition spd="slow" p14:dur="2250" advTm="32000">
        <p14:doors dir="vert"/>
      </p:transition>
    </mc:Choice>
    <mc:Fallback xmlns="">
      <p:transition spd="slow" advTm="32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5" presetClass="exit" presetSubtype="0" fill="hold" nodeType="withEffect">
                                  <p:stCondLst>
                                    <p:cond delay="0"/>
                                  </p:stCondLst>
                                  <p:childTnLst>
                                    <p:animEffect transition="out" filter="fade">
                                      <p:cBhvr>
                                        <p:cTn id="6" dur="4000"/>
                                        <p:tgtEl>
                                          <p:spTgt spid="5"/>
                                        </p:tgtEl>
                                      </p:cBhvr>
                                    </p:animEffect>
                                    <p:anim calcmode="lin" valueType="num">
                                      <p:cBhvr>
                                        <p:cTn id="7" dur="4000"/>
                                        <p:tgtEl>
                                          <p:spTgt spid="5"/>
                                        </p:tgtEl>
                                        <p:attrNameLst>
                                          <p:attrName>style.rotation</p:attrName>
                                        </p:attrNameLst>
                                      </p:cBhvr>
                                      <p:tavLst>
                                        <p:tav tm="0">
                                          <p:val>
                                            <p:fltVal val="0"/>
                                          </p:val>
                                        </p:tav>
                                        <p:tav tm="100000">
                                          <p:val>
                                            <p:fltVal val="720"/>
                                          </p:val>
                                        </p:tav>
                                      </p:tavLst>
                                    </p:anim>
                                    <p:anim calcmode="lin" valueType="num">
                                      <p:cBhvr>
                                        <p:cTn id="8" dur="4000"/>
                                        <p:tgtEl>
                                          <p:spTgt spid="5"/>
                                        </p:tgtEl>
                                        <p:attrNameLst>
                                          <p:attrName>ppt_h</p:attrName>
                                        </p:attrNameLst>
                                      </p:cBhvr>
                                      <p:tavLst>
                                        <p:tav tm="0">
                                          <p:val>
                                            <p:strVal val="ppt_h"/>
                                          </p:val>
                                        </p:tav>
                                        <p:tav tm="100000">
                                          <p:val>
                                            <p:fltVal val="0"/>
                                          </p:val>
                                        </p:tav>
                                      </p:tavLst>
                                    </p:anim>
                                    <p:anim calcmode="lin" valueType="num">
                                      <p:cBhvr>
                                        <p:cTn id="9" dur="4000"/>
                                        <p:tgtEl>
                                          <p:spTgt spid="5"/>
                                        </p:tgtEl>
                                        <p:attrNameLst>
                                          <p:attrName>ppt_w</p:attrName>
                                        </p:attrNameLst>
                                      </p:cBhvr>
                                      <p:tavLst>
                                        <p:tav tm="0">
                                          <p:val>
                                            <p:strVal val="ppt_w"/>
                                          </p:val>
                                        </p:tav>
                                        <p:tav tm="100000">
                                          <p:val>
                                            <p:fltVal val="0"/>
                                          </p:val>
                                        </p:tav>
                                      </p:tavLst>
                                    </p:anim>
                                    <p:set>
                                      <p:cBhvr>
                                        <p:cTn id="10" dur="1" fill="hold">
                                          <p:stCondLst>
                                            <p:cond delay="3999"/>
                                          </p:stCondLst>
                                        </p:cTn>
                                        <p:tgtEl>
                                          <p:spTgt spid="5"/>
                                        </p:tgtEl>
                                        <p:attrNameLst>
                                          <p:attrName>style.visibility</p:attrName>
                                        </p:attrNameLst>
                                      </p:cBhvr>
                                      <p:to>
                                        <p:strVal val="hidden"/>
                                      </p:to>
                                    </p:set>
                                  </p:childTnLst>
                                </p:cTn>
                              </p:par>
                              <p:par>
                                <p:cTn id="11" presetID="35" presetClass="exit" presetSubtype="0" fill="hold" nodeType="withEffect">
                                  <p:stCondLst>
                                    <p:cond delay="0"/>
                                  </p:stCondLst>
                                  <p:childTnLst>
                                    <p:animEffect transition="out" filter="fade">
                                      <p:cBhvr>
                                        <p:cTn id="12" dur="4000"/>
                                        <p:tgtEl>
                                          <p:spTgt spid="7"/>
                                        </p:tgtEl>
                                      </p:cBhvr>
                                    </p:animEffect>
                                    <p:anim calcmode="lin" valueType="num">
                                      <p:cBhvr>
                                        <p:cTn id="13" dur="4000"/>
                                        <p:tgtEl>
                                          <p:spTgt spid="7"/>
                                        </p:tgtEl>
                                        <p:attrNameLst>
                                          <p:attrName>style.rotation</p:attrName>
                                        </p:attrNameLst>
                                      </p:cBhvr>
                                      <p:tavLst>
                                        <p:tav tm="0">
                                          <p:val>
                                            <p:fltVal val="0"/>
                                          </p:val>
                                        </p:tav>
                                        <p:tav tm="100000">
                                          <p:val>
                                            <p:fltVal val="720"/>
                                          </p:val>
                                        </p:tav>
                                      </p:tavLst>
                                    </p:anim>
                                    <p:anim calcmode="lin" valueType="num">
                                      <p:cBhvr>
                                        <p:cTn id="14" dur="4000"/>
                                        <p:tgtEl>
                                          <p:spTgt spid="7"/>
                                        </p:tgtEl>
                                        <p:attrNameLst>
                                          <p:attrName>ppt_h</p:attrName>
                                        </p:attrNameLst>
                                      </p:cBhvr>
                                      <p:tavLst>
                                        <p:tav tm="0">
                                          <p:val>
                                            <p:strVal val="ppt_h"/>
                                          </p:val>
                                        </p:tav>
                                        <p:tav tm="100000">
                                          <p:val>
                                            <p:fltVal val="0"/>
                                          </p:val>
                                        </p:tav>
                                      </p:tavLst>
                                    </p:anim>
                                    <p:anim calcmode="lin" valueType="num">
                                      <p:cBhvr>
                                        <p:cTn id="15" dur="4000"/>
                                        <p:tgtEl>
                                          <p:spTgt spid="7"/>
                                        </p:tgtEl>
                                        <p:attrNameLst>
                                          <p:attrName>ppt_w</p:attrName>
                                        </p:attrNameLst>
                                      </p:cBhvr>
                                      <p:tavLst>
                                        <p:tav tm="0">
                                          <p:val>
                                            <p:strVal val="ppt_w"/>
                                          </p:val>
                                        </p:tav>
                                        <p:tav tm="100000">
                                          <p:val>
                                            <p:fltVal val="0"/>
                                          </p:val>
                                        </p:tav>
                                      </p:tavLst>
                                    </p:anim>
                                    <p:set>
                                      <p:cBhvr>
                                        <p:cTn id="16" dur="1" fill="hold">
                                          <p:stCondLst>
                                            <p:cond delay="3999"/>
                                          </p:stCondLst>
                                        </p:cTn>
                                        <p:tgtEl>
                                          <p:spTgt spid="7"/>
                                        </p:tgtEl>
                                        <p:attrNameLst>
                                          <p:attrName>style.visibility</p:attrName>
                                        </p:attrNameLst>
                                      </p:cBhvr>
                                      <p:to>
                                        <p:strVal val="hidden"/>
                                      </p:to>
                                    </p:set>
                                  </p:childTnLst>
                                </p:cTn>
                              </p:par>
                              <p:par>
                                <p:cTn id="17" presetID="35" presetClass="exit" presetSubtype="0" fill="hold" nodeType="withEffect">
                                  <p:stCondLst>
                                    <p:cond delay="0"/>
                                  </p:stCondLst>
                                  <p:childTnLst>
                                    <p:animEffect transition="out" filter="fade">
                                      <p:cBhvr>
                                        <p:cTn id="18" dur="4000"/>
                                        <p:tgtEl>
                                          <p:spTgt spid="8"/>
                                        </p:tgtEl>
                                      </p:cBhvr>
                                    </p:animEffect>
                                    <p:anim calcmode="lin" valueType="num">
                                      <p:cBhvr>
                                        <p:cTn id="19" dur="4000"/>
                                        <p:tgtEl>
                                          <p:spTgt spid="8"/>
                                        </p:tgtEl>
                                        <p:attrNameLst>
                                          <p:attrName>style.rotation</p:attrName>
                                        </p:attrNameLst>
                                      </p:cBhvr>
                                      <p:tavLst>
                                        <p:tav tm="0">
                                          <p:val>
                                            <p:fltVal val="0"/>
                                          </p:val>
                                        </p:tav>
                                        <p:tav tm="100000">
                                          <p:val>
                                            <p:fltVal val="720"/>
                                          </p:val>
                                        </p:tav>
                                      </p:tavLst>
                                    </p:anim>
                                    <p:anim calcmode="lin" valueType="num">
                                      <p:cBhvr>
                                        <p:cTn id="20" dur="4000"/>
                                        <p:tgtEl>
                                          <p:spTgt spid="8"/>
                                        </p:tgtEl>
                                        <p:attrNameLst>
                                          <p:attrName>ppt_h</p:attrName>
                                        </p:attrNameLst>
                                      </p:cBhvr>
                                      <p:tavLst>
                                        <p:tav tm="0">
                                          <p:val>
                                            <p:strVal val="ppt_h"/>
                                          </p:val>
                                        </p:tav>
                                        <p:tav tm="100000">
                                          <p:val>
                                            <p:fltVal val="0"/>
                                          </p:val>
                                        </p:tav>
                                      </p:tavLst>
                                    </p:anim>
                                    <p:anim calcmode="lin" valueType="num">
                                      <p:cBhvr>
                                        <p:cTn id="21" dur="4000"/>
                                        <p:tgtEl>
                                          <p:spTgt spid="8"/>
                                        </p:tgtEl>
                                        <p:attrNameLst>
                                          <p:attrName>ppt_w</p:attrName>
                                        </p:attrNameLst>
                                      </p:cBhvr>
                                      <p:tavLst>
                                        <p:tav tm="0">
                                          <p:val>
                                            <p:strVal val="ppt_w"/>
                                          </p:val>
                                        </p:tav>
                                        <p:tav tm="100000">
                                          <p:val>
                                            <p:fltVal val="0"/>
                                          </p:val>
                                        </p:tav>
                                      </p:tavLst>
                                    </p:anim>
                                    <p:set>
                                      <p:cBhvr>
                                        <p:cTn id="22" dur="1" fill="hold">
                                          <p:stCondLst>
                                            <p:cond delay="3999"/>
                                          </p:stCondLst>
                                        </p:cTn>
                                        <p:tgtEl>
                                          <p:spTgt spid="8"/>
                                        </p:tgtEl>
                                        <p:attrNameLst>
                                          <p:attrName>style.visibility</p:attrName>
                                        </p:attrNameLst>
                                      </p:cBhvr>
                                      <p:to>
                                        <p:strVal val="hidden"/>
                                      </p:to>
                                    </p:set>
                                  </p:childTnLst>
                                </p:cTn>
                              </p:par>
                              <p:par>
                                <p:cTn id="23" presetID="35" presetClass="exit" presetSubtype="0" fill="hold" nodeType="withEffect">
                                  <p:stCondLst>
                                    <p:cond delay="0"/>
                                  </p:stCondLst>
                                  <p:childTnLst>
                                    <p:animEffect transition="out" filter="fade">
                                      <p:cBhvr>
                                        <p:cTn id="24" dur="4000"/>
                                        <p:tgtEl>
                                          <p:spTgt spid="10"/>
                                        </p:tgtEl>
                                      </p:cBhvr>
                                    </p:animEffect>
                                    <p:anim calcmode="lin" valueType="num">
                                      <p:cBhvr>
                                        <p:cTn id="25" dur="4000"/>
                                        <p:tgtEl>
                                          <p:spTgt spid="10"/>
                                        </p:tgtEl>
                                        <p:attrNameLst>
                                          <p:attrName>style.rotation</p:attrName>
                                        </p:attrNameLst>
                                      </p:cBhvr>
                                      <p:tavLst>
                                        <p:tav tm="0">
                                          <p:val>
                                            <p:fltVal val="0"/>
                                          </p:val>
                                        </p:tav>
                                        <p:tav tm="100000">
                                          <p:val>
                                            <p:fltVal val="720"/>
                                          </p:val>
                                        </p:tav>
                                      </p:tavLst>
                                    </p:anim>
                                    <p:anim calcmode="lin" valueType="num">
                                      <p:cBhvr>
                                        <p:cTn id="26" dur="4000"/>
                                        <p:tgtEl>
                                          <p:spTgt spid="10"/>
                                        </p:tgtEl>
                                        <p:attrNameLst>
                                          <p:attrName>ppt_h</p:attrName>
                                        </p:attrNameLst>
                                      </p:cBhvr>
                                      <p:tavLst>
                                        <p:tav tm="0">
                                          <p:val>
                                            <p:strVal val="ppt_h"/>
                                          </p:val>
                                        </p:tav>
                                        <p:tav tm="100000">
                                          <p:val>
                                            <p:fltVal val="0"/>
                                          </p:val>
                                        </p:tav>
                                      </p:tavLst>
                                    </p:anim>
                                    <p:anim calcmode="lin" valueType="num">
                                      <p:cBhvr>
                                        <p:cTn id="27" dur="4000"/>
                                        <p:tgtEl>
                                          <p:spTgt spid="10"/>
                                        </p:tgtEl>
                                        <p:attrNameLst>
                                          <p:attrName>ppt_w</p:attrName>
                                        </p:attrNameLst>
                                      </p:cBhvr>
                                      <p:tavLst>
                                        <p:tav tm="0">
                                          <p:val>
                                            <p:strVal val="ppt_w"/>
                                          </p:val>
                                        </p:tav>
                                        <p:tav tm="100000">
                                          <p:val>
                                            <p:fltVal val="0"/>
                                          </p:val>
                                        </p:tav>
                                      </p:tavLst>
                                    </p:anim>
                                    <p:set>
                                      <p:cBhvr>
                                        <p:cTn id="28" dur="1" fill="hold">
                                          <p:stCondLst>
                                            <p:cond delay="3999"/>
                                          </p:stCondLst>
                                        </p:cTn>
                                        <p:tgtEl>
                                          <p:spTgt spid="10"/>
                                        </p:tgtEl>
                                        <p:attrNameLst>
                                          <p:attrName>style.visibility</p:attrName>
                                        </p:attrNameLst>
                                      </p:cBhvr>
                                      <p:to>
                                        <p:strVal val="hidden"/>
                                      </p:to>
                                    </p:set>
                                  </p:childTnLst>
                                </p:cTn>
                              </p:par>
                              <p:par>
                                <p:cTn id="29" presetID="35" presetClass="exit" presetSubtype="0" fill="hold" nodeType="withEffect">
                                  <p:stCondLst>
                                    <p:cond delay="0"/>
                                  </p:stCondLst>
                                  <p:childTnLst>
                                    <p:animEffect transition="out" filter="fade">
                                      <p:cBhvr>
                                        <p:cTn id="30" dur="4000"/>
                                        <p:tgtEl>
                                          <p:spTgt spid="11"/>
                                        </p:tgtEl>
                                      </p:cBhvr>
                                    </p:animEffect>
                                    <p:anim calcmode="lin" valueType="num">
                                      <p:cBhvr>
                                        <p:cTn id="31" dur="4000"/>
                                        <p:tgtEl>
                                          <p:spTgt spid="11"/>
                                        </p:tgtEl>
                                        <p:attrNameLst>
                                          <p:attrName>style.rotation</p:attrName>
                                        </p:attrNameLst>
                                      </p:cBhvr>
                                      <p:tavLst>
                                        <p:tav tm="0">
                                          <p:val>
                                            <p:fltVal val="0"/>
                                          </p:val>
                                        </p:tav>
                                        <p:tav tm="100000">
                                          <p:val>
                                            <p:fltVal val="720"/>
                                          </p:val>
                                        </p:tav>
                                      </p:tavLst>
                                    </p:anim>
                                    <p:anim calcmode="lin" valueType="num">
                                      <p:cBhvr>
                                        <p:cTn id="32" dur="4000"/>
                                        <p:tgtEl>
                                          <p:spTgt spid="11"/>
                                        </p:tgtEl>
                                        <p:attrNameLst>
                                          <p:attrName>ppt_h</p:attrName>
                                        </p:attrNameLst>
                                      </p:cBhvr>
                                      <p:tavLst>
                                        <p:tav tm="0">
                                          <p:val>
                                            <p:strVal val="ppt_h"/>
                                          </p:val>
                                        </p:tav>
                                        <p:tav tm="100000">
                                          <p:val>
                                            <p:fltVal val="0"/>
                                          </p:val>
                                        </p:tav>
                                      </p:tavLst>
                                    </p:anim>
                                    <p:anim calcmode="lin" valueType="num">
                                      <p:cBhvr>
                                        <p:cTn id="33" dur="4000"/>
                                        <p:tgtEl>
                                          <p:spTgt spid="11"/>
                                        </p:tgtEl>
                                        <p:attrNameLst>
                                          <p:attrName>ppt_w</p:attrName>
                                        </p:attrNameLst>
                                      </p:cBhvr>
                                      <p:tavLst>
                                        <p:tav tm="0">
                                          <p:val>
                                            <p:strVal val="ppt_w"/>
                                          </p:val>
                                        </p:tav>
                                        <p:tav tm="100000">
                                          <p:val>
                                            <p:fltVal val="0"/>
                                          </p:val>
                                        </p:tav>
                                      </p:tavLst>
                                    </p:anim>
                                    <p:set>
                                      <p:cBhvr>
                                        <p:cTn id="34" dur="1" fill="hold">
                                          <p:stCondLst>
                                            <p:cond delay="3999"/>
                                          </p:stCondLst>
                                        </p:cTn>
                                        <p:tgtEl>
                                          <p:spTgt spid="11"/>
                                        </p:tgtEl>
                                        <p:attrNameLst>
                                          <p:attrName>style.visibility</p:attrName>
                                        </p:attrNameLst>
                                      </p:cBhvr>
                                      <p:to>
                                        <p:strVal val="hidden"/>
                                      </p:to>
                                    </p:set>
                                  </p:childTnLst>
                                </p:cTn>
                              </p:par>
                              <p:par>
                                <p:cTn id="35" presetID="35" presetClass="exit" presetSubtype="0" fill="hold" nodeType="withEffect">
                                  <p:stCondLst>
                                    <p:cond delay="0"/>
                                  </p:stCondLst>
                                  <p:childTnLst>
                                    <p:animEffect transition="out" filter="fade">
                                      <p:cBhvr>
                                        <p:cTn id="36" dur="4000"/>
                                        <p:tgtEl>
                                          <p:spTgt spid="13"/>
                                        </p:tgtEl>
                                      </p:cBhvr>
                                    </p:animEffect>
                                    <p:anim calcmode="lin" valueType="num">
                                      <p:cBhvr>
                                        <p:cTn id="37" dur="4000"/>
                                        <p:tgtEl>
                                          <p:spTgt spid="13"/>
                                        </p:tgtEl>
                                        <p:attrNameLst>
                                          <p:attrName>style.rotation</p:attrName>
                                        </p:attrNameLst>
                                      </p:cBhvr>
                                      <p:tavLst>
                                        <p:tav tm="0">
                                          <p:val>
                                            <p:fltVal val="0"/>
                                          </p:val>
                                        </p:tav>
                                        <p:tav tm="100000">
                                          <p:val>
                                            <p:fltVal val="720"/>
                                          </p:val>
                                        </p:tav>
                                      </p:tavLst>
                                    </p:anim>
                                    <p:anim calcmode="lin" valueType="num">
                                      <p:cBhvr>
                                        <p:cTn id="38" dur="4000"/>
                                        <p:tgtEl>
                                          <p:spTgt spid="13"/>
                                        </p:tgtEl>
                                        <p:attrNameLst>
                                          <p:attrName>ppt_h</p:attrName>
                                        </p:attrNameLst>
                                      </p:cBhvr>
                                      <p:tavLst>
                                        <p:tav tm="0">
                                          <p:val>
                                            <p:strVal val="ppt_h"/>
                                          </p:val>
                                        </p:tav>
                                        <p:tav tm="100000">
                                          <p:val>
                                            <p:fltVal val="0"/>
                                          </p:val>
                                        </p:tav>
                                      </p:tavLst>
                                    </p:anim>
                                    <p:anim calcmode="lin" valueType="num">
                                      <p:cBhvr>
                                        <p:cTn id="39" dur="4000"/>
                                        <p:tgtEl>
                                          <p:spTgt spid="13"/>
                                        </p:tgtEl>
                                        <p:attrNameLst>
                                          <p:attrName>ppt_w</p:attrName>
                                        </p:attrNameLst>
                                      </p:cBhvr>
                                      <p:tavLst>
                                        <p:tav tm="0">
                                          <p:val>
                                            <p:strVal val="ppt_w"/>
                                          </p:val>
                                        </p:tav>
                                        <p:tav tm="100000">
                                          <p:val>
                                            <p:fltVal val="0"/>
                                          </p:val>
                                        </p:tav>
                                      </p:tavLst>
                                    </p:anim>
                                    <p:set>
                                      <p:cBhvr>
                                        <p:cTn id="40" dur="1" fill="hold">
                                          <p:stCondLst>
                                            <p:cond delay="3999"/>
                                          </p:stCondLst>
                                        </p:cTn>
                                        <p:tgtEl>
                                          <p:spTgt spid="13"/>
                                        </p:tgtEl>
                                        <p:attrNameLst>
                                          <p:attrName>style.visibility</p:attrName>
                                        </p:attrNameLst>
                                      </p:cBhvr>
                                      <p:to>
                                        <p:strVal val="hidden"/>
                                      </p:to>
                                    </p:set>
                                  </p:childTnLst>
                                </p:cTn>
                              </p:par>
                              <p:par>
                                <p:cTn id="41" presetID="35" presetClass="exit" presetSubtype="0" fill="hold" nodeType="withEffect">
                                  <p:stCondLst>
                                    <p:cond delay="0"/>
                                  </p:stCondLst>
                                  <p:childTnLst>
                                    <p:animEffect transition="out" filter="fade">
                                      <p:cBhvr>
                                        <p:cTn id="42" dur="4000"/>
                                        <p:tgtEl>
                                          <p:spTgt spid="14"/>
                                        </p:tgtEl>
                                      </p:cBhvr>
                                    </p:animEffect>
                                    <p:anim calcmode="lin" valueType="num">
                                      <p:cBhvr>
                                        <p:cTn id="43" dur="4000"/>
                                        <p:tgtEl>
                                          <p:spTgt spid="14"/>
                                        </p:tgtEl>
                                        <p:attrNameLst>
                                          <p:attrName>style.rotation</p:attrName>
                                        </p:attrNameLst>
                                      </p:cBhvr>
                                      <p:tavLst>
                                        <p:tav tm="0">
                                          <p:val>
                                            <p:fltVal val="0"/>
                                          </p:val>
                                        </p:tav>
                                        <p:tav tm="100000">
                                          <p:val>
                                            <p:fltVal val="720"/>
                                          </p:val>
                                        </p:tav>
                                      </p:tavLst>
                                    </p:anim>
                                    <p:anim calcmode="lin" valueType="num">
                                      <p:cBhvr>
                                        <p:cTn id="44" dur="4000"/>
                                        <p:tgtEl>
                                          <p:spTgt spid="14"/>
                                        </p:tgtEl>
                                        <p:attrNameLst>
                                          <p:attrName>ppt_h</p:attrName>
                                        </p:attrNameLst>
                                      </p:cBhvr>
                                      <p:tavLst>
                                        <p:tav tm="0">
                                          <p:val>
                                            <p:strVal val="ppt_h"/>
                                          </p:val>
                                        </p:tav>
                                        <p:tav tm="100000">
                                          <p:val>
                                            <p:fltVal val="0"/>
                                          </p:val>
                                        </p:tav>
                                      </p:tavLst>
                                    </p:anim>
                                    <p:anim calcmode="lin" valueType="num">
                                      <p:cBhvr>
                                        <p:cTn id="45" dur="4000"/>
                                        <p:tgtEl>
                                          <p:spTgt spid="14"/>
                                        </p:tgtEl>
                                        <p:attrNameLst>
                                          <p:attrName>ppt_w</p:attrName>
                                        </p:attrNameLst>
                                      </p:cBhvr>
                                      <p:tavLst>
                                        <p:tav tm="0">
                                          <p:val>
                                            <p:strVal val="ppt_w"/>
                                          </p:val>
                                        </p:tav>
                                        <p:tav tm="100000">
                                          <p:val>
                                            <p:fltVal val="0"/>
                                          </p:val>
                                        </p:tav>
                                      </p:tavLst>
                                    </p:anim>
                                    <p:set>
                                      <p:cBhvr>
                                        <p:cTn id="46" dur="1" fill="hold">
                                          <p:stCondLst>
                                            <p:cond delay="3999"/>
                                          </p:stCondLst>
                                        </p:cTn>
                                        <p:tgtEl>
                                          <p:spTgt spid="14"/>
                                        </p:tgtEl>
                                        <p:attrNameLst>
                                          <p:attrName>style.visibility</p:attrName>
                                        </p:attrNameLst>
                                      </p:cBhvr>
                                      <p:to>
                                        <p:strVal val="hidden"/>
                                      </p:to>
                                    </p:set>
                                  </p:childTnLst>
                                </p:cTn>
                              </p:par>
                              <p:par>
                                <p:cTn id="47" presetID="35" presetClass="exit" presetSubtype="0" fill="hold" nodeType="withEffect">
                                  <p:stCondLst>
                                    <p:cond delay="0"/>
                                  </p:stCondLst>
                                  <p:childTnLst>
                                    <p:animEffect transition="out" filter="fade">
                                      <p:cBhvr>
                                        <p:cTn id="48" dur="4000"/>
                                        <p:tgtEl>
                                          <p:spTgt spid="15"/>
                                        </p:tgtEl>
                                      </p:cBhvr>
                                    </p:animEffect>
                                    <p:anim calcmode="lin" valueType="num">
                                      <p:cBhvr>
                                        <p:cTn id="49" dur="4000"/>
                                        <p:tgtEl>
                                          <p:spTgt spid="15"/>
                                        </p:tgtEl>
                                        <p:attrNameLst>
                                          <p:attrName>style.rotation</p:attrName>
                                        </p:attrNameLst>
                                      </p:cBhvr>
                                      <p:tavLst>
                                        <p:tav tm="0">
                                          <p:val>
                                            <p:fltVal val="0"/>
                                          </p:val>
                                        </p:tav>
                                        <p:tav tm="100000">
                                          <p:val>
                                            <p:fltVal val="720"/>
                                          </p:val>
                                        </p:tav>
                                      </p:tavLst>
                                    </p:anim>
                                    <p:anim calcmode="lin" valueType="num">
                                      <p:cBhvr>
                                        <p:cTn id="50" dur="4000"/>
                                        <p:tgtEl>
                                          <p:spTgt spid="15"/>
                                        </p:tgtEl>
                                        <p:attrNameLst>
                                          <p:attrName>ppt_h</p:attrName>
                                        </p:attrNameLst>
                                      </p:cBhvr>
                                      <p:tavLst>
                                        <p:tav tm="0">
                                          <p:val>
                                            <p:strVal val="ppt_h"/>
                                          </p:val>
                                        </p:tav>
                                        <p:tav tm="100000">
                                          <p:val>
                                            <p:fltVal val="0"/>
                                          </p:val>
                                        </p:tav>
                                      </p:tavLst>
                                    </p:anim>
                                    <p:anim calcmode="lin" valueType="num">
                                      <p:cBhvr>
                                        <p:cTn id="51" dur="4000"/>
                                        <p:tgtEl>
                                          <p:spTgt spid="15"/>
                                        </p:tgtEl>
                                        <p:attrNameLst>
                                          <p:attrName>ppt_w</p:attrName>
                                        </p:attrNameLst>
                                      </p:cBhvr>
                                      <p:tavLst>
                                        <p:tav tm="0">
                                          <p:val>
                                            <p:strVal val="ppt_w"/>
                                          </p:val>
                                        </p:tav>
                                        <p:tav tm="100000">
                                          <p:val>
                                            <p:fltVal val="0"/>
                                          </p:val>
                                        </p:tav>
                                      </p:tavLst>
                                    </p:anim>
                                    <p:set>
                                      <p:cBhvr>
                                        <p:cTn id="52" dur="1" fill="hold">
                                          <p:stCondLst>
                                            <p:cond delay="3999"/>
                                          </p:stCondLst>
                                        </p:cTn>
                                        <p:tgtEl>
                                          <p:spTgt spid="15"/>
                                        </p:tgtEl>
                                        <p:attrNameLst>
                                          <p:attrName>style.visibility</p:attrName>
                                        </p:attrNameLst>
                                      </p:cBhvr>
                                      <p:to>
                                        <p:strVal val="hidden"/>
                                      </p:to>
                                    </p:set>
                                  </p:childTnLst>
                                </p:cTn>
                              </p:par>
                              <p:par>
                                <p:cTn id="53" presetID="16" presetClass="entr" presetSubtype="37" fill="hold" nodeType="withEffect">
                                  <p:stCondLst>
                                    <p:cond delay="0"/>
                                  </p:stCondLst>
                                  <p:childTnLst>
                                    <p:set>
                                      <p:cBhvr>
                                        <p:cTn id="54" dur="1" fill="hold">
                                          <p:stCondLst>
                                            <p:cond delay="0"/>
                                          </p:stCondLst>
                                        </p:cTn>
                                        <p:tgtEl>
                                          <p:spTgt spid="4"/>
                                        </p:tgtEl>
                                        <p:attrNameLst>
                                          <p:attrName>style.visibility</p:attrName>
                                        </p:attrNameLst>
                                      </p:cBhvr>
                                      <p:to>
                                        <p:strVal val="visible"/>
                                      </p:to>
                                    </p:set>
                                    <p:animEffect transition="in" filter="barn(outVertical)">
                                      <p:cBhvr>
                                        <p:cTn id="55" dur="4000"/>
                                        <p:tgtEl>
                                          <p:spTgt spid="4"/>
                                        </p:tgtEl>
                                      </p:cBhvr>
                                    </p:animEffect>
                                  </p:childTnLst>
                                </p:cTn>
                              </p:par>
                              <p:par>
                                <p:cTn id="56" presetID="23" presetClass="entr" presetSubtype="272" fill="hold" nodeType="withEffect">
                                  <p:stCondLst>
                                    <p:cond delay="0"/>
                                  </p:stCondLst>
                                  <p:childTnLst>
                                    <p:set>
                                      <p:cBhvr>
                                        <p:cTn id="57" dur="1" fill="hold">
                                          <p:stCondLst>
                                            <p:cond delay="0"/>
                                          </p:stCondLst>
                                        </p:cTn>
                                        <p:tgtEl>
                                          <p:spTgt spid="4"/>
                                        </p:tgtEl>
                                        <p:attrNameLst>
                                          <p:attrName>style.visibility</p:attrName>
                                        </p:attrNameLst>
                                      </p:cBhvr>
                                      <p:to>
                                        <p:strVal val="visible"/>
                                      </p:to>
                                    </p:set>
                                    <p:anim calcmode="lin" valueType="num">
                                      <p:cBhvr>
                                        <p:cTn id="58" dur="4000" fill="hold"/>
                                        <p:tgtEl>
                                          <p:spTgt spid="4"/>
                                        </p:tgtEl>
                                        <p:attrNameLst>
                                          <p:attrName>ppt_w</p:attrName>
                                        </p:attrNameLst>
                                      </p:cBhvr>
                                      <p:tavLst>
                                        <p:tav tm="0">
                                          <p:val>
                                            <p:strVal val="2/3*#ppt_w"/>
                                          </p:val>
                                        </p:tav>
                                        <p:tav tm="100000">
                                          <p:val>
                                            <p:strVal val="#ppt_w"/>
                                          </p:val>
                                        </p:tav>
                                      </p:tavLst>
                                    </p:anim>
                                    <p:anim calcmode="lin" valueType="num">
                                      <p:cBhvr>
                                        <p:cTn id="59" dur="4000" fill="hold"/>
                                        <p:tgtEl>
                                          <p:spTgt spid="4"/>
                                        </p:tgtEl>
                                        <p:attrNameLst>
                                          <p:attrName>ppt_h</p:attrName>
                                        </p:attrNameLst>
                                      </p:cBhvr>
                                      <p:tavLst>
                                        <p:tav tm="0">
                                          <p:val>
                                            <p:strVal val="2/3*#ppt_h"/>
                                          </p:val>
                                        </p:tav>
                                        <p:tav tm="100000">
                                          <p:val>
                                            <p:strVal val="#ppt_h"/>
                                          </p:val>
                                        </p:tav>
                                      </p:tavLst>
                                    </p:anim>
                                  </p:childTnLst>
                                </p:cTn>
                              </p:par>
                            </p:childTnLst>
                          </p:cTn>
                        </p:par>
                        <p:par>
                          <p:cTn id="60" fill="hold">
                            <p:stCondLst>
                              <p:cond delay="4000"/>
                            </p:stCondLst>
                            <p:childTnLst>
                              <p:par>
                                <p:cTn id="61" presetID="40" presetClass="entr" presetSubtype="0" fill="hold" grpId="0" nodeType="afterEffect">
                                  <p:stCondLst>
                                    <p:cond delay="0"/>
                                  </p:stCondLst>
                                  <p:iterate type="lt">
                                    <p:tmPct val="10000"/>
                                  </p:iterate>
                                  <p:childTnLst>
                                    <p:set>
                                      <p:cBhvr>
                                        <p:cTn id="62" dur="1" fill="hold">
                                          <p:stCondLst>
                                            <p:cond delay="0"/>
                                          </p:stCondLst>
                                        </p:cTn>
                                        <p:tgtEl>
                                          <p:spTgt spid="16"/>
                                        </p:tgtEl>
                                        <p:attrNameLst>
                                          <p:attrName>style.visibility</p:attrName>
                                        </p:attrNameLst>
                                      </p:cBhvr>
                                      <p:to>
                                        <p:strVal val="visible"/>
                                      </p:to>
                                    </p:set>
                                    <p:animEffect transition="in" filter="fade">
                                      <p:cBhvr>
                                        <p:cTn id="63" dur="1000"/>
                                        <p:tgtEl>
                                          <p:spTgt spid="16"/>
                                        </p:tgtEl>
                                      </p:cBhvr>
                                    </p:animEffect>
                                    <p:anim calcmode="lin" valueType="num">
                                      <p:cBhvr>
                                        <p:cTn id="64" dur="1000" fill="hold"/>
                                        <p:tgtEl>
                                          <p:spTgt spid="16"/>
                                        </p:tgtEl>
                                        <p:attrNameLst>
                                          <p:attrName>ppt_x</p:attrName>
                                        </p:attrNameLst>
                                      </p:cBhvr>
                                      <p:tavLst>
                                        <p:tav tm="0">
                                          <p:val>
                                            <p:strVal val="#ppt_x-.1"/>
                                          </p:val>
                                        </p:tav>
                                        <p:tav tm="100000">
                                          <p:val>
                                            <p:strVal val="#ppt_x"/>
                                          </p:val>
                                        </p:tav>
                                      </p:tavLst>
                                    </p:anim>
                                    <p:anim calcmode="lin" valueType="num">
                                      <p:cBhvr>
                                        <p:cTn id="65" dur="1000" fill="hold"/>
                                        <p:tgtEl>
                                          <p:spTgt spid="1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besitos.jpg"/>
          <p:cNvPicPr>
            <a:picLocks noChangeAspect="1"/>
          </p:cNvPicPr>
          <p:nvPr/>
        </p:nvPicPr>
        <p:blipFill>
          <a:blip r:embed="rId2" cstate="print"/>
          <a:srcRect/>
          <a:stretch>
            <a:fillRect/>
          </a:stretch>
        </p:blipFill>
        <p:spPr bwMode="auto">
          <a:xfrm>
            <a:off x="0" y="0"/>
            <a:ext cx="9144000" cy="5686425"/>
          </a:xfrm>
          <a:prstGeom prst="rect">
            <a:avLst/>
          </a:prstGeom>
          <a:noFill/>
          <a:ln w="9525">
            <a:noFill/>
            <a:miter lim="800000"/>
            <a:headEnd/>
            <a:tailEnd/>
          </a:ln>
        </p:spPr>
      </p:pic>
      <p:sp>
        <p:nvSpPr>
          <p:cNvPr id="5" name="4 Rectángulo"/>
          <p:cNvSpPr/>
          <p:nvPr/>
        </p:nvSpPr>
        <p:spPr>
          <a:xfrm>
            <a:off x="3286125" y="417513"/>
            <a:ext cx="2571750" cy="2439987"/>
          </a:xfrm>
          <a:prstGeom prst="rect">
            <a:avLst/>
          </a:pr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6" name="5 Rectángulo"/>
          <p:cNvSpPr/>
          <p:nvPr/>
        </p:nvSpPr>
        <p:spPr>
          <a:xfrm>
            <a:off x="6215063" y="417513"/>
            <a:ext cx="2643187" cy="2439987"/>
          </a:xfrm>
          <a:prstGeom prst="rect">
            <a:avLst/>
          </a:pr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 name="6 Rectángulo"/>
          <p:cNvSpPr/>
          <p:nvPr/>
        </p:nvSpPr>
        <p:spPr>
          <a:xfrm>
            <a:off x="428625" y="417513"/>
            <a:ext cx="2562225" cy="2439987"/>
          </a:xfrm>
          <a:prstGeom prst="rect">
            <a:avLst/>
          </a:pr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8" name="7 Rectángulo"/>
          <p:cNvSpPr/>
          <p:nvPr/>
        </p:nvSpPr>
        <p:spPr>
          <a:xfrm>
            <a:off x="3286125" y="2857500"/>
            <a:ext cx="2571750" cy="2441575"/>
          </a:xfrm>
          <a:prstGeom prst="rect">
            <a:avLst/>
          </a:pr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9" name="8 Rectángulo"/>
          <p:cNvSpPr/>
          <p:nvPr/>
        </p:nvSpPr>
        <p:spPr>
          <a:xfrm>
            <a:off x="6215063" y="2857500"/>
            <a:ext cx="2643187" cy="2441575"/>
          </a:xfrm>
          <a:prstGeom prst="rect">
            <a:avLst/>
          </a:pr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0" name="9 Rectángulo"/>
          <p:cNvSpPr/>
          <p:nvPr/>
        </p:nvSpPr>
        <p:spPr>
          <a:xfrm>
            <a:off x="428625" y="2857500"/>
            <a:ext cx="2562225" cy="2441575"/>
          </a:xfrm>
          <a:prstGeom prst="rect">
            <a:avLst/>
          </a:pr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2" name="11 CuadroTexto"/>
          <p:cNvSpPr txBox="1"/>
          <p:nvPr/>
        </p:nvSpPr>
        <p:spPr>
          <a:xfrm>
            <a:off x="357188" y="4071938"/>
            <a:ext cx="8501062" cy="1477962"/>
          </a:xfrm>
          <a:prstGeom prst="rect">
            <a:avLst/>
          </a:prstGeom>
          <a:noFill/>
        </p:spPr>
        <p:txBody>
          <a:bodyPr>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rPr>
              <a:t>1968. La Primavera de Praga fue un periodo de liberalización política y protesta en Checoslovaquia como estado socialista después de la Segunda Guerra Mundial. Comenzó el 5 de enero de 1968, y continuó hasta el 21 de agosto de 1968, cuando la Unión Soviética y otros miembros del Pacto de Varsovia invadieron el país para reprimir las reformas.</a:t>
            </a:r>
          </a:p>
        </p:txBody>
      </p:sp>
    </p:spTree>
  </p:cSld>
  <p:clrMapOvr>
    <a:masterClrMapping/>
  </p:clrMapOvr>
  <mc:AlternateContent xmlns:mc="http://schemas.openxmlformats.org/markup-compatibility/2006">
    <mc:Choice xmlns:p14="http://schemas.microsoft.com/office/powerpoint/2010/main" Requires="p14">
      <p:transition spd="slow" p14:dur="2250" advTm="38000">
        <p14:ripple/>
      </p:transition>
    </mc:Choice>
    <mc:Fallback>
      <p:transition spd="slow" advTm="38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xit" presetSubtype="16" fill="hold" nodeType="withEffect">
                                  <p:stCondLst>
                                    <p:cond delay="0"/>
                                  </p:stCondLst>
                                  <p:childTnLst>
                                    <p:animEffect transition="out" filter="diamond(in)">
                                      <p:cBhvr>
                                        <p:cTn id="6" dur="4000"/>
                                        <p:tgtEl>
                                          <p:spTgt spid="5"/>
                                        </p:tgtEl>
                                      </p:cBhvr>
                                    </p:animEffect>
                                    <p:set>
                                      <p:cBhvr>
                                        <p:cTn id="7" dur="1" fill="hold">
                                          <p:stCondLst>
                                            <p:cond delay="3999"/>
                                          </p:stCondLst>
                                        </p:cTn>
                                        <p:tgtEl>
                                          <p:spTgt spid="5"/>
                                        </p:tgtEl>
                                        <p:attrNameLst>
                                          <p:attrName>style.visibility</p:attrName>
                                        </p:attrNameLst>
                                      </p:cBhvr>
                                      <p:to>
                                        <p:strVal val="hidden"/>
                                      </p:to>
                                    </p:set>
                                  </p:childTnLst>
                                </p:cTn>
                              </p:par>
                              <p:par>
                                <p:cTn id="8" presetID="8" presetClass="exit" presetSubtype="16" fill="hold" nodeType="withEffect">
                                  <p:stCondLst>
                                    <p:cond delay="0"/>
                                  </p:stCondLst>
                                  <p:childTnLst>
                                    <p:animEffect transition="out" filter="diamond(in)">
                                      <p:cBhvr>
                                        <p:cTn id="9" dur="4000"/>
                                        <p:tgtEl>
                                          <p:spTgt spid="6"/>
                                        </p:tgtEl>
                                      </p:cBhvr>
                                    </p:animEffect>
                                    <p:set>
                                      <p:cBhvr>
                                        <p:cTn id="10" dur="1" fill="hold">
                                          <p:stCondLst>
                                            <p:cond delay="3999"/>
                                          </p:stCondLst>
                                        </p:cTn>
                                        <p:tgtEl>
                                          <p:spTgt spid="6"/>
                                        </p:tgtEl>
                                        <p:attrNameLst>
                                          <p:attrName>style.visibility</p:attrName>
                                        </p:attrNameLst>
                                      </p:cBhvr>
                                      <p:to>
                                        <p:strVal val="hidden"/>
                                      </p:to>
                                    </p:set>
                                  </p:childTnLst>
                                </p:cTn>
                              </p:par>
                              <p:par>
                                <p:cTn id="11" presetID="8" presetClass="exit" presetSubtype="16" fill="hold" nodeType="withEffect">
                                  <p:stCondLst>
                                    <p:cond delay="0"/>
                                  </p:stCondLst>
                                  <p:childTnLst>
                                    <p:animEffect transition="out" filter="diamond(in)">
                                      <p:cBhvr>
                                        <p:cTn id="12" dur="4000"/>
                                        <p:tgtEl>
                                          <p:spTgt spid="7"/>
                                        </p:tgtEl>
                                      </p:cBhvr>
                                    </p:animEffect>
                                    <p:set>
                                      <p:cBhvr>
                                        <p:cTn id="13" dur="1" fill="hold">
                                          <p:stCondLst>
                                            <p:cond delay="3999"/>
                                          </p:stCondLst>
                                        </p:cTn>
                                        <p:tgtEl>
                                          <p:spTgt spid="7"/>
                                        </p:tgtEl>
                                        <p:attrNameLst>
                                          <p:attrName>style.visibility</p:attrName>
                                        </p:attrNameLst>
                                      </p:cBhvr>
                                      <p:to>
                                        <p:strVal val="hidden"/>
                                      </p:to>
                                    </p:set>
                                  </p:childTnLst>
                                </p:cTn>
                              </p:par>
                              <p:par>
                                <p:cTn id="14" presetID="8" presetClass="exit" presetSubtype="16" fill="hold" nodeType="withEffect">
                                  <p:stCondLst>
                                    <p:cond delay="0"/>
                                  </p:stCondLst>
                                  <p:childTnLst>
                                    <p:animEffect transition="out" filter="diamond(in)">
                                      <p:cBhvr>
                                        <p:cTn id="15" dur="4000"/>
                                        <p:tgtEl>
                                          <p:spTgt spid="8"/>
                                        </p:tgtEl>
                                      </p:cBhvr>
                                    </p:animEffect>
                                    <p:set>
                                      <p:cBhvr>
                                        <p:cTn id="16" dur="1" fill="hold">
                                          <p:stCondLst>
                                            <p:cond delay="3999"/>
                                          </p:stCondLst>
                                        </p:cTn>
                                        <p:tgtEl>
                                          <p:spTgt spid="8"/>
                                        </p:tgtEl>
                                        <p:attrNameLst>
                                          <p:attrName>style.visibility</p:attrName>
                                        </p:attrNameLst>
                                      </p:cBhvr>
                                      <p:to>
                                        <p:strVal val="hidden"/>
                                      </p:to>
                                    </p:set>
                                  </p:childTnLst>
                                </p:cTn>
                              </p:par>
                              <p:par>
                                <p:cTn id="17" presetID="8" presetClass="exit" presetSubtype="16" fill="hold" nodeType="withEffect">
                                  <p:stCondLst>
                                    <p:cond delay="0"/>
                                  </p:stCondLst>
                                  <p:childTnLst>
                                    <p:animEffect transition="out" filter="diamond(in)">
                                      <p:cBhvr>
                                        <p:cTn id="18" dur="4000"/>
                                        <p:tgtEl>
                                          <p:spTgt spid="9"/>
                                        </p:tgtEl>
                                      </p:cBhvr>
                                    </p:animEffect>
                                    <p:set>
                                      <p:cBhvr>
                                        <p:cTn id="19" dur="1" fill="hold">
                                          <p:stCondLst>
                                            <p:cond delay="3999"/>
                                          </p:stCondLst>
                                        </p:cTn>
                                        <p:tgtEl>
                                          <p:spTgt spid="9"/>
                                        </p:tgtEl>
                                        <p:attrNameLst>
                                          <p:attrName>style.visibility</p:attrName>
                                        </p:attrNameLst>
                                      </p:cBhvr>
                                      <p:to>
                                        <p:strVal val="hidden"/>
                                      </p:to>
                                    </p:set>
                                  </p:childTnLst>
                                </p:cTn>
                              </p:par>
                              <p:par>
                                <p:cTn id="20" presetID="8" presetClass="exit" presetSubtype="16" fill="hold" nodeType="withEffect">
                                  <p:stCondLst>
                                    <p:cond delay="0"/>
                                  </p:stCondLst>
                                  <p:childTnLst>
                                    <p:animEffect transition="out" filter="diamond(in)">
                                      <p:cBhvr>
                                        <p:cTn id="21" dur="4000"/>
                                        <p:tgtEl>
                                          <p:spTgt spid="10"/>
                                        </p:tgtEl>
                                      </p:cBhvr>
                                    </p:animEffect>
                                    <p:set>
                                      <p:cBhvr>
                                        <p:cTn id="22" dur="1" fill="hold">
                                          <p:stCondLst>
                                            <p:cond delay="3999"/>
                                          </p:stCondLst>
                                        </p:cTn>
                                        <p:tgtEl>
                                          <p:spTgt spid="10"/>
                                        </p:tgtEl>
                                        <p:attrNameLst>
                                          <p:attrName>style.visibility</p:attrName>
                                        </p:attrNameLst>
                                      </p:cBhvr>
                                      <p:to>
                                        <p:strVal val="hidden"/>
                                      </p:to>
                                    </p:set>
                                  </p:childTnLst>
                                </p:cTn>
                              </p:par>
                              <p:par>
                                <p:cTn id="23" presetID="4" presetClass="entr" presetSubtype="32"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box(out)">
                                      <p:cBhvr>
                                        <p:cTn id="25" dur="3000"/>
                                        <p:tgtEl>
                                          <p:spTgt spid="4"/>
                                        </p:tgtEl>
                                      </p:cBhvr>
                                    </p:animEffect>
                                  </p:childTnLst>
                                </p:cTn>
                              </p:par>
                              <p:par>
                                <p:cTn id="26" presetID="23" presetClass="entr" presetSubtype="272" fill="hold" nodeType="withEffect">
                                  <p:stCondLst>
                                    <p:cond delay="0"/>
                                  </p:stCondLst>
                                  <p:childTnLst>
                                    <p:set>
                                      <p:cBhvr>
                                        <p:cTn id="27" dur="1" fill="hold">
                                          <p:stCondLst>
                                            <p:cond delay="0"/>
                                          </p:stCondLst>
                                        </p:cTn>
                                        <p:tgtEl>
                                          <p:spTgt spid="4"/>
                                        </p:tgtEl>
                                        <p:attrNameLst>
                                          <p:attrName>style.visibility</p:attrName>
                                        </p:attrNameLst>
                                      </p:cBhvr>
                                      <p:to>
                                        <p:strVal val="visible"/>
                                      </p:to>
                                    </p:set>
                                    <p:anim calcmode="lin" valueType="num">
                                      <p:cBhvr>
                                        <p:cTn id="28" dur="4000" fill="hold"/>
                                        <p:tgtEl>
                                          <p:spTgt spid="4"/>
                                        </p:tgtEl>
                                        <p:attrNameLst>
                                          <p:attrName>ppt_w</p:attrName>
                                        </p:attrNameLst>
                                      </p:cBhvr>
                                      <p:tavLst>
                                        <p:tav tm="0">
                                          <p:val>
                                            <p:strVal val="2/3*#ppt_w"/>
                                          </p:val>
                                        </p:tav>
                                        <p:tav tm="100000">
                                          <p:val>
                                            <p:strVal val="#ppt_w"/>
                                          </p:val>
                                        </p:tav>
                                      </p:tavLst>
                                    </p:anim>
                                    <p:anim calcmode="lin" valueType="num">
                                      <p:cBhvr>
                                        <p:cTn id="29" dur="4000" fill="hold"/>
                                        <p:tgtEl>
                                          <p:spTgt spid="4"/>
                                        </p:tgtEl>
                                        <p:attrNameLst>
                                          <p:attrName>ppt_h</p:attrName>
                                        </p:attrNameLst>
                                      </p:cBhvr>
                                      <p:tavLst>
                                        <p:tav tm="0">
                                          <p:val>
                                            <p:strVal val="2/3*#ppt_h"/>
                                          </p:val>
                                        </p:tav>
                                        <p:tav tm="100000">
                                          <p:val>
                                            <p:strVal val="#ppt_h"/>
                                          </p:val>
                                        </p:tav>
                                      </p:tavLst>
                                    </p:anim>
                                  </p:childTnLst>
                                </p:cTn>
                              </p:par>
                            </p:childTnLst>
                          </p:cTn>
                        </p:par>
                        <p:par>
                          <p:cTn id="30" fill="hold">
                            <p:stCondLst>
                              <p:cond delay="4000"/>
                            </p:stCondLst>
                            <p:childTnLst>
                              <p:par>
                                <p:cTn id="31" presetID="40" presetClass="entr" presetSubtype="0" fill="hold" grpId="0" nodeType="afterEffect">
                                  <p:stCondLst>
                                    <p:cond delay="0"/>
                                  </p:stCondLst>
                                  <p:iterate type="lt">
                                    <p:tmPct val="10000"/>
                                  </p:iterate>
                                  <p:childTnLst>
                                    <p:set>
                                      <p:cBhvr>
                                        <p:cTn id="32" dur="1" fill="hold">
                                          <p:stCondLst>
                                            <p:cond delay="0"/>
                                          </p:stCondLst>
                                        </p:cTn>
                                        <p:tgtEl>
                                          <p:spTgt spid="12"/>
                                        </p:tgtEl>
                                        <p:attrNameLst>
                                          <p:attrName>style.visibility</p:attrName>
                                        </p:attrNameLst>
                                      </p:cBhvr>
                                      <p:to>
                                        <p:strVal val="visible"/>
                                      </p:to>
                                    </p:set>
                                    <p:animEffect transition="in" filter="fade">
                                      <p:cBhvr>
                                        <p:cTn id="33" dur="1000"/>
                                        <p:tgtEl>
                                          <p:spTgt spid="12"/>
                                        </p:tgtEl>
                                      </p:cBhvr>
                                    </p:animEffect>
                                    <p:anim calcmode="lin" valueType="num">
                                      <p:cBhvr>
                                        <p:cTn id="34" dur="1000" fill="hold"/>
                                        <p:tgtEl>
                                          <p:spTgt spid="12"/>
                                        </p:tgtEl>
                                        <p:attrNameLst>
                                          <p:attrName>ppt_x</p:attrName>
                                        </p:attrNameLst>
                                      </p:cBhvr>
                                      <p:tavLst>
                                        <p:tav tm="0">
                                          <p:val>
                                            <p:strVal val="#ppt_x-.1"/>
                                          </p:val>
                                        </p:tav>
                                        <p:tav tm="100000">
                                          <p:val>
                                            <p:strVal val="#ppt_x"/>
                                          </p:val>
                                        </p:tav>
                                      </p:tavLst>
                                    </p:anim>
                                    <p:anim calcmode="lin" valueType="num">
                                      <p:cBhvr>
                                        <p:cTn id="35" dur="1000" fill="hold"/>
                                        <p:tgtEl>
                                          <p:spTgt spid="1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tumblr_mdjxdm1CJP1qjm81go1_1280.jpg"/>
          <p:cNvPicPr>
            <a:picLocks noChangeAspect="1"/>
          </p:cNvPicPr>
          <p:nvPr/>
        </p:nvPicPr>
        <p:blipFill>
          <a:blip r:embed="rId2" cstate="print"/>
          <a:srcRect/>
          <a:stretch>
            <a:fillRect/>
          </a:stretch>
        </p:blipFill>
        <p:spPr bwMode="auto">
          <a:xfrm>
            <a:off x="0" y="0"/>
            <a:ext cx="4572000" cy="5715000"/>
          </a:xfrm>
          <a:prstGeom prst="rect">
            <a:avLst/>
          </a:prstGeom>
          <a:noFill/>
          <a:ln w="9525">
            <a:noFill/>
            <a:miter lim="800000"/>
            <a:headEnd/>
            <a:tailEnd/>
          </a:ln>
        </p:spPr>
      </p:pic>
      <p:pic>
        <p:nvPicPr>
          <p:cNvPr id="10" name="9 Imagen" descr="tumblr_mdjxdm1CJP1qjm81go1_1280.jpg"/>
          <p:cNvPicPr>
            <a:picLocks noChangeAspect="1"/>
          </p:cNvPicPr>
          <p:nvPr/>
        </p:nvPicPr>
        <p:blipFill>
          <a:blip r:embed="rId2" cstate="print"/>
          <a:srcRect/>
          <a:stretch>
            <a:fillRect/>
          </a:stretch>
        </p:blipFill>
        <p:spPr bwMode="auto">
          <a:xfrm>
            <a:off x="0" y="0"/>
            <a:ext cx="4572000" cy="5715000"/>
          </a:xfrm>
          <a:prstGeom prst="rect">
            <a:avLst/>
          </a:prstGeom>
          <a:noFill/>
          <a:ln w="9525">
            <a:noFill/>
            <a:miter lim="800000"/>
            <a:headEnd/>
            <a:tailEnd/>
          </a:ln>
        </p:spPr>
      </p:pic>
      <p:sp>
        <p:nvSpPr>
          <p:cNvPr id="6" name="5 CuadroTexto"/>
          <p:cNvSpPr txBox="1"/>
          <p:nvPr/>
        </p:nvSpPr>
        <p:spPr>
          <a:xfrm>
            <a:off x="4714875" y="1428750"/>
            <a:ext cx="4286250" cy="4094163"/>
          </a:xfrm>
          <a:prstGeom prst="rect">
            <a:avLst/>
          </a:prstGeom>
          <a:noFill/>
        </p:spPr>
        <p:txBody>
          <a:bodyPr>
            <a:spAutoFit/>
          </a:bodyPr>
          <a:lstStyle/>
          <a:p>
            <a:pPr>
              <a:defRPr/>
            </a:pPr>
            <a:r>
              <a:rPr lang="es-ES" sz="2000" i="1" dirty="0">
                <a:effectLst>
                  <a:glow rad="101600">
                    <a:schemeClr val="accent2">
                      <a:satMod val="175000"/>
                      <a:alpha val="40000"/>
                    </a:schemeClr>
                  </a:glow>
                  <a:outerShdw blurRad="38100" dist="38100" dir="2700000" algn="tl">
                    <a:srgbClr val="000000">
                      <a:alpha val="43137"/>
                    </a:srgbClr>
                  </a:outerShdw>
                </a:effectLst>
              </a:rPr>
              <a:t>1969. El 30 de enero de 1969, los Beatles realizaron un concierto no anunciado desde la azotea de su sede de Apple Corps en </a:t>
            </a:r>
            <a:r>
              <a:rPr lang="es-ES" sz="2000" i="1" dirty="0" err="1">
                <a:effectLst>
                  <a:glow rad="101600">
                    <a:schemeClr val="accent2">
                      <a:satMod val="175000"/>
                      <a:alpha val="40000"/>
                    </a:schemeClr>
                  </a:glow>
                  <a:outerShdw blurRad="38100" dist="38100" dir="2700000" algn="tl">
                    <a:srgbClr val="000000">
                      <a:alpha val="43137"/>
                    </a:srgbClr>
                  </a:outerShdw>
                </a:effectLst>
              </a:rPr>
              <a:t>Savile</a:t>
            </a:r>
            <a:r>
              <a:rPr lang="es-ES" sz="2000" i="1" dirty="0">
                <a:effectLst>
                  <a:glow rad="101600">
                    <a:schemeClr val="accent2">
                      <a:satMod val="175000"/>
                      <a:alpha val="40000"/>
                    </a:schemeClr>
                  </a:glow>
                  <a:outerShdw blurRad="38100" dist="38100" dir="2700000" algn="tl">
                    <a:srgbClr val="000000">
                      <a:alpha val="43137"/>
                    </a:srgbClr>
                  </a:outerShdw>
                </a:effectLst>
              </a:rPr>
              <a:t> </a:t>
            </a:r>
            <a:r>
              <a:rPr lang="es-ES" sz="2000" i="1" dirty="0" err="1">
                <a:effectLst>
                  <a:glow rad="101600">
                    <a:schemeClr val="accent2">
                      <a:satMod val="175000"/>
                      <a:alpha val="40000"/>
                    </a:schemeClr>
                  </a:glow>
                  <a:outerShdw blurRad="38100" dist="38100" dir="2700000" algn="tl">
                    <a:srgbClr val="000000">
                      <a:alpha val="43137"/>
                    </a:srgbClr>
                  </a:outerShdw>
                </a:effectLst>
              </a:rPr>
              <a:t>Row</a:t>
            </a:r>
            <a:r>
              <a:rPr lang="es-ES" sz="2000" i="1" dirty="0">
                <a:effectLst>
                  <a:glow rad="101600">
                    <a:schemeClr val="accent2">
                      <a:satMod val="175000"/>
                      <a:alpha val="40000"/>
                    </a:schemeClr>
                  </a:glow>
                  <a:outerShdw blurRad="38100" dist="38100" dir="2700000" algn="tl">
                    <a:srgbClr val="000000">
                      <a:alpha val="43137"/>
                    </a:srgbClr>
                  </a:outerShdw>
                </a:effectLst>
              </a:rPr>
              <a:t> , dentro del distrito de oficinas y moda del centro de Londres. Acompañado por el teclista Billy Preston , la banda tocó un set de 42 minutos antes de que la Policía Metropolitana      les pidiera que redujeran el volumen. Fue la última actuación pública de su carrera.</a:t>
            </a:r>
          </a:p>
        </p:txBody>
      </p:sp>
    </p:spTree>
  </p:cSld>
  <p:clrMapOvr>
    <a:masterClrMapping/>
  </p:clrMapOvr>
  <mc:AlternateContent xmlns:mc="http://schemas.openxmlformats.org/markup-compatibility/2006">
    <mc:Choice xmlns:p14="http://schemas.microsoft.com/office/powerpoint/2010/main" Requires="p14">
      <p:transition spd="slow" p14:dur="2250" advTm="42000">
        <p14:ripple/>
      </p:transition>
    </mc:Choice>
    <mc:Fallback>
      <p:transition spd="slow" advTm="42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3" presetClass="entr" presetSubtype="27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4000" fill="hold"/>
                                        <p:tgtEl>
                                          <p:spTgt spid="4"/>
                                        </p:tgtEl>
                                        <p:attrNameLst>
                                          <p:attrName>ppt_w</p:attrName>
                                        </p:attrNameLst>
                                      </p:cBhvr>
                                      <p:tavLst>
                                        <p:tav tm="0">
                                          <p:val>
                                            <p:strVal val="2/3*#ppt_w"/>
                                          </p:val>
                                        </p:tav>
                                        <p:tav tm="100000">
                                          <p:val>
                                            <p:strVal val="#ppt_w"/>
                                          </p:val>
                                        </p:tav>
                                      </p:tavLst>
                                    </p:anim>
                                    <p:anim calcmode="lin" valueType="num">
                                      <p:cBhvr>
                                        <p:cTn id="8" dur="4000" fill="hold"/>
                                        <p:tgtEl>
                                          <p:spTgt spid="4"/>
                                        </p:tgtEl>
                                        <p:attrNameLst>
                                          <p:attrName>ppt_h</p:attrName>
                                        </p:attrNameLst>
                                      </p:cBhvr>
                                      <p:tavLst>
                                        <p:tav tm="0">
                                          <p:val>
                                            <p:strVal val="2/3*#ppt_h"/>
                                          </p:val>
                                        </p:tav>
                                        <p:tav tm="100000">
                                          <p:val>
                                            <p:strVal val="#ppt_h"/>
                                          </p:val>
                                        </p:tav>
                                      </p:tavLst>
                                    </p:anim>
                                  </p:childTnLst>
                                </p:cTn>
                              </p:par>
                              <p:par>
                                <p:cTn id="9" presetID="16" presetClass="entr" presetSubtype="37"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barn(outVertical)">
                                      <p:cBhvr>
                                        <p:cTn id="11" dur="4000"/>
                                        <p:tgtEl>
                                          <p:spTgt spid="4"/>
                                        </p:tgtEl>
                                      </p:cBhvr>
                                    </p:animEffect>
                                  </p:childTnLst>
                                </p:cTn>
                              </p:par>
                              <p:par>
                                <p:cTn id="12" presetID="23" presetClass="entr" presetSubtype="288" fill="hold" nodeType="withEffect">
                                  <p:stCondLst>
                                    <p:cond delay="0"/>
                                  </p:stCondLst>
                                  <p:childTnLst>
                                    <p:set>
                                      <p:cBhvr>
                                        <p:cTn id="13" dur="1" fill="hold">
                                          <p:stCondLst>
                                            <p:cond delay="0"/>
                                          </p:stCondLst>
                                        </p:cTn>
                                        <p:tgtEl>
                                          <p:spTgt spid="10"/>
                                        </p:tgtEl>
                                        <p:attrNameLst>
                                          <p:attrName>style.visibility</p:attrName>
                                        </p:attrNameLst>
                                      </p:cBhvr>
                                      <p:to>
                                        <p:strVal val="visible"/>
                                      </p:to>
                                    </p:set>
                                    <p:anim calcmode="lin" valueType="num">
                                      <p:cBhvr>
                                        <p:cTn id="14" dur="4000" fill="hold"/>
                                        <p:tgtEl>
                                          <p:spTgt spid="10"/>
                                        </p:tgtEl>
                                        <p:attrNameLst>
                                          <p:attrName>ppt_w</p:attrName>
                                        </p:attrNameLst>
                                      </p:cBhvr>
                                      <p:tavLst>
                                        <p:tav tm="0">
                                          <p:val>
                                            <p:strVal val="4/3*#ppt_w"/>
                                          </p:val>
                                        </p:tav>
                                        <p:tav tm="100000">
                                          <p:val>
                                            <p:strVal val="#ppt_w"/>
                                          </p:val>
                                        </p:tav>
                                      </p:tavLst>
                                    </p:anim>
                                    <p:anim calcmode="lin" valueType="num">
                                      <p:cBhvr>
                                        <p:cTn id="15" dur="4000" fill="hold"/>
                                        <p:tgtEl>
                                          <p:spTgt spid="10"/>
                                        </p:tgtEl>
                                        <p:attrNameLst>
                                          <p:attrName>ppt_h</p:attrName>
                                        </p:attrNameLst>
                                      </p:cBhvr>
                                      <p:tavLst>
                                        <p:tav tm="0">
                                          <p:val>
                                            <p:strVal val="4/3*#ppt_h"/>
                                          </p:val>
                                        </p:tav>
                                        <p:tav tm="100000">
                                          <p:val>
                                            <p:strVal val="#ppt_h"/>
                                          </p:val>
                                        </p:tav>
                                      </p:tavLst>
                                    </p:anim>
                                  </p:childTnLst>
                                </p:cTn>
                              </p:par>
                              <p:par>
                                <p:cTn id="16" presetID="16" presetClass="entr" presetSubtype="21" fill="hold" nodeType="withEffect">
                                  <p:stCondLst>
                                    <p:cond delay="0"/>
                                  </p:stCondLst>
                                  <p:childTnLst>
                                    <p:set>
                                      <p:cBhvr>
                                        <p:cTn id="17" dur="1" fill="hold">
                                          <p:stCondLst>
                                            <p:cond delay="0"/>
                                          </p:stCondLst>
                                        </p:cTn>
                                        <p:tgtEl>
                                          <p:spTgt spid="10"/>
                                        </p:tgtEl>
                                        <p:attrNameLst>
                                          <p:attrName>style.visibility</p:attrName>
                                        </p:attrNameLst>
                                      </p:cBhvr>
                                      <p:to>
                                        <p:strVal val="visible"/>
                                      </p:to>
                                    </p:set>
                                    <p:animEffect transition="in" filter="barn(inVertical)">
                                      <p:cBhvr>
                                        <p:cTn id="18" dur="4000"/>
                                        <p:tgtEl>
                                          <p:spTgt spid="10"/>
                                        </p:tgtEl>
                                      </p:cBhvr>
                                    </p:animEffect>
                                  </p:childTnLst>
                                </p:cTn>
                              </p:par>
                            </p:childTnLst>
                          </p:cTn>
                        </p:par>
                        <p:par>
                          <p:cTn id="19" fill="hold">
                            <p:stCondLst>
                              <p:cond delay="4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6"/>
                                        </p:tgtEl>
                                        <p:attrNameLst>
                                          <p:attrName>style.visibility</p:attrName>
                                        </p:attrNameLst>
                                      </p:cBhvr>
                                      <p:to>
                                        <p:strVal val="visible"/>
                                      </p:to>
                                    </p:set>
                                    <p:animEffect transition="in" filter="fade">
                                      <p:cBhvr>
                                        <p:cTn id="22" dur="1000"/>
                                        <p:tgtEl>
                                          <p:spTgt spid="6"/>
                                        </p:tgtEl>
                                      </p:cBhvr>
                                    </p:animEffect>
                                    <p:anim calcmode="lin" valueType="num">
                                      <p:cBhvr>
                                        <p:cTn id="23" dur="1000" fill="hold"/>
                                        <p:tgtEl>
                                          <p:spTgt spid="6"/>
                                        </p:tgtEl>
                                        <p:attrNameLst>
                                          <p:attrName>ppt_x</p:attrName>
                                        </p:attrNameLst>
                                      </p:cBhvr>
                                      <p:tavLst>
                                        <p:tav tm="0">
                                          <p:val>
                                            <p:strVal val="#ppt_x-.1"/>
                                          </p:val>
                                        </p:tav>
                                        <p:tav tm="100000">
                                          <p:val>
                                            <p:strVal val="#ppt_x"/>
                                          </p:val>
                                        </p:tav>
                                      </p:tavLst>
                                    </p:anim>
                                    <p:anim calcmode="lin" valueType="num">
                                      <p:cBhvr>
                                        <p:cTn id="24"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3"/>
          <p:cNvSpPr>
            <a:spLocks noGrp="1" noChangeArrowheads="1"/>
          </p:cNvSpPr>
          <p:nvPr>
            <p:ph type="subTitle" idx="1"/>
          </p:nvPr>
        </p:nvSpPr>
        <p:spPr/>
        <p:txBody>
          <a:bodyPr/>
          <a:lstStyle/>
          <a:p>
            <a:pPr eaLnBrk="1" hangingPunct="1"/>
            <a:endParaRPr lang="es-ES" altLang="es-ES" smtClean="0">
              <a:solidFill>
                <a:srgbClr val="FFFFFF"/>
              </a:solidFill>
            </a:endParaRPr>
          </a:p>
        </p:txBody>
      </p:sp>
      <p:pic>
        <p:nvPicPr>
          <p:cNvPr id="16388" name="Picture 5" descr="1266531578nx1146k"/>
          <p:cNvPicPr>
            <a:picLocks noChangeAspect="1" noChangeArrowheads="1"/>
          </p:cNvPicPr>
          <p:nvPr/>
        </p:nvPicPr>
        <p:blipFill>
          <a:blip r:embed="rId2" cstate="print"/>
          <a:srcRect/>
          <a:stretch>
            <a:fillRect/>
          </a:stretch>
        </p:blipFill>
        <p:spPr bwMode="auto">
          <a:xfrm>
            <a:off x="0" y="4763"/>
            <a:ext cx="9144000" cy="5707062"/>
          </a:xfrm>
          <a:prstGeom prst="rect">
            <a:avLst/>
          </a:prstGeom>
          <a:noFill/>
          <a:ln w="9525">
            <a:noFill/>
            <a:miter lim="800000"/>
            <a:headEnd/>
            <a:tailEnd/>
          </a:ln>
        </p:spPr>
      </p:pic>
      <p:sp>
        <p:nvSpPr>
          <p:cNvPr id="23559" name="AutoShape 7"/>
          <p:cNvSpPr>
            <a:spLocks noChangeArrowheads="1"/>
          </p:cNvSpPr>
          <p:nvPr/>
        </p:nvSpPr>
        <p:spPr bwMode="auto">
          <a:xfrm rot="5400000">
            <a:off x="1547812" y="-1714500"/>
            <a:ext cx="6048376" cy="9144000"/>
          </a:xfrm>
          <a:prstGeom prst="flowChartExtract">
            <a:avLst/>
          </a:prstGeom>
          <a:solidFill>
            <a:schemeClr val="bg1"/>
          </a:solidFill>
          <a:ln w="9525">
            <a:noFill/>
            <a:miter lim="800000"/>
            <a:headEnd/>
            <a:tailEnd/>
          </a:ln>
        </p:spPr>
        <p:txBody>
          <a:bodyPr wrap="none" lIns="82945" tIns="41473" rIns="82945" bIns="41473" anchor="ctr"/>
          <a:lstStyle/>
          <a:p>
            <a:pPr hangingPunct="0">
              <a:lnSpc>
                <a:spcPct val="93000"/>
              </a:lnSpc>
              <a:buClr>
                <a:srgbClr val="000000"/>
              </a:buClr>
              <a:buSzPct val="45000"/>
              <a:buFont typeface="Wingdings" pitchFamily="2" charset="2"/>
              <a:buNone/>
            </a:pPr>
            <a:endParaRPr lang="es-ES" altLang="es-ES">
              <a:latin typeface="Calibri" pitchFamily="34" charset="0"/>
            </a:endParaRPr>
          </a:p>
        </p:txBody>
      </p:sp>
      <p:sp>
        <p:nvSpPr>
          <p:cNvPr id="23562" name="AutoShape 10"/>
          <p:cNvSpPr>
            <a:spLocks noChangeArrowheads="1"/>
          </p:cNvSpPr>
          <p:nvPr/>
        </p:nvSpPr>
        <p:spPr bwMode="auto">
          <a:xfrm flipH="1">
            <a:off x="0" y="2857500"/>
            <a:ext cx="9144000" cy="2857500"/>
          </a:xfrm>
          <a:prstGeom prst="rtTriangle">
            <a:avLst/>
          </a:prstGeom>
          <a:solidFill>
            <a:schemeClr val="bg1"/>
          </a:solidFill>
          <a:ln w="9525">
            <a:noFill/>
            <a:miter lim="800000"/>
            <a:headEnd/>
            <a:tailEnd/>
          </a:ln>
        </p:spPr>
        <p:txBody>
          <a:bodyPr wrap="none" lIns="82945" tIns="41473" rIns="82945" bIns="41473" anchor="ctr"/>
          <a:lstStyle/>
          <a:p>
            <a:pPr hangingPunct="0">
              <a:lnSpc>
                <a:spcPct val="93000"/>
              </a:lnSpc>
              <a:buClr>
                <a:srgbClr val="000000"/>
              </a:buClr>
              <a:buSzPct val="45000"/>
              <a:buFont typeface="Wingdings" pitchFamily="2" charset="2"/>
              <a:buNone/>
            </a:pPr>
            <a:endParaRPr lang="es-ES" altLang="es-ES">
              <a:latin typeface="Calibri" pitchFamily="34" charset="0"/>
            </a:endParaRPr>
          </a:p>
        </p:txBody>
      </p:sp>
      <p:sp>
        <p:nvSpPr>
          <p:cNvPr id="23563" name="AutoShape 11"/>
          <p:cNvSpPr>
            <a:spLocks noChangeArrowheads="1"/>
          </p:cNvSpPr>
          <p:nvPr/>
        </p:nvSpPr>
        <p:spPr bwMode="auto">
          <a:xfrm flipH="1" flipV="1">
            <a:off x="0" y="0"/>
            <a:ext cx="9144000" cy="2857500"/>
          </a:xfrm>
          <a:prstGeom prst="rtTriangle">
            <a:avLst/>
          </a:prstGeom>
          <a:solidFill>
            <a:schemeClr val="bg1"/>
          </a:solidFill>
          <a:ln w="9525">
            <a:noFill/>
            <a:miter lim="800000"/>
            <a:headEnd/>
            <a:tailEnd/>
          </a:ln>
        </p:spPr>
        <p:txBody>
          <a:bodyPr wrap="none" lIns="82945" tIns="41473" rIns="82945" bIns="41473" anchor="ctr"/>
          <a:lstStyle/>
          <a:p>
            <a:pPr hangingPunct="0">
              <a:lnSpc>
                <a:spcPct val="93000"/>
              </a:lnSpc>
              <a:buClr>
                <a:srgbClr val="000000"/>
              </a:buClr>
              <a:buSzPct val="45000"/>
              <a:buFont typeface="Wingdings" pitchFamily="2" charset="2"/>
              <a:buNone/>
            </a:pPr>
            <a:endParaRPr lang="es-ES" altLang="es-ES">
              <a:latin typeface="Calibri" pitchFamily="34" charset="0"/>
            </a:endParaRPr>
          </a:p>
        </p:txBody>
      </p:sp>
      <p:sp>
        <p:nvSpPr>
          <p:cNvPr id="23564" name="AutoShape 12"/>
          <p:cNvSpPr>
            <a:spLocks noChangeArrowheads="1"/>
          </p:cNvSpPr>
          <p:nvPr/>
        </p:nvSpPr>
        <p:spPr bwMode="auto">
          <a:xfrm flipH="1">
            <a:off x="0" y="3638550"/>
            <a:ext cx="9144000" cy="2076450"/>
          </a:xfrm>
          <a:prstGeom prst="rtTriangle">
            <a:avLst/>
          </a:prstGeom>
          <a:solidFill>
            <a:schemeClr val="bg1"/>
          </a:solidFill>
          <a:ln w="9525">
            <a:noFill/>
            <a:miter lim="800000"/>
            <a:headEnd/>
            <a:tailEnd/>
          </a:ln>
        </p:spPr>
        <p:txBody>
          <a:bodyPr wrap="none" lIns="82945" tIns="41473" rIns="82945" bIns="41473" anchor="ctr"/>
          <a:lstStyle/>
          <a:p>
            <a:pPr hangingPunct="0">
              <a:lnSpc>
                <a:spcPct val="93000"/>
              </a:lnSpc>
              <a:buClr>
                <a:srgbClr val="000000"/>
              </a:buClr>
              <a:buSzPct val="45000"/>
              <a:buFont typeface="Wingdings" pitchFamily="2" charset="2"/>
              <a:buNone/>
            </a:pPr>
            <a:endParaRPr lang="es-ES" altLang="es-ES">
              <a:latin typeface="Calibri" pitchFamily="34" charset="0"/>
            </a:endParaRPr>
          </a:p>
        </p:txBody>
      </p:sp>
      <p:sp>
        <p:nvSpPr>
          <p:cNvPr id="23565" name="AutoShape 13"/>
          <p:cNvSpPr>
            <a:spLocks noChangeArrowheads="1"/>
          </p:cNvSpPr>
          <p:nvPr/>
        </p:nvSpPr>
        <p:spPr bwMode="auto">
          <a:xfrm flipH="1" flipV="1">
            <a:off x="0" y="0"/>
            <a:ext cx="9144000" cy="1957388"/>
          </a:xfrm>
          <a:prstGeom prst="rtTriangle">
            <a:avLst/>
          </a:prstGeom>
          <a:solidFill>
            <a:schemeClr val="bg1"/>
          </a:solidFill>
          <a:ln w="9525">
            <a:noFill/>
            <a:miter lim="800000"/>
            <a:headEnd/>
            <a:tailEnd/>
          </a:ln>
        </p:spPr>
        <p:txBody>
          <a:bodyPr wrap="none" lIns="82945" tIns="41473" rIns="82945" bIns="41473" anchor="ctr"/>
          <a:lstStyle/>
          <a:p>
            <a:pPr hangingPunct="0">
              <a:lnSpc>
                <a:spcPct val="93000"/>
              </a:lnSpc>
              <a:buClr>
                <a:srgbClr val="000000"/>
              </a:buClr>
              <a:buSzPct val="45000"/>
              <a:buFont typeface="Wingdings" pitchFamily="2" charset="2"/>
              <a:buNone/>
            </a:pPr>
            <a:endParaRPr lang="es-ES" altLang="es-ES">
              <a:latin typeface="Calibri" pitchFamily="34" charset="0"/>
            </a:endParaRPr>
          </a:p>
        </p:txBody>
      </p:sp>
      <p:sp>
        <p:nvSpPr>
          <p:cNvPr id="23566" name="AutoShape 14"/>
          <p:cNvSpPr>
            <a:spLocks noChangeArrowheads="1"/>
          </p:cNvSpPr>
          <p:nvPr/>
        </p:nvSpPr>
        <p:spPr bwMode="auto">
          <a:xfrm flipH="1" flipV="1">
            <a:off x="0" y="0"/>
            <a:ext cx="9144000" cy="1057275"/>
          </a:xfrm>
          <a:prstGeom prst="rtTriangle">
            <a:avLst/>
          </a:prstGeom>
          <a:solidFill>
            <a:schemeClr val="bg1"/>
          </a:solidFill>
          <a:ln w="9525">
            <a:noFill/>
            <a:miter lim="800000"/>
            <a:headEnd/>
            <a:tailEnd/>
          </a:ln>
        </p:spPr>
        <p:txBody>
          <a:bodyPr wrap="none" lIns="82945" tIns="41473" rIns="82945" bIns="41473" anchor="ctr"/>
          <a:lstStyle/>
          <a:p>
            <a:pPr hangingPunct="0">
              <a:lnSpc>
                <a:spcPct val="93000"/>
              </a:lnSpc>
              <a:buClr>
                <a:srgbClr val="000000"/>
              </a:buClr>
              <a:buSzPct val="45000"/>
              <a:buFont typeface="Wingdings" pitchFamily="2" charset="2"/>
              <a:buNone/>
            </a:pPr>
            <a:endParaRPr lang="es-ES" altLang="es-ES">
              <a:latin typeface="Calibri" pitchFamily="34" charset="0"/>
            </a:endParaRPr>
          </a:p>
        </p:txBody>
      </p:sp>
      <p:sp>
        <p:nvSpPr>
          <p:cNvPr id="23567" name="AutoShape 15"/>
          <p:cNvSpPr>
            <a:spLocks noChangeArrowheads="1"/>
          </p:cNvSpPr>
          <p:nvPr/>
        </p:nvSpPr>
        <p:spPr bwMode="auto">
          <a:xfrm flipH="1">
            <a:off x="0" y="4657725"/>
            <a:ext cx="9144000" cy="1057275"/>
          </a:xfrm>
          <a:prstGeom prst="rtTriangle">
            <a:avLst/>
          </a:prstGeom>
          <a:solidFill>
            <a:schemeClr val="bg1"/>
          </a:solidFill>
          <a:ln w="9525">
            <a:noFill/>
            <a:miter lim="800000"/>
            <a:headEnd/>
            <a:tailEnd/>
          </a:ln>
        </p:spPr>
        <p:txBody>
          <a:bodyPr wrap="none" lIns="82945" tIns="41473" rIns="82945" bIns="41473" anchor="ctr"/>
          <a:lstStyle/>
          <a:p>
            <a:pPr hangingPunct="0">
              <a:lnSpc>
                <a:spcPct val="93000"/>
              </a:lnSpc>
              <a:buClr>
                <a:srgbClr val="000000"/>
              </a:buClr>
              <a:buSzPct val="45000"/>
              <a:buFont typeface="Wingdings" pitchFamily="2" charset="2"/>
              <a:buNone/>
            </a:pPr>
            <a:endParaRPr lang="es-ES" altLang="es-ES">
              <a:latin typeface="Calibri" pitchFamily="34" charset="0"/>
            </a:endParaRPr>
          </a:p>
        </p:txBody>
      </p:sp>
      <p:sp>
        <p:nvSpPr>
          <p:cNvPr id="12" name="11 CuadroTexto"/>
          <p:cNvSpPr txBox="1"/>
          <p:nvPr/>
        </p:nvSpPr>
        <p:spPr>
          <a:xfrm>
            <a:off x="571500" y="4357688"/>
            <a:ext cx="8286750" cy="1200150"/>
          </a:xfrm>
          <a:prstGeom prst="rect">
            <a:avLst/>
          </a:prstGeom>
          <a:noFill/>
        </p:spPr>
        <p:txBody>
          <a:bodyPr>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rPr>
              <a:t>1969 – </a:t>
            </a:r>
            <a:r>
              <a:rPr lang="es-ES" i="1" dirty="0" err="1">
                <a:effectLst>
                  <a:glow rad="101600">
                    <a:schemeClr val="accent2">
                      <a:satMod val="175000"/>
                      <a:alpha val="40000"/>
                    </a:schemeClr>
                  </a:glow>
                  <a:outerShdw blurRad="38100" dist="38100" dir="2700000" algn="tl">
                    <a:srgbClr val="000000">
                      <a:alpha val="43137"/>
                    </a:srgbClr>
                  </a:outerShdw>
                </a:effectLst>
              </a:rPr>
              <a:t>Jimi</a:t>
            </a:r>
            <a:r>
              <a:rPr lang="es-ES" i="1" dirty="0">
                <a:effectLst>
                  <a:glow rad="101600">
                    <a:schemeClr val="accent2">
                      <a:satMod val="175000"/>
                      <a:alpha val="40000"/>
                    </a:schemeClr>
                  </a:glow>
                  <a:outerShdw blurRad="38100" dist="38100" dir="2700000" algn="tl">
                    <a:srgbClr val="000000">
                      <a:alpha val="43137"/>
                    </a:srgbClr>
                  </a:outerShdw>
                </a:effectLst>
              </a:rPr>
              <a:t> </a:t>
            </a:r>
            <a:r>
              <a:rPr lang="es-ES" i="1" dirty="0" err="1">
                <a:effectLst>
                  <a:glow rad="101600">
                    <a:schemeClr val="accent2">
                      <a:satMod val="175000"/>
                      <a:alpha val="40000"/>
                    </a:schemeClr>
                  </a:glow>
                  <a:outerShdw blurRad="38100" dist="38100" dir="2700000" algn="tl">
                    <a:srgbClr val="000000">
                      <a:alpha val="43137"/>
                    </a:srgbClr>
                  </a:outerShdw>
                </a:effectLst>
              </a:rPr>
              <a:t>Hendrix</a:t>
            </a:r>
            <a:r>
              <a:rPr lang="es-ES" i="1" dirty="0">
                <a:effectLst>
                  <a:glow rad="101600">
                    <a:schemeClr val="accent2">
                      <a:satMod val="175000"/>
                      <a:alpha val="40000"/>
                    </a:schemeClr>
                  </a:glow>
                  <a:outerShdw blurRad="38100" dist="38100" dir="2700000" algn="tl">
                    <a:srgbClr val="000000">
                      <a:alpha val="43137"/>
                    </a:srgbClr>
                  </a:outerShdw>
                </a:effectLst>
              </a:rPr>
              <a:t> en Woodstock. La banda estaba programada como última actuación del festival, el domingo por la noche. Debido a varios retrasos, finalmente tocaron el lunes por la mañana a las 9:00 am, cuando la mayoría de la audiencia ya se había ido.</a:t>
            </a:r>
          </a:p>
        </p:txBody>
      </p:sp>
    </p:spTree>
  </p:cSld>
  <p:clrMapOvr>
    <a:masterClrMapping/>
  </p:clrMapOvr>
  <mc:AlternateContent xmlns:mc="http://schemas.openxmlformats.org/markup-compatibility/2006" xmlns:p14="http://schemas.microsoft.com/office/powerpoint/2010/main">
    <mc:Choice Requires="p14">
      <p:transition spd="slow" p14:dur="2250" advTm="30000">
        <p:blinds dir="vert"/>
      </p:transition>
    </mc:Choice>
    <mc:Fallback xmlns="">
      <p:transition spd="slow" advTm="30000">
        <p:blinds dir="vert"/>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7" presetClass="exit" presetSubtype="4" fill="hold" grpId="0" nodeType="withEffect">
                                  <p:stCondLst>
                                    <p:cond delay="0"/>
                                  </p:stCondLst>
                                  <p:childTnLst>
                                    <p:anim calcmode="lin" valueType="num">
                                      <p:cBhvr>
                                        <p:cTn id="6" dur="4000"/>
                                        <p:tgtEl>
                                          <p:spTgt spid="23567"/>
                                        </p:tgtEl>
                                        <p:attrNameLst>
                                          <p:attrName>ppt_x</p:attrName>
                                        </p:attrNameLst>
                                      </p:cBhvr>
                                      <p:tavLst>
                                        <p:tav tm="0">
                                          <p:val>
                                            <p:strVal val="ppt_x"/>
                                          </p:val>
                                        </p:tav>
                                        <p:tav tm="100000">
                                          <p:val>
                                            <p:strVal val="ppt_x"/>
                                          </p:val>
                                        </p:tav>
                                      </p:tavLst>
                                    </p:anim>
                                    <p:anim calcmode="lin" valueType="num">
                                      <p:cBhvr>
                                        <p:cTn id="7" dur="4000"/>
                                        <p:tgtEl>
                                          <p:spTgt spid="23567"/>
                                        </p:tgtEl>
                                        <p:attrNameLst>
                                          <p:attrName>ppt_y</p:attrName>
                                        </p:attrNameLst>
                                      </p:cBhvr>
                                      <p:tavLst>
                                        <p:tav tm="0">
                                          <p:val>
                                            <p:strVal val="ppt_y"/>
                                          </p:val>
                                        </p:tav>
                                        <p:tav tm="100000">
                                          <p:val>
                                            <p:strVal val="ppt_y+ppt_h/2"/>
                                          </p:val>
                                        </p:tav>
                                      </p:tavLst>
                                    </p:anim>
                                    <p:anim calcmode="lin" valueType="num">
                                      <p:cBhvr>
                                        <p:cTn id="8" dur="4000"/>
                                        <p:tgtEl>
                                          <p:spTgt spid="23567"/>
                                        </p:tgtEl>
                                        <p:attrNameLst>
                                          <p:attrName>ppt_w</p:attrName>
                                        </p:attrNameLst>
                                      </p:cBhvr>
                                      <p:tavLst>
                                        <p:tav tm="0">
                                          <p:val>
                                            <p:strVal val="ppt_w"/>
                                          </p:val>
                                        </p:tav>
                                        <p:tav tm="100000">
                                          <p:val>
                                            <p:strVal val="ppt_w"/>
                                          </p:val>
                                        </p:tav>
                                      </p:tavLst>
                                    </p:anim>
                                    <p:anim calcmode="lin" valueType="num">
                                      <p:cBhvr>
                                        <p:cTn id="9" dur="4000"/>
                                        <p:tgtEl>
                                          <p:spTgt spid="23567"/>
                                        </p:tgtEl>
                                        <p:attrNameLst>
                                          <p:attrName>ppt_h</p:attrName>
                                        </p:attrNameLst>
                                      </p:cBhvr>
                                      <p:tavLst>
                                        <p:tav tm="0">
                                          <p:val>
                                            <p:strVal val="ppt_h"/>
                                          </p:val>
                                        </p:tav>
                                        <p:tav tm="100000">
                                          <p:val>
                                            <p:fltVal val="0"/>
                                          </p:val>
                                        </p:tav>
                                      </p:tavLst>
                                    </p:anim>
                                    <p:set>
                                      <p:cBhvr>
                                        <p:cTn id="10" dur="1" fill="hold">
                                          <p:stCondLst>
                                            <p:cond delay="3999"/>
                                          </p:stCondLst>
                                        </p:cTn>
                                        <p:tgtEl>
                                          <p:spTgt spid="23567"/>
                                        </p:tgtEl>
                                        <p:attrNameLst>
                                          <p:attrName>style.visibility</p:attrName>
                                        </p:attrNameLst>
                                      </p:cBhvr>
                                      <p:to>
                                        <p:strVal val="hidden"/>
                                      </p:to>
                                    </p:set>
                                  </p:childTnLst>
                                </p:cTn>
                              </p:par>
                              <p:par>
                                <p:cTn id="11" presetID="17" presetClass="exit" presetSubtype="4" fill="hold" grpId="0" nodeType="withEffect">
                                  <p:stCondLst>
                                    <p:cond delay="0"/>
                                  </p:stCondLst>
                                  <p:childTnLst>
                                    <p:anim calcmode="lin" valueType="num">
                                      <p:cBhvr>
                                        <p:cTn id="12" dur="4000"/>
                                        <p:tgtEl>
                                          <p:spTgt spid="23564"/>
                                        </p:tgtEl>
                                        <p:attrNameLst>
                                          <p:attrName>ppt_x</p:attrName>
                                        </p:attrNameLst>
                                      </p:cBhvr>
                                      <p:tavLst>
                                        <p:tav tm="0">
                                          <p:val>
                                            <p:strVal val="ppt_x"/>
                                          </p:val>
                                        </p:tav>
                                        <p:tav tm="100000">
                                          <p:val>
                                            <p:strVal val="ppt_x"/>
                                          </p:val>
                                        </p:tav>
                                      </p:tavLst>
                                    </p:anim>
                                    <p:anim calcmode="lin" valueType="num">
                                      <p:cBhvr>
                                        <p:cTn id="13" dur="4000"/>
                                        <p:tgtEl>
                                          <p:spTgt spid="23564"/>
                                        </p:tgtEl>
                                        <p:attrNameLst>
                                          <p:attrName>ppt_y</p:attrName>
                                        </p:attrNameLst>
                                      </p:cBhvr>
                                      <p:tavLst>
                                        <p:tav tm="0">
                                          <p:val>
                                            <p:strVal val="ppt_y"/>
                                          </p:val>
                                        </p:tav>
                                        <p:tav tm="100000">
                                          <p:val>
                                            <p:strVal val="ppt_y+ppt_h/2"/>
                                          </p:val>
                                        </p:tav>
                                      </p:tavLst>
                                    </p:anim>
                                    <p:anim calcmode="lin" valueType="num">
                                      <p:cBhvr>
                                        <p:cTn id="14" dur="4000"/>
                                        <p:tgtEl>
                                          <p:spTgt spid="23564"/>
                                        </p:tgtEl>
                                        <p:attrNameLst>
                                          <p:attrName>ppt_w</p:attrName>
                                        </p:attrNameLst>
                                      </p:cBhvr>
                                      <p:tavLst>
                                        <p:tav tm="0">
                                          <p:val>
                                            <p:strVal val="ppt_w"/>
                                          </p:val>
                                        </p:tav>
                                        <p:tav tm="100000">
                                          <p:val>
                                            <p:strVal val="ppt_w"/>
                                          </p:val>
                                        </p:tav>
                                      </p:tavLst>
                                    </p:anim>
                                    <p:anim calcmode="lin" valueType="num">
                                      <p:cBhvr>
                                        <p:cTn id="15" dur="4000"/>
                                        <p:tgtEl>
                                          <p:spTgt spid="23564"/>
                                        </p:tgtEl>
                                        <p:attrNameLst>
                                          <p:attrName>ppt_h</p:attrName>
                                        </p:attrNameLst>
                                      </p:cBhvr>
                                      <p:tavLst>
                                        <p:tav tm="0">
                                          <p:val>
                                            <p:strVal val="ppt_h"/>
                                          </p:val>
                                        </p:tav>
                                        <p:tav tm="100000">
                                          <p:val>
                                            <p:fltVal val="0"/>
                                          </p:val>
                                        </p:tav>
                                      </p:tavLst>
                                    </p:anim>
                                    <p:set>
                                      <p:cBhvr>
                                        <p:cTn id="16" dur="1" fill="hold">
                                          <p:stCondLst>
                                            <p:cond delay="3999"/>
                                          </p:stCondLst>
                                        </p:cTn>
                                        <p:tgtEl>
                                          <p:spTgt spid="23564"/>
                                        </p:tgtEl>
                                        <p:attrNameLst>
                                          <p:attrName>style.visibility</p:attrName>
                                        </p:attrNameLst>
                                      </p:cBhvr>
                                      <p:to>
                                        <p:strVal val="hidden"/>
                                      </p:to>
                                    </p:set>
                                  </p:childTnLst>
                                </p:cTn>
                              </p:par>
                              <p:par>
                                <p:cTn id="17" presetID="17" presetClass="exit" presetSubtype="4" fill="hold" grpId="0" nodeType="withEffect">
                                  <p:stCondLst>
                                    <p:cond delay="0"/>
                                  </p:stCondLst>
                                  <p:childTnLst>
                                    <p:anim calcmode="lin" valueType="num">
                                      <p:cBhvr>
                                        <p:cTn id="18" dur="4000"/>
                                        <p:tgtEl>
                                          <p:spTgt spid="23562"/>
                                        </p:tgtEl>
                                        <p:attrNameLst>
                                          <p:attrName>ppt_x</p:attrName>
                                        </p:attrNameLst>
                                      </p:cBhvr>
                                      <p:tavLst>
                                        <p:tav tm="0">
                                          <p:val>
                                            <p:strVal val="ppt_x"/>
                                          </p:val>
                                        </p:tav>
                                        <p:tav tm="100000">
                                          <p:val>
                                            <p:strVal val="ppt_x"/>
                                          </p:val>
                                        </p:tav>
                                      </p:tavLst>
                                    </p:anim>
                                    <p:anim calcmode="lin" valueType="num">
                                      <p:cBhvr>
                                        <p:cTn id="19" dur="4000"/>
                                        <p:tgtEl>
                                          <p:spTgt spid="23562"/>
                                        </p:tgtEl>
                                        <p:attrNameLst>
                                          <p:attrName>ppt_y</p:attrName>
                                        </p:attrNameLst>
                                      </p:cBhvr>
                                      <p:tavLst>
                                        <p:tav tm="0">
                                          <p:val>
                                            <p:strVal val="ppt_y"/>
                                          </p:val>
                                        </p:tav>
                                        <p:tav tm="100000">
                                          <p:val>
                                            <p:strVal val="ppt_y+ppt_h/2"/>
                                          </p:val>
                                        </p:tav>
                                      </p:tavLst>
                                    </p:anim>
                                    <p:anim calcmode="lin" valueType="num">
                                      <p:cBhvr>
                                        <p:cTn id="20" dur="4000"/>
                                        <p:tgtEl>
                                          <p:spTgt spid="23562"/>
                                        </p:tgtEl>
                                        <p:attrNameLst>
                                          <p:attrName>ppt_w</p:attrName>
                                        </p:attrNameLst>
                                      </p:cBhvr>
                                      <p:tavLst>
                                        <p:tav tm="0">
                                          <p:val>
                                            <p:strVal val="ppt_w"/>
                                          </p:val>
                                        </p:tav>
                                        <p:tav tm="100000">
                                          <p:val>
                                            <p:strVal val="ppt_w"/>
                                          </p:val>
                                        </p:tav>
                                      </p:tavLst>
                                    </p:anim>
                                    <p:anim calcmode="lin" valueType="num">
                                      <p:cBhvr>
                                        <p:cTn id="21" dur="4000"/>
                                        <p:tgtEl>
                                          <p:spTgt spid="23562"/>
                                        </p:tgtEl>
                                        <p:attrNameLst>
                                          <p:attrName>ppt_h</p:attrName>
                                        </p:attrNameLst>
                                      </p:cBhvr>
                                      <p:tavLst>
                                        <p:tav tm="0">
                                          <p:val>
                                            <p:strVal val="ppt_h"/>
                                          </p:val>
                                        </p:tav>
                                        <p:tav tm="100000">
                                          <p:val>
                                            <p:fltVal val="0"/>
                                          </p:val>
                                        </p:tav>
                                      </p:tavLst>
                                    </p:anim>
                                    <p:set>
                                      <p:cBhvr>
                                        <p:cTn id="22" dur="1" fill="hold">
                                          <p:stCondLst>
                                            <p:cond delay="3999"/>
                                          </p:stCondLst>
                                        </p:cTn>
                                        <p:tgtEl>
                                          <p:spTgt spid="23562"/>
                                        </p:tgtEl>
                                        <p:attrNameLst>
                                          <p:attrName>style.visibility</p:attrName>
                                        </p:attrNameLst>
                                      </p:cBhvr>
                                      <p:to>
                                        <p:strVal val="hidden"/>
                                      </p:to>
                                    </p:set>
                                  </p:childTnLst>
                                </p:cTn>
                              </p:par>
                              <p:par>
                                <p:cTn id="23" presetID="17" presetClass="exit" presetSubtype="1" fill="hold" grpId="0" nodeType="withEffect">
                                  <p:stCondLst>
                                    <p:cond delay="0"/>
                                  </p:stCondLst>
                                  <p:childTnLst>
                                    <p:anim calcmode="lin" valueType="num">
                                      <p:cBhvr>
                                        <p:cTn id="24" dur="4000"/>
                                        <p:tgtEl>
                                          <p:spTgt spid="23566"/>
                                        </p:tgtEl>
                                        <p:attrNameLst>
                                          <p:attrName>ppt_x</p:attrName>
                                        </p:attrNameLst>
                                      </p:cBhvr>
                                      <p:tavLst>
                                        <p:tav tm="0">
                                          <p:val>
                                            <p:strVal val="ppt_x"/>
                                          </p:val>
                                        </p:tav>
                                        <p:tav tm="100000">
                                          <p:val>
                                            <p:strVal val="ppt_x"/>
                                          </p:val>
                                        </p:tav>
                                      </p:tavLst>
                                    </p:anim>
                                    <p:anim calcmode="lin" valueType="num">
                                      <p:cBhvr>
                                        <p:cTn id="25" dur="4000"/>
                                        <p:tgtEl>
                                          <p:spTgt spid="23566"/>
                                        </p:tgtEl>
                                        <p:attrNameLst>
                                          <p:attrName>ppt_y</p:attrName>
                                        </p:attrNameLst>
                                      </p:cBhvr>
                                      <p:tavLst>
                                        <p:tav tm="0">
                                          <p:val>
                                            <p:strVal val="ppt_y"/>
                                          </p:val>
                                        </p:tav>
                                        <p:tav tm="100000">
                                          <p:val>
                                            <p:strVal val="ppt_y-ppt_h/2"/>
                                          </p:val>
                                        </p:tav>
                                      </p:tavLst>
                                    </p:anim>
                                    <p:anim calcmode="lin" valueType="num">
                                      <p:cBhvr>
                                        <p:cTn id="26" dur="4000"/>
                                        <p:tgtEl>
                                          <p:spTgt spid="23566"/>
                                        </p:tgtEl>
                                        <p:attrNameLst>
                                          <p:attrName>ppt_w</p:attrName>
                                        </p:attrNameLst>
                                      </p:cBhvr>
                                      <p:tavLst>
                                        <p:tav tm="0">
                                          <p:val>
                                            <p:strVal val="ppt_w"/>
                                          </p:val>
                                        </p:tav>
                                        <p:tav tm="100000">
                                          <p:val>
                                            <p:strVal val="ppt_w"/>
                                          </p:val>
                                        </p:tav>
                                      </p:tavLst>
                                    </p:anim>
                                    <p:anim calcmode="lin" valueType="num">
                                      <p:cBhvr>
                                        <p:cTn id="27" dur="4000"/>
                                        <p:tgtEl>
                                          <p:spTgt spid="23566"/>
                                        </p:tgtEl>
                                        <p:attrNameLst>
                                          <p:attrName>ppt_h</p:attrName>
                                        </p:attrNameLst>
                                      </p:cBhvr>
                                      <p:tavLst>
                                        <p:tav tm="0">
                                          <p:val>
                                            <p:strVal val="ppt_h"/>
                                          </p:val>
                                        </p:tav>
                                        <p:tav tm="100000">
                                          <p:val>
                                            <p:fltVal val="0"/>
                                          </p:val>
                                        </p:tav>
                                      </p:tavLst>
                                    </p:anim>
                                    <p:set>
                                      <p:cBhvr>
                                        <p:cTn id="28" dur="1" fill="hold">
                                          <p:stCondLst>
                                            <p:cond delay="3999"/>
                                          </p:stCondLst>
                                        </p:cTn>
                                        <p:tgtEl>
                                          <p:spTgt spid="23566"/>
                                        </p:tgtEl>
                                        <p:attrNameLst>
                                          <p:attrName>style.visibility</p:attrName>
                                        </p:attrNameLst>
                                      </p:cBhvr>
                                      <p:to>
                                        <p:strVal val="hidden"/>
                                      </p:to>
                                    </p:set>
                                  </p:childTnLst>
                                </p:cTn>
                              </p:par>
                              <p:par>
                                <p:cTn id="29" presetID="17" presetClass="exit" presetSubtype="1" fill="hold" grpId="0" nodeType="withEffect">
                                  <p:stCondLst>
                                    <p:cond delay="0"/>
                                  </p:stCondLst>
                                  <p:childTnLst>
                                    <p:anim calcmode="lin" valueType="num">
                                      <p:cBhvr>
                                        <p:cTn id="30" dur="4000"/>
                                        <p:tgtEl>
                                          <p:spTgt spid="23565"/>
                                        </p:tgtEl>
                                        <p:attrNameLst>
                                          <p:attrName>ppt_x</p:attrName>
                                        </p:attrNameLst>
                                      </p:cBhvr>
                                      <p:tavLst>
                                        <p:tav tm="0">
                                          <p:val>
                                            <p:strVal val="ppt_x"/>
                                          </p:val>
                                        </p:tav>
                                        <p:tav tm="100000">
                                          <p:val>
                                            <p:strVal val="ppt_x"/>
                                          </p:val>
                                        </p:tav>
                                      </p:tavLst>
                                    </p:anim>
                                    <p:anim calcmode="lin" valueType="num">
                                      <p:cBhvr>
                                        <p:cTn id="31" dur="4000"/>
                                        <p:tgtEl>
                                          <p:spTgt spid="23565"/>
                                        </p:tgtEl>
                                        <p:attrNameLst>
                                          <p:attrName>ppt_y</p:attrName>
                                        </p:attrNameLst>
                                      </p:cBhvr>
                                      <p:tavLst>
                                        <p:tav tm="0">
                                          <p:val>
                                            <p:strVal val="ppt_y"/>
                                          </p:val>
                                        </p:tav>
                                        <p:tav tm="100000">
                                          <p:val>
                                            <p:strVal val="ppt_y-ppt_h/2"/>
                                          </p:val>
                                        </p:tav>
                                      </p:tavLst>
                                    </p:anim>
                                    <p:anim calcmode="lin" valueType="num">
                                      <p:cBhvr>
                                        <p:cTn id="32" dur="4000"/>
                                        <p:tgtEl>
                                          <p:spTgt spid="23565"/>
                                        </p:tgtEl>
                                        <p:attrNameLst>
                                          <p:attrName>ppt_w</p:attrName>
                                        </p:attrNameLst>
                                      </p:cBhvr>
                                      <p:tavLst>
                                        <p:tav tm="0">
                                          <p:val>
                                            <p:strVal val="ppt_w"/>
                                          </p:val>
                                        </p:tav>
                                        <p:tav tm="100000">
                                          <p:val>
                                            <p:strVal val="ppt_w"/>
                                          </p:val>
                                        </p:tav>
                                      </p:tavLst>
                                    </p:anim>
                                    <p:anim calcmode="lin" valueType="num">
                                      <p:cBhvr>
                                        <p:cTn id="33" dur="4000"/>
                                        <p:tgtEl>
                                          <p:spTgt spid="23565"/>
                                        </p:tgtEl>
                                        <p:attrNameLst>
                                          <p:attrName>ppt_h</p:attrName>
                                        </p:attrNameLst>
                                      </p:cBhvr>
                                      <p:tavLst>
                                        <p:tav tm="0">
                                          <p:val>
                                            <p:strVal val="ppt_h"/>
                                          </p:val>
                                        </p:tav>
                                        <p:tav tm="100000">
                                          <p:val>
                                            <p:fltVal val="0"/>
                                          </p:val>
                                        </p:tav>
                                      </p:tavLst>
                                    </p:anim>
                                    <p:set>
                                      <p:cBhvr>
                                        <p:cTn id="34" dur="1" fill="hold">
                                          <p:stCondLst>
                                            <p:cond delay="3999"/>
                                          </p:stCondLst>
                                        </p:cTn>
                                        <p:tgtEl>
                                          <p:spTgt spid="23565"/>
                                        </p:tgtEl>
                                        <p:attrNameLst>
                                          <p:attrName>style.visibility</p:attrName>
                                        </p:attrNameLst>
                                      </p:cBhvr>
                                      <p:to>
                                        <p:strVal val="hidden"/>
                                      </p:to>
                                    </p:set>
                                  </p:childTnLst>
                                </p:cTn>
                              </p:par>
                              <p:par>
                                <p:cTn id="35" presetID="17" presetClass="exit" presetSubtype="1" fill="hold" grpId="0" nodeType="withEffect">
                                  <p:stCondLst>
                                    <p:cond delay="0"/>
                                  </p:stCondLst>
                                  <p:childTnLst>
                                    <p:anim calcmode="lin" valueType="num">
                                      <p:cBhvr>
                                        <p:cTn id="36" dur="4000"/>
                                        <p:tgtEl>
                                          <p:spTgt spid="23563"/>
                                        </p:tgtEl>
                                        <p:attrNameLst>
                                          <p:attrName>ppt_x</p:attrName>
                                        </p:attrNameLst>
                                      </p:cBhvr>
                                      <p:tavLst>
                                        <p:tav tm="0">
                                          <p:val>
                                            <p:strVal val="ppt_x"/>
                                          </p:val>
                                        </p:tav>
                                        <p:tav tm="100000">
                                          <p:val>
                                            <p:strVal val="ppt_x"/>
                                          </p:val>
                                        </p:tav>
                                      </p:tavLst>
                                    </p:anim>
                                    <p:anim calcmode="lin" valueType="num">
                                      <p:cBhvr>
                                        <p:cTn id="37" dur="4000"/>
                                        <p:tgtEl>
                                          <p:spTgt spid="23563"/>
                                        </p:tgtEl>
                                        <p:attrNameLst>
                                          <p:attrName>ppt_y</p:attrName>
                                        </p:attrNameLst>
                                      </p:cBhvr>
                                      <p:tavLst>
                                        <p:tav tm="0">
                                          <p:val>
                                            <p:strVal val="ppt_y"/>
                                          </p:val>
                                        </p:tav>
                                        <p:tav tm="100000">
                                          <p:val>
                                            <p:strVal val="ppt_y-ppt_h/2"/>
                                          </p:val>
                                        </p:tav>
                                      </p:tavLst>
                                    </p:anim>
                                    <p:anim calcmode="lin" valueType="num">
                                      <p:cBhvr>
                                        <p:cTn id="38" dur="4000"/>
                                        <p:tgtEl>
                                          <p:spTgt spid="23563"/>
                                        </p:tgtEl>
                                        <p:attrNameLst>
                                          <p:attrName>ppt_w</p:attrName>
                                        </p:attrNameLst>
                                      </p:cBhvr>
                                      <p:tavLst>
                                        <p:tav tm="0">
                                          <p:val>
                                            <p:strVal val="ppt_w"/>
                                          </p:val>
                                        </p:tav>
                                        <p:tav tm="100000">
                                          <p:val>
                                            <p:strVal val="ppt_w"/>
                                          </p:val>
                                        </p:tav>
                                      </p:tavLst>
                                    </p:anim>
                                    <p:anim calcmode="lin" valueType="num">
                                      <p:cBhvr>
                                        <p:cTn id="39" dur="4000"/>
                                        <p:tgtEl>
                                          <p:spTgt spid="23563"/>
                                        </p:tgtEl>
                                        <p:attrNameLst>
                                          <p:attrName>ppt_h</p:attrName>
                                        </p:attrNameLst>
                                      </p:cBhvr>
                                      <p:tavLst>
                                        <p:tav tm="0">
                                          <p:val>
                                            <p:strVal val="ppt_h"/>
                                          </p:val>
                                        </p:tav>
                                        <p:tav tm="100000">
                                          <p:val>
                                            <p:fltVal val="0"/>
                                          </p:val>
                                        </p:tav>
                                      </p:tavLst>
                                    </p:anim>
                                    <p:set>
                                      <p:cBhvr>
                                        <p:cTn id="40" dur="1" fill="hold">
                                          <p:stCondLst>
                                            <p:cond delay="3999"/>
                                          </p:stCondLst>
                                        </p:cTn>
                                        <p:tgtEl>
                                          <p:spTgt spid="23563"/>
                                        </p:tgtEl>
                                        <p:attrNameLst>
                                          <p:attrName>style.visibility</p:attrName>
                                        </p:attrNameLst>
                                      </p:cBhvr>
                                      <p:to>
                                        <p:strVal val="hidden"/>
                                      </p:to>
                                    </p:set>
                                  </p:childTnLst>
                                </p:cTn>
                              </p:par>
                              <p:par>
                                <p:cTn id="41" presetID="17" presetClass="exit" presetSubtype="8" fill="hold" grpId="0" nodeType="withEffect">
                                  <p:stCondLst>
                                    <p:cond delay="0"/>
                                  </p:stCondLst>
                                  <p:childTnLst>
                                    <p:anim calcmode="lin" valueType="num">
                                      <p:cBhvr>
                                        <p:cTn id="42" dur="4000"/>
                                        <p:tgtEl>
                                          <p:spTgt spid="23559"/>
                                        </p:tgtEl>
                                        <p:attrNameLst>
                                          <p:attrName>ppt_x</p:attrName>
                                        </p:attrNameLst>
                                      </p:cBhvr>
                                      <p:tavLst>
                                        <p:tav tm="0">
                                          <p:val>
                                            <p:strVal val="ppt_x"/>
                                          </p:val>
                                        </p:tav>
                                        <p:tav tm="100000">
                                          <p:val>
                                            <p:strVal val="ppt_x-ppt_w/2"/>
                                          </p:val>
                                        </p:tav>
                                      </p:tavLst>
                                    </p:anim>
                                    <p:anim calcmode="lin" valueType="num">
                                      <p:cBhvr>
                                        <p:cTn id="43" dur="4000"/>
                                        <p:tgtEl>
                                          <p:spTgt spid="23559"/>
                                        </p:tgtEl>
                                        <p:attrNameLst>
                                          <p:attrName>ppt_y</p:attrName>
                                        </p:attrNameLst>
                                      </p:cBhvr>
                                      <p:tavLst>
                                        <p:tav tm="0">
                                          <p:val>
                                            <p:strVal val="ppt_y"/>
                                          </p:val>
                                        </p:tav>
                                        <p:tav tm="100000">
                                          <p:val>
                                            <p:strVal val="ppt_y"/>
                                          </p:val>
                                        </p:tav>
                                      </p:tavLst>
                                    </p:anim>
                                    <p:anim calcmode="lin" valueType="num">
                                      <p:cBhvr>
                                        <p:cTn id="44" dur="4000"/>
                                        <p:tgtEl>
                                          <p:spTgt spid="23559"/>
                                        </p:tgtEl>
                                        <p:attrNameLst>
                                          <p:attrName>ppt_w</p:attrName>
                                        </p:attrNameLst>
                                      </p:cBhvr>
                                      <p:tavLst>
                                        <p:tav tm="0">
                                          <p:val>
                                            <p:strVal val="ppt_w"/>
                                          </p:val>
                                        </p:tav>
                                        <p:tav tm="100000">
                                          <p:val>
                                            <p:fltVal val="0"/>
                                          </p:val>
                                        </p:tav>
                                      </p:tavLst>
                                    </p:anim>
                                    <p:anim calcmode="lin" valueType="num">
                                      <p:cBhvr>
                                        <p:cTn id="45" dur="4000"/>
                                        <p:tgtEl>
                                          <p:spTgt spid="23559"/>
                                        </p:tgtEl>
                                        <p:attrNameLst>
                                          <p:attrName>ppt_h</p:attrName>
                                        </p:attrNameLst>
                                      </p:cBhvr>
                                      <p:tavLst>
                                        <p:tav tm="0">
                                          <p:val>
                                            <p:strVal val="ppt_h"/>
                                          </p:val>
                                        </p:tav>
                                        <p:tav tm="100000">
                                          <p:val>
                                            <p:strVal val="ppt_h"/>
                                          </p:val>
                                        </p:tav>
                                      </p:tavLst>
                                    </p:anim>
                                    <p:set>
                                      <p:cBhvr>
                                        <p:cTn id="46" dur="1" fill="hold">
                                          <p:stCondLst>
                                            <p:cond delay="3999"/>
                                          </p:stCondLst>
                                        </p:cTn>
                                        <p:tgtEl>
                                          <p:spTgt spid="23559"/>
                                        </p:tgtEl>
                                        <p:attrNameLst>
                                          <p:attrName>style.visibility</p:attrName>
                                        </p:attrNameLst>
                                      </p:cBhvr>
                                      <p:to>
                                        <p:strVal val="hidden"/>
                                      </p:to>
                                    </p:set>
                                  </p:childTnLst>
                                </p:cTn>
                              </p:par>
                              <p:par>
                                <p:cTn id="47" presetID="7" presetClass="entr" presetSubtype="2" fill="hold" nodeType="withEffect">
                                  <p:stCondLst>
                                    <p:cond delay="0"/>
                                  </p:stCondLst>
                                  <p:childTnLst>
                                    <p:set>
                                      <p:cBhvr>
                                        <p:cTn id="48" dur="1" fill="hold">
                                          <p:stCondLst>
                                            <p:cond delay="0"/>
                                          </p:stCondLst>
                                        </p:cTn>
                                        <p:tgtEl>
                                          <p:spTgt spid="16388"/>
                                        </p:tgtEl>
                                        <p:attrNameLst>
                                          <p:attrName>style.visibility</p:attrName>
                                        </p:attrNameLst>
                                      </p:cBhvr>
                                      <p:to>
                                        <p:strVal val="visible"/>
                                      </p:to>
                                    </p:set>
                                    <p:anim calcmode="lin" valueType="num">
                                      <p:cBhvr additive="base">
                                        <p:cTn id="49" dur="4000" fill="hold"/>
                                        <p:tgtEl>
                                          <p:spTgt spid="16388"/>
                                        </p:tgtEl>
                                        <p:attrNameLst>
                                          <p:attrName>ppt_x</p:attrName>
                                        </p:attrNameLst>
                                      </p:cBhvr>
                                      <p:tavLst>
                                        <p:tav tm="0">
                                          <p:val>
                                            <p:strVal val="1+#ppt_w/2"/>
                                          </p:val>
                                        </p:tav>
                                        <p:tav tm="100000">
                                          <p:val>
                                            <p:strVal val="#ppt_x"/>
                                          </p:val>
                                        </p:tav>
                                      </p:tavLst>
                                    </p:anim>
                                    <p:anim calcmode="lin" valueType="num">
                                      <p:cBhvr additive="base">
                                        <p:cTn id="50" dur="4000" fill="hold"/>
                                        <p:tgtEl>
                                          <p:spTgt spid="16388"/>
                                        </p:tgtEl>
                                        <p:attrNameLst>
                                          <p:attrName>ppt_y</p:attrName>
                                        </p:attrNameLst>
                                      </p:cBhvr>
                                      <p:tavLst>
                                        <p:tav tm="0">
                                          <p:val>
                                            <p:strVal val="#ppt_y"/>
                                          </p:val>
                                        </p:tav>
                                        <p:tav tm="100000">
                                          <p:val>
                                            <p:strVal val="#ppt_y"/>
                                          </p:val>
                                        </p:tav>
                                      </p:tavLst>
                                    </p:anim>
                                  </p:childTnLst>
                                </p:cTn>
                              </p:par>
                              <p:par>
                                <p:cTn id="51" presetID="3" presetClass="entr" presetSubtype="5" fill="hold" nodeType="withEffect">
                                  <p:stCondLst>
                                    <p:cond delay="0"/>
                                  </p:stCondLst>
                                  <p:childTnLst>
                                    <p:set>
                                      <p:cBhvr>
                                        <p:cTn id="52" dur="1" fill="hold">
                                          <p:stCondLst>
                                            <p:cond delay="0"/>
                                          </p:stCondLst>
                                        </p:cTn>
                                        <p:tgtEl>
                                          <p:spTgt spid="16388"/>
                                        </p:tgtEl>
                                        <p:attrNameLst>
                                          <p:attrName>style.visibility</p:attrName>
                                        </p:attrNameLst>
                                      </p:cBhvr>
                                      <p:to>
                                        <p:strVal val="visible"/>
                                      </p:to>
                                    </p:set>
                                    <p:animEffect transition="in" filter="blinds(vertical)">
                                      <p:cBhvr>
                                        <p:cTn id="53" dur="4000"/>
                                        <p:tgtEl>
                                          <p:spTgt spid="16388"/>
                                        </p:tgtEl>
                                      </p:cBhvr>
                                    </p:animEffect>
                                  </p:childTnLst>
                                </p:cTn>
                              </p:par>
                            </p:childTnLst>
                          </p:cTn>
                        </p:par>
                        <p:par>
                          <p:cTn id="54" fill="hold">
                            <p:stCondLst>
                              <p:cond delay="4000"/>
                            </p:stCondLst>
                            <p:childTnLst>
                              <p:par>
                                <p:cTn id="55" presetID="40" presetClass="entr" presetSubtype="0" fill="hold" grpId="0" nodeType="afterEffect">
                                  <p:stCondLst>
                                    <p:cond delay="0"/>
                                  </p:stCondLst>
                                  <p:iterate type="lt">
                                    <p:tmPct val="10000"/>
                                  </p:iterate>
                                  <p:childTnLst>
                                    <p:set>
                                      <p:cBhvr>
                                        <p:cTn id="56" dur="1" fill="hold">
                                          <p:stCondLst>
                                            <p:cond delay="0"/>
                                          </p:stCondLst>
                                        </p:cTn>
                                        <p:tgtEl>
                                          <p:spTgt spid="12"/>
                                        </p:tgtEl>
                                        <p:attrNameLst>
                                          <p:attrName>style.visibility</p:attrName>
                                        </p:attrNameLst>
                                      </p:cBhvr>
                                      <p:to>
                                        <p:strVal val="visible"/>
                                      </p:to>
                                    </p:set>
                                    <p:animEffect transition="in" filter="fade">
                                      <p:cBhvr>
                                        <p:cTn id="57" dur="1000"/>
                                        <p:tgtEl>
                                          <p:spTgt spid="12"/>
                                        </p:tgtEl>
                                      </p:cBhvr>
                                    </p:animEffect>
                                    <p:anim calcmode="lin" valueType="num">
                                      <p:cBhvr>
                                        <p:cTn id="58" dur="1000" fill="hold"/>
                                        <p:tgtEl>
                                          <p:spTgt spid="12"/>
                                        </p:tgtEl>
                                        <p:attrNameLst>
                                          <p:attrName>ppt_x</p:attrName>
                                        </p:attrNameLst>
                                      </p:cBhvr>
                                      <p:tavLst>
                                        <p:tav tm="0">
                                          <p:val>
                                            <p:strVal val="#ppt_x-.1"/>
                                          </p:val>
                                        </p:tav>
                                        <p:tav tm="100000">
                                          <p:val>
                                            <p:strVal val="#ppt_x"/>
                                          </p:val>
                                        </p:tav>
                                      </p:tavLst>
                                    </p:anim>
                                    <p:anim calcmode="lin" valueType="num">
                                      <p:cBhvr>
                                        <p:cTn id="59" dur="1000" fill="hold"/>
                                        <p:tgtEl>
                                          <p:spTgt spid="1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559" grpId="0" animBg="1"/>
      <p:bldP spid="23562" grpId="0" animBg="1"/>
      <p:bldP spid="23563" grpId="0" animBg="1"/>
      <p:bldP spid="23564" grpId="0" animBg="1"/>
      <p:bldP spid="23565" grpId="0" animBg="1"/>
      <p:bldP spid="23566" grpId="0" animBg="1"/>
      <p:bldP spid="23567" grpId="0" animBg="1"/>
      <p:bldP spid="12"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tumblr_mdn7ngNtYS1qjm81go1_1280.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p:spPr>
      </p:pic>
      <p:sp>
        <p:nvSpPr>
          <p:cNvPr id="5" name="4 Trapecio"/>
          <p:cNvSpPr/>
          <p:nvPr/>
        </p:nvSpPr>
        <p:spPr>
          <a:xfrm rot="5400000">
            <a:off x="524669" y="1229519"/>
            <a:ext cx="5100637" cy="3197225"/>
          </a:xfrm>
          <a:prstGeom prst="trapezoid">
            <a:avLst>
              <a:gd name="adj" fmla="val 69978"/>
            </a:avLst>
          </a:pr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6" name="5 Trapecio"/>
          <p:cNvSpPr/>
          <p:nvPr/>
        </p:nvSpPr>
        <p:spPr>
          <a:xfrm rot="5400000" flipV="1">
            <a:off x="3467894" y="1453357"/>
            <a:ext cx="5159375" cy="2808287"/>
          </a:xfrm>
          <a:prstGeom prst="trapezoid">
            <a:avLst>
              <a:gd name="adj" fmla="val 81646"/>
            </a:avLst>
          </a:pr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7" name="6 Trapecio"/>
          <p:cNvSpPr/>
          <p:nvPr/>
        </p:nvSpPr>
        <p:spPr>
          <a:xfrm rot="5400000">
            <a:off x="-677862" y="955675"/>
            <a:ext cx="5100637" cy="3744913"/>
          </a:xfrm>
          <a:prstGeom prst="trapezoid">
            <a:avLst>
              <a:gd name="adj" fmla="val 71064"/>
            </a:avLst>
          </a:pr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8" name="7 Trapecio"/>
          <p:cNvSpPr/>
          <p:nvPr/>
        </p:nvSpPr>
        <p:spPr>
          <a:xfrm rot="5400000" flipV="1">
            <a:off x="4814094" y="1107282"/>
            <a:ext cx="5159375" cy="3500437"/>
          </a:xfrm>
          <a:prstGeom prst="trapezoid">
            <a:avLst>
              <a:gd name="adj" fmla="val 78349"/>
            </a:avLst>
          </a:pr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9" name="8 CuadroTexto"/>
          <p:cNvSpPr txBox="1"/>
          <p:nvPr/>
        </p:nvSpPr>
        <p:spPr>
          <a:xfrm>
            <a:off x="357188" y="4786313"/>
            <a:ext cx="8501062" cy="738187"/>
          </a:xfrm>
          <a:prstGeom prst="rect">
            <a:avLst/>
          </a:prstGeom>
          <a:noFill/>
        </p:spPr>
        <p:txBody>
          <a:bodyPr>
            <a:spAutoFit/>
          </a:bodyPr>
          <a:lstStyle/>
          <a:p>
            <a:pPr>
              <a:defRPr/>
            </a:pPr>
            <a:r>
              <a:rPr lang="es-ES" sz="2400" i="1" dirty="0">
                <a:effectLst>
                  <a:glow rad="101600">
                    <a:schemeClr val="accent2">
                      <a:satMod val="175000"/>
                      <a:alpha val="40000"/>
                    </a:schemeClr>
                  </a:glow>
                  <a:outerShdw blurRad="38100" dist="38100" dir="2700000" algn="tl">
                    <a:srgbClr val="000000">
                      <a:alpha val="43137"/>
                    </a:srgbClr>
                  </a:outerShdw>
                </a:effectLst>
              </a:rPr>
              <a:t>Desmayo de guardia real, 1970. </a:t>
            </a:r>
            <a:r>
              <a:rPr lang="es-ES" i="1" dirty="0" err="1">
                <a:effectLst>
                  <a:glow rad="101600">
                    <a:schemeClr val="accent2">
                      <a:satMod val="175000"/>
                      <a:alpha val="40000"/>
                    </a:schemeClr>
                  </a:glow>
                  <a:outerShdw blurRad="38100" dist="38100" dir="2700000" algn="tl">
                    <a:srgbClr val="000000">
                      <a:alpha val="43137"/>
                    </a:srgbClr>
                  </a:outerShdw>
                </a:effectLst>
              </a:rPr>
              <a:t>Un</a:t>
            </a:r>
            <a:r>
              <a:rPr lang="es-ES" i="1" dirty="0">
                <a:effectLst>
                  <a:glow rad="101600">
                    <a:schemeClr val="accent2">
                      <a:satMod val="175000"/>
                      <a:alpha val="40000"/>
                    </a:schemeClr>
                  </a:glow>
                  <a:outerShdw blurRad="38100" dist="38100" dir="2700000" algn="tl">
                    <a:srgbClr val="000000">
                      <a:alpha val="43137"/>
                    </a:srgbClr>
                  </a:outerShdw>
                </a:effectLst>
              </a:rPr>
              <a:t> guardia de honor se desmaya ante la Reina Isabel II durante el desfile </a:t>
            </a:r>
            <a:r>
              <a:rPr lang="es-ES" i="1" dirty="0" err="1">
                <a:effectLst>
                  <a:glow rad="101600">
                    <a:schemeClr val="accent2">
                      <a:satMod val="175000"/>
                      <a:alpha val="40000"/>
                    </a:schemeClr>
                  </a:glow>
                  <a:outerShdw blurRad="38100" dist="38100" dir="2700000" algn="tl">
                    <a:srgbClr val="000000">
                      <a:alpha val="43137"/>
                    </a:srgbClr>
                  </a:outerShdw>
                </a:effectLst>
              </a:rPr>
              <a:t>Trooping</a:t>
            </a:r>
            <a:r>
              <a:rPr lang="es-ES" i="1" dirty="0">
                <a:effectLst>
                  <a:glow rad="101600">
                    <a:schemeClr val="accent2">
                      <a:satMod val="175000"/>
                      <a:alpha val="40000"/>
                    </a:schemeClr>
                  </a:glow>
                  <a:outerShdw blurRad="38100" dist="38100" dir="2700000" algn="tl">
                    <a:srgbClr val="000000">
                      <a:alpha val="43137"/>
                    </a:srgbClr>
                  </a:outerShdw>
                </a:effectLst>
              </a:rPr>
              <a:t> </a:t>
            </a:r>
            <a:r>
              <a:rPr lang="es-ES" i="1" dirty="0" err="1">
                <a:effectLst>
                  <a:glow rad="101600">
                    <a:schemeClr val="accent2">
                      <a:satMod val="175000"/>
                      <a:alpha val="40000"/>
                    </a:schemeClr>
                  </a:glow>
                  <a:outerShdw blurRad="38100" dist="38100" dir="2700000" algn="tl">
                    <a:srgbClr val="000000">
                      <a:alpha val="43137"/>
                    </a:srgbClr>
                  </a:outerShdw>
                </a:effectLst>
              </a:rPr>
              <a:t>Colour</a:t>
            </a:r>
            <a:r>
              <a:rPr lang="es-ES" i="1" dirty="0">
                <a:effectLst>
                  <a:glow rad="101600">
                    <a:schemeClr val="accent2">
                      <a:satMod val="175000"/>
                      <a:alpha val="40000"/>
                    </a:schemeClr>
                  </a:glow>
                  <a:outerShdw blurRad="38100" dist="38100" dir="2700000" algn="tl">
                    <a:srgbClr val="000000">
                      <a:alpha val="43137"/>
                    </a:srgbClr>
                  </a:outerShdw>
                </a:effectLst>
              </a:rPr>
              <a:t>, 1970</a:t>
            </a:r>
          </a:p>
        </p:txBody>
      </p:sp>
    </p:spTree>
  </p:cSld>
  <p:clrMapOvr>
    <a:masterClrMapping/>
  </p:clrMapOvr>
  <mc:AlternateContent xmlns:mc="http://schemas.openxmlformats.org/markup-compatibility/2006" xmlns:p14="http://schemas.microsoft.com/office/powerpoint/2010/main">
    <mc:Choice Requires="p14">
      <p:transition spd="slow" p14:dur="2250" advTm="19000">
        <p:blinds dir="vert"/>
      </p:transition>
    </mc:Choice>
    <mc:Fallback xmlns="">
      <p:transition spd="slow" advTm="19000">
        <p:blinds dir="vert"/>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6" presetClass="emph" presetSubtype="0" fill="hold" nodeType="withEffect">
                                  <p:stCondLst>
                                    <p:cond delay="0"/>
                                  </p:stCondLst>
                                  <p:childTnLst>
                                    <p:animScale>
                                      <p:cBhvr>
                                        <p:cTn id="6" dur="4000" fill="hold"/>
                                        <p:tgtEl>
                                          <p:spTgt spid="5"/>
                                        </p:tgtEl>
                                      </p:cBhvr>
                                      <p:by x="150000" y="150000"/>
                                    </p:animScale>
                                  </p:childTnLst>
                                </p:cTn>
                              </p:par>
                              <p:par>
                                <p:cTn id="7" presetID="17" presetClass="entr" presetSubtype="10" fill="hold" nodeType="withEffect">
                                  <p:stCondLst>
                                    <p:cond delay="0"/>
                                  </p:stCondLst>
                                  <p:childTnLst>
                                    <p:set>
                                      <p:cBhvr>
                                        <p:cTn id="8" dur="1" fill="hold">
                                          <p:stCondLst>
                                            <p:cond delay="0"/>
                                          </p:stCondLst>
                                        </p:cTn>
                                        <p:tgtEl>
                                          <p:spTgt spid="5"/>
                                        </p:tgtEl>
                                        <p:attrNameLst>
                                          <p:attrName>style.visibility</p:attrName>
                                        </p:attrNameLst>
                                      </p:cBhvr>
                                      <p:to>
                                        <p:strVal val="visible"/>
                                      </p:to>
                                    </p:set>
                                    <p:anim calcmode="lin" valueType="num">
                                      <p:cBhvr>
                                        <p:cTn id="9" dur="4000" fill="hold"/>
                                        <p:tgtEl>
                                          <p:spTgt spid="5"/>
                                        </p:tgtEl>
                                        <p:attrNameLst>
                                          <p:attrName>ppt_w</p:attrName>
                                        </p:attrNameLst>
                                      </p:cBhvr>
                                      <p:tavLst>
                                        <p:tav tm="0">
                                          <p:val>
                                            <p:fltVal val="0"/>
                                          </p:val>
                                        </p:tav>
                                        <p:tav tm="100000">
                                          <p:val>
                                            <p:strVal val="#ppt_w"/>
                                          </p:val>
                                        </p:tav>
                                      </p:tavLst>
                                    </p:anim>
                                    <p:anim calcmode="lin" valueType="num">
                                      <p:cBhvr>
                                        <p:cTn id="10" dur="4000" fill="hold"/>
                                        <p:tgtEl>
                                          <p:spTgt spid="5"/>
                                        </p:tgtEl>
                                        <p:attrNameLst>
                                          <p:attrName>ppt_h</p:attrName>
                                        </p:attrNameLst>
                                      </p:cBhvr>
                                      <p:tavLst>
                                        <p:tav tm="0">
                                          <p:val>
                                            <p:strVal val="#ppt_h"/>
                                          </p:val>
                                        </p:tav>
                                        <p:tav tm="100000">
                                          <p:val>
                                            <p:strVal val="#ppt_h"/>
                                          </p:val>
                                        </p:tav>
                                      </p:tavLst>
                                    </p:anim>
                                  </p:childTnLst>
                                </p:cTn>
                              </p:par>
                              <p:par>
                                <p:cTn id="11" presetID="17" presetClass="exit" presetSubtype="10" fill="hold" nodeType="withEffect">
                                  <p:stCondLst>
                                    <p:cond delay="0"/>
                                  </p:stCondLst>
                                  <p:childTnLst>
                                    <p:anim calcmode="lin" valueType="num">
                                      <p:cBhvr>
                                        <p:cTn id="12" dur="4000"/>
                                        <p:tgtEl>
                                          <p:spTgt spid="5"/>
                                        </p:tgtEl>
                                        <p:attrNameLst>
                                          <p:attrName>ppt_w</p:attrName>
                                        </p:attrNameLst>
                                      </p:cBhvr>
                                      <p:tavLst>
                                        <p:tav tm="0">
                                          <p:val>
                                            <p:strVal val="ppt_w"/>
                                          </p:val>
                                        </p:tav>
                                        <p:tav tm="100000">
                                          <p:val>
                                            <p:fltVal val="0"/>
                                          </p:val>
                                        </p:tav>
                                      </p:tavLst>
                                    </p:anim>
                                    <p:anim calcmode="lin" valueType="num">
                                      <p:cBhvr>
                                        <p:cTn id="13" dur="4000"/>
                                        <p:tgtEl>
                                          <p:spTgt spid="5"/>
                                        </p:tgtEl>
                                        <p:attrNameLst>
                                          <p:attrName>ppt_h</p:attrName>
                                        </p:attrNameLst>
                                      </p:cBhvr>
                                      <p:tavLst>
                                        <p:tav tm="0">
                                          <p:val>
                                            <p:strVal val="ppt_h"/>
                                          </p:val>
                                        </p:tav>
                                        <p:tav tm="100000">
                                          <p:val>
                                            <p:strVal val="ppt_h"/>
                                          </p:val>
                                        </p:tav>
                                      </p:tavLst>
                                    </p:anim>
                                    <p:set>
                                      <p:cBhvr>
                                        <p:cTn id="14" dur="1" fill="hold">
                                          <p:stCondLst>
                                            <p:cond delay="3999"/>
                                          </p:stCondLst>
                                        </p:cTn>
                                        <p:tgtEl>
                                          <p:spTgt spid="5"/>
                                        </p:tgtEl>
                                        <p:attrNameLst>
                                          <p:attrName>style.visibility</p:attrName>
                                        </p:attrNameLst>
                                      </p:cBhvr>
                                      <p:to>
                                        <p:strVal val="hidden"/>
                                      </p:to>
                                    </p:set>
                                  </p:childTnLst>
                                </p:cTn>
                              </p:par>
                              <p:par>
                                <p:cTn id="15" presetID="6" presetClass="emph" presetSubtype="0" fill="hold" nodeType="withEffect">
                                  <p:stCondLst>
                                    <p:cond delay="0"/>
                                  </p:stCondLst>
                                  <p:childTnLst>
                                    <p:animScale>
                                      <p:cBhvr>
                                        <p:cTn id="16" dur="4000" fill="hold"/>
                                        <p:tgtEl>
                                          <p:spTgt spid="6"/>
                                        </p:tgtEl>
                                      </p:cBhvr>
                                      <p:by x="150000" y="150000"/>
                                    </p:animScale>
                                  </p:childTnLst>
                                </p:cTn>
                              </p:par>
                              <p:par>
                                <p:cTn id="17" presetID="17" presetClass="entr" presetSubtype="10" fill="hold" nodeType="withEffect">
                                  <p:stCondLst>
                                    <p:cond delay="0"/>
                                  </p:stCondLst>
                                  <p:childTnLst>
                                    <p:set>
                                      <p:cBhvr>
                                        <p:cTn id="18" dur="1" fill="hold">
                                          <p:stCondLst>
                                            <p:cond delay="0"/>
                                          </p:stCondLst>
                                        </p:cTn>
                                        <p:tgtEl>
                                          <p:spTgt spid="6"/>
                                        </p:tgtEl>
                                        <p:attrNameLst>
                                          <p:attrName>style.visibility</p:attrName>
                                        </p:attrNameLst>
                                      </p:cBhvr>
                                      <p:to>
                                        <p:strVal val="visible"/>
                                      </p:to>
                                    </p:set>
                                    <p:anim calcmode="lin" valueType="num">
                                      <p:cBhvr>
                                        <p:cTn id="19" dur="4000" fill="hold"/>
                                        <p:tgtEl>
                                          <p:spTgt spid="6"/>
                                        </p:tgtEl>
                                        <p:attrNameLst>
                                          <p:attrName>ppt_w</p:attrName>
                                        </p:attrNameLst>
                                      </p:cBhvr>
                                      <p:tavLst>
                                        <p:tav tm="0">
                                          <p:val>
                                            <p:fltVal val="0"/>
                                          </p:val>
                                        </p:tav>
                                        <p:tav tm="100000">
                                          <p:val>
                                            <p:strVal val="#ppt_w"/>
                                          </p:val>
                                        </p:tav>
                                      </p:tavLst>
                                    </p:anim>
                                    <p:anim calcmode="lin" valueType="num">
                                      <p:cBhvr>
                                        <p:cTn id="20" dur="4000" fill="hold"/>
                                        <p:tgtEl>
                                          <p:spTgt spid="6"/>
                                        </p:tgtEl>
                                        <p:attrNameLst>
                                          <p:attrName>ppt_h</p:attrName>
                                        </p:attrNameLst>
                                      </p:cBhvr>
                                      <p:tavLst>
                                        <p:tav tm="0">
                                          <p:val>
                                            <p:strVal val="#ppt_h"/>
                                          </p:val>
                                        </p:tav>
                                        <p:tav tm="100000">
                                          <p:val>
                                            <p:strVal val="#ppt_h"/>
                                          </p:val>
                                        </p:tav>
                                      </p:tavLst>
                                    </p:anim>
                                  </p:childTnLst>
                                </p:cTn>
                              </p:par>
                              <p:par>
                                <p:cTn id="21" presetID="17" presetClass="exit" presetSubtype="10" fill="hold" nodeType="withEffect">
                                  <p:stCondLst>
                                    <p:cond delay="0"/>
                                  </p:stCondLst>
                                  <p:childTnLst>
                                    <p:anim calcmode="lin" valueType="num">
                                      <p:cBhvr>
                                        <p:cTn id="22" dur="4000"/>
                                        <p:tgtEl>
                                          <p:spTgt spid="6"/>
                                        </p:tgtEl>
                                        <p:attrNameLst>
                                          <p:attrName>ppt_w</p:attrName>
                                        </p:attrNameLst>
                                      </p:cBhvr>
                                      <p:tavLst>
                                        <p:tav tm="0">
                                          <p:val>
                                            <p:strVal val="ppt_w"/>
                                          </p:val>
                                        </p:tav>
                                        <p:tav tm="100000">
                                          <p:val>
                                            <p:fltVal val="0"/>
                                          </p:val>
                                        </p:tav>
                                      </p:tavLst>
                                    </p:anim>
                                    <p:anim calcmode="lin" valueType="num">
                                      <p:cBhvr>
                                        <p:cTn id="23" dur="4000"/>
                                        <p:tgtEl>
                                          <p:spTgt spid="6"/>
                                        </p:tgtEl>
                                        <p:attrNameLst>
                                          <p:attrName>ppt_h</p:attrName>
                                        </p:attrNameLst>
                                      </p:cBhvr>
                                      <p:tavLst>
                                        <p:tav tm="0">
                                          <p:val>
                                            <p:strVal val="ppt_h"/>
                                          </p:val>
                                        </p:tav>
                                        <p:tav tm="100000">
                                          <p:val>
                                            <p:strVal val="ppt_h"/>
                                          </p:val>
                                        </p:tav>
                                      </p:tavLst>
                                    </p:anim>
                                    <p:set>
                                      <p:cBhvr>
                                        <p:cTn id="24" dur="1" fill="hold">
                                          <p:stCondLst>
                                            <p:cond delay="3999"/>
                                          </p:stCondLst>
                                        </p:cTn>
                                        <p:tgtEl>
                                          <p:spTgt spid="6"/>
                                        </p:tgtEl>
                                        <p:attrNameLst>
                                          <p:attrName>style.visibility</p:attrName>
                                        </p:attrNameLst>
                                      </p:cBhvr>
                                      <p:to>
                                        <p:strVal val="hidden"/>
                                      </p:to>
                                    </p:set>
                                  </p:childTnLst>
                                </p:cTn>
                              </p:par>
                              <p:par>
                                <p:cTn id="25" presetID="6" presetClass="emph" presetSubtype="0" fill="hold" nodeType="withEffect">
                                  <p:stCondLst>
                                    <p:cond delay="0"/>
                                  </p:stCondLst>
                                  <p:childTnLst>
                                    <p:animScale>
                                      <p:cBhvr>
                                        <p:cTn id="26" dur="4000" fill="hold"/>
                                        <p:tgtEl>
                                          <p:spTgt spid="7"/>
                                        </p:tgtEl>
                                      </p:cBhvr>
                                      <p:by x="150000" y="150000"/>
                                    </p:animScale>
                                  </p:childTnLst>
                                </p:cTn>
                              </p:par>
                              <p:par>
                                <p:cTn id="27" presetID="17" presetClass="entr" presetSubtype="10" fill="hold" nodeType="withEffect">
                                  <p:stCondLst>
                                    <p:cond delay="0"/>
                                  </p:stCondLst>
                                  <p:childTnLst>
                                    <p:set>
                                      <p:cBhvr>
                                        <p:cTn id="28" dur="1" fill="hold">
                                          <p:stCondLst>
                                            <p:cond delay="0"/>
                                          </p:stCondLst>
                                        </p:cTn>
                                        <p:tgtEl>
                                          <p:spTgt spid="7"/>
                                        </p:tgtEl>
                                        <p:attrNameLst>
                                          <p:attrName>style.visibility</p:attrName>
                                        </p:attrNameLst>
                                      </p:cBhvr>
                                      <p:to>
                                        <p:strVal val="visible"/>
                                      </p:to>
                                    </p:set>
                                    <p:anim calcmode="lin" valueType="num">
                                      <p:cBhvr>
                                        <p:cTn id="29" dur="4000" fill="hold"/>
                                        <p:tgtEl>
                                          <p:spTgt spid="7"/>
                                        </p:tgtEl>
                                        <p:attrNameLst>
                                          <p:attrName>ppt_w</p:attrName>
                                        </p:attrNameLst>
                                      </p:cBhvr>
                                      <p:tavLst>
                                        <p:tav tm="0">
                                          <p:val>
                                            <p:fltVal val="0"/>
                                          </p:val>
                                        </p:tav>
                                        <p:tav tm="100000">
                                          <p:val>
                                            <p:strVal val="#ppt_w"/>
                                          </p:val>
                                        </p:tav>
                                      </p:tavLst>
                                    </p:anim>
                                    <p:anim calcmode="lin" valueType="num">
                                      <p:cBhvr>
                                        <p:cTn id="30" dur="4000" fill="hold"/>
                                        <p:tgtEl>
                                          <p:spTgt spid="7"/>
                                        </p:tgtEl>
                                        <p:attrNameLst>
                                          <p:attrName>ppt_h</p:attrName>
                                        </p:attrNameLst>
                                      </p:cBhvr>
                                      <p:tavLst>
                                        <p:tav tm="0">
                                          <p:val>
                                            <p:strVal val="#ppt_h"/>
                                          </p:val>
                                        </p:tav>
                                        <p:tav tm="100000">
                                          <p:val>
                                            <p:strVal val="#ppt_h"/>
                                          </p:val>
                                        </p:tav>
                                      </p:tavLst>
                                    </p:anim>
                                  </p:childTnLst>
                                </p:cTn>
                              </p:par>
                              <p:par>
                                <p:cTn id="31" presetID="17" presetClass="exit" presetSubtype="10" fill="hold" nodeType="withEffect">
                                  <p:stCondLst>
                                    <p:cond delay="0"/>
                                  </p:stCondLst>
                                  <p:childTnLst>
                                    <p:anim calcmode="lin" valueType="num">
                                      <p:cBhvr>
                                        <p:cTn id="32" dur="4000"/>
                                        <p:tgtEl>
                                          <p:spTgt spid="7"/>
                                        </p:tgtEl>
                                        <p:attrNameLst>
                                          <p:attrName>ppt_w</p:attrName>
                                        </p:attrNameLst>
                                      </p:cBhvr>
                                      <p:tavLst>
                                        <p:tav tm="0">
                                          <p:val>
                                            <p:strVal val="ppt_w"/>
                                          </p:val>
                                        </p:tav>
                                        <p:tav tm="100000">
                                          <p:val>
                                            <p:fltVal val="0"/>
                                          </p:val>
                                        </p:tav>
                                      </p:tavLst>
                                    </p:anim>
                                    <p:anim calcmode="lin" valueType="num">
                                      <p:cBhvr>
                                        <p:cTn id="33" dur="4000"/>
                                        <p:tgtEl>
                                          <p:spTgt spid="7"/>
                                        </p:tgtEl>
                                        <p:attrNameLst>
                                          <p:attrName>ppt_h</p:attrName>
                                        </p:attrNameLst>
                                      </p:cBhvr>
                                      <p:tavLst>
                                        <p:tav tm="0">
                                          <p:val>
                                            <p:strVal val="ppt_h"/>
                                          </p:val>
                                        </p:tav>
                                        <p:tav tm="100000">
                                          <p:val>
                                            <p:strVal val="ppt_h"/>
                                          </p:val>
                                        </p:tav>
                                      </p:tavLst>
                                    </p:anim>
                                    <p:set>
                                      <p:cBhvr>
                                        <p:cTn id="34" dur="1" fill="hold">
                                          <p:stCondLst>
                                            <p:cond delay="3999"/>
                                          </p:stCondLst>
                                        </p:cTn>
                                        <p:tgtEl>
                                          <p:spTgt spid="7"/>
                                        </p:tgtEl>
                                        <p:attrNameLst>
                                          <p:attrName>style.visibility</p:attrName>
                                        </p:attrNameLst>
                                      </p:cBhvr>
                                      <p:to>
                                        <p:strVal val="hidden"/>
                                      </p:to>
                                    </p:set>
                                  </p:childTnLst>
                                </p:cTn>
                              </p:par>
                              <p:par>
                                <p:cTn id="35" presetID="6" presetClass="emph" presetSubtype="0" fill="hold" nodeType="withEffect">
                                  <p:stCondLst>
                                    <p:cond delay="0"/>
                                  </p:stCondLst>
                                  <p:childTnLst>
                                    <p:animScale>
                                      <p:cBhvr>
                                        <p:cTn id="36" dur="4000" fill="hold"/>
                                        <p:tgtEl>
                                          <p:spTgt spid="8"/>
                                        </p:tgtEl>
                                      </p:cBhvr>
                                      <p:by x="150000" y="150000"/>
                                    </p:animScale>
                                  </p:childTnLst>
                                </p:cTn>
                              </p:par>
                              <p:par>
                                <p:cTn id="37" presetID="17" presetClass="entr" presetSubtype="10" fill="hold" nodeType="withEffect">
                                  <p:stCondLst>
                                    <p:cond delay="0"/>
                                  </p:stCondLst>
                                  <p:childTnLst>
                                    <p:set>
                                      <p:cBhvr>
                                        <p:cTn id="38" dur="1" fill="hold">
                                          <p:stCondLst>
                                            <p:cond delay="0"/>
                                          </p:stCondLst>
                                        </p:cTn>
                                        <p:tgtEl>
                                          <p:spTgt spid="8"/>
                                        </p:tgtEl>
                                        <p:attrNameLst>
                                          <p:attrName>style.visibility</p:attrName>
                                        </p:attrNameLst>
                                      </p:cBhvr>
                                      <p:to>
                                        <p:strVal val="visible"/>
                                      </p:to>
                                    </p:set>
                                    <p:anim calcmode="lin" valueType="num">
                                      <p:cBhvr>
                                        <p:cTn id="39" dur="4000" fill="hold"/>
                                        <p:tgtEl>
                                          <p:spTgt spid="8"/>
                                        </p:tgtEl>
                                        <p:attrNameLst>
                                          <p:attrName>ppt_w</p:attrName>
                                        </p:attrNameLst>
                                      </p:cBhvr>
                                      <p:tavLst>
                                        <p:tav tm="0">
                                          <p:val>
                                            <p:fltVal val="0"/>
                                          </p:val>
                                        </p:tav>
                                        <p:tav tm="100000">
                                          <p:val>
                                            <p:strVal val="#ppt_w"/>
                                          </p:val>
                                        </p:tav>
                                      </p:tavLst>
                                    </p:anim>
                                    <p:anim calcmode="lin" valueType="num">
                                      <p:cBhvr>
                                        <p:cTn id="40" dur="4000" fill="hold"/>
                                        <p:tgtEl>
                                          <p:spTgt spid="8"/>
                                        </p:tgtEl>
                                        <p:attrNameLst>
                                          <p:attrName>ppt_h</p:attrName>
                                        </p:attrNameLst>
                                      </p:cBhvr>
                                      <p:tavLst>
                                        <p:tav tm="0">
                                          <p:val>
                                            <p:strVal val="#ppt_h"/>
                                          </p:val>
                                        </p:tav>
                                        <p:tav tm="100000">
                                          <p:val>
                                            <p:strVal val="#ppt_h"/>
                                          </p:val>
                                        </p:tav>
                                      </p:tavLst>
                                    </p:anim>
                                  </p:childTnLst>
                                </p:cTn>
                              </p:par>
                              <p:par>
                                <p:cTn id="41" presetID="17" presetClass="exit" presetSubtype="10" fill="hold" nodeType="withEffect">
                                  <p:stCondLst>
                                    <p:cond delay="0"/>
                                  </p:stCondLst>
                                  <p:childTnLst>
                                    <p:anim calcmode="lin" valueType="num">
                                      <p:cBhvr>
                                        <p:cTn id="42" dur="4000"/>
                                        <p:tgtEl>
                                          <p:spTgt spid="8"/>
                                        </p:tgtEl>
                                        <p:attrNameLst>
                                          <p:attrName>ppt_w</p:attrName>
                                        </p:attrNameLst>
                                      </p:cBhvr>
                                      <p:tavLst>
                                        <p:tav tm="0">
                                          <p:val>
                                            <p:strVal val="ppt_w"/>
                                          </p:val>
                                        </p:tav>
                                        <p:tav tm="100000">
                                          <p:val>
                                            <p:fltVal val="0"/>
                                          </p:val>
                                        </p:tav>
                                      </p:tavLst>
                                    </p:anim>
                                    <p:anim calcmode="lin" valueType="num">
                                      <p:cBhvr>
                                        <p:cTn id="43" dur="4000"/>
                                        <p:tgtEl>
                                          <p:spTgt spid="8"/>
                                        </p:tgtEl>
                                        <p:attrNameLst>
                                          <p:attrName>ppt_h</p:attrName>
                                        </p:attrNameLst>
                                      </p:cBhvr>
                                      <p:tavLst>
                                        <p:tav tm="0">
                                          <p:val>
                                            <p:strVal val="ppt_h"/>
                                          </p:val>
                                        </p:tav>
                                        <p:tav tm="100000">
                                          <p:val>
                                            <p:strVal val="ppt_h"/>
                                          </p:val>
                                        </p:tav>
                                      </p:tavLst>
                                    </p:anim>
                                    <p:set>
                                      <p:cBhvr>
                                        <p:cTn id="44" dur="1" fill="hold">
                                          <p:stCondLst>
                                            <p:cond delay="3999"/>
                                          </p:stCondLst>
                                        </p:cTn>
                                        <p:tgtEl>
                                          <p:spTgt spid="8"/>
                                        </p:tgtEl>
                                        <p:attrNameLst>
                                          <p:attrName>style.visibility</p:attrName>
                                        </p:attrNameLst>
                                      </p:cBhvr>
                                      <p:to>
                                        <p:strVal val="hidden"/>
                                      </p:to>
                                    </p:set>
                                  </p:childTnLst>
                                </p:cTn>
                              </p:par>
                              <p:par>
                                <p:cTn id="45" presetID="4" presetClass="entr" presetSubtype="32" fill="hold" nodeType="withEffect">
                                  <p:stCondLst>
                                    <p:cond delay="0"/>
                                  </p:stCondLst>
                                  <p:childTnLst>
                                    <p:set>
                                      <p:cBhvr>
                                        <p:cTn id="46" dur="1" fill="hold">
                                          <p:stCondLst>
                                            <p:cond delay="0"/>
                                          </p:stCondLst>
                                        </p:cTn>
                                        <p:tgtEl>
                                          <p:spTgt spid="4"/>
                                        </p:tgtEl>
                                        <p:attrNameLst>
                                          <p:attrName>style.visibility</p:attrName>
                                        </p:attrNameLst>
                                      </p:cBhvr>
                                      <p:to>
                                        <p:strVal val="visible"/>
                                      </p:to>
                                    </p:set>
                                    <p:animEffect transition="in" filter="box(out)">
                                      <p:cBhvr>
                                        <p:cTn id="47" dur="4000"/>
                                        <p:tgtEl>
                                          <p:spTgt spid="4"/>
                                        </p:tgtEl>
                                      </p:cBhvr>
                                    </p:animEffect>
                                  </p:childTnLst>
                                </p:cTn>
                              </p:par>
                              <p:par>
                                <p:cTn id="48" presetID="55" presetClass="entr" presetSubtype="0" fill="hold" nodeType="withEffect">
                                  <p:stCondLst>
                                    <p:cond delay="0"/>
                                  </p:stCondLst>
                                  <p:childTnLst>
                                    <p:set>
                                      <p:cBhvr>
                                        <p:cTn id="49" dur="1" fill="hold">
                                          <p:stCondLst>
                                            <p:cond delay="0"/>
                                          </p:stCondLst>
                                        </p:cTn>
                                        <p:tgtEl>
                                          <p:spTgt spid="4"/>
                                        </p:tgtEl>
                                        <p:attrNameLst>
                                          <p:attrName>style.visibility</p:attrName>
                                        </p:attrNameLst>
                                      </p:cBhvr>
                                      <p:to>
                                        <p:strVal val="visible"/>
                                      </p:to>
                                    </p:set>
                                    <p:anim calcmode="lin" valueType="num">
                                      <p:cBhvr>
                                        <p:cTn id="50" dur="4000" fill="hold"/>
                                        <p:tgtEl>
                                          <p:spTgt spid="4"/>
                                        </p:tgtEl>
                                        <p:attrNameLst>
                                          <p:attrName>ppt_w</p:attrName>
                                        </p:attrNameLst>
                                      </p:cBhvr>
                                      <p:tavLst>
                                        <p:tav tm="0">
                                          <p:val>
                                            <p:strVal val="#ppt_w*0.70"/>
                                          </p:val>
                                        </p:tav>
                                        <p:tav tm="100000">
                                          <p:val>
                                            <p:strVal val="#ppt_w"/>
                                          </p:val>
                                        </p:tav>
                                      </p:tavLst>
                                    </p:anim>
                                    <p:anim calcmode="lin" valueType="num">
                                      <p:cBhvr>
                                        <p:cTn id="51" dur="4000" fill="hold"/>
                                        <p:tgtEl>
                                          <p:spTgt spid="4"/>
                                        </p:tgtEl>
                                        <p:attrNameLst>
                                          <p:attrName>ppt_h</p:attrName>
                                        </p:attrNameLst>
                                      </p:cBhvr>
                                      <p:tavLst>
                                        <p:tav tm="0">
                                          <p:val>
                                            <p:strVal val="#ppt_h"/>
                                          </p:val>
                                        </p:tav>
                                        <p:tav tm="100000">
                                          <p:val>
                                            <p:strVal val="#ppt_h"/>
                                          </p:val>
                                        </p:tav>
                                      </p:tavLst>
                                    </p:anim>
                                    <p:animEffect transition="in" filter="fade">
                                      <p:cBhvr>
                                        <p:cTn id="52" dur="4000"/>
                                        <p:tgtEl>
                                          <p:spTgt spid="4"/>
                                        </p:tgtEl>
                                      </p:cBhvr>
                                    </p:animEffect>
                                  </p:childTnLst>
                                </p:cTn>
                              </p:par>
                            </p:childTnLst>
                          </p:cTn>
                        </p:par>
                        <p:par>
                          <p:cTn id="53" fill="hold">
                            <p:stCondLst>
                              <p:cond delay="4000"/>
                            </p:stCondLst>
                            <p:childTnLst>
                              <p:par>
                                <p:cTn id="54" presetID="40" presetClass="entr" presetSubtype="0" fill="hold" grpId="0" nodeType="afterEffect">
                                  <p:stCondLst>
                                    <p:cond delay="0"/>
                                  </p:stCondLst>
                                  <p:iterate type="lt">
                                    <p:tmPct val="10000"/>
                                  </p:iterate>
                                  <p:childTnLst>
                                    <p:set>
                                      <p:cBhvr>
                                        <p:cTn id="55" dur="1" fill="hold">
                                          <p:stCondLst>
                                            <p:cond delay="0"/>
                                          </p:stCondLst>
                                        </p:cTn>
                                        <p:tgtEl>
                                          <p:spTgt spid="9"/>
                                        </p:tgtEl>
                                        <p:attrNameLst>
                                          <p:attrName>style.visibility</p:attrName>
                                        </p:attrNameLst>
                                      </p:cBhvr>
                                      <p:to>
                                        <p:strVal val="visible"/>
                                      </p:to>
                                    </p:set>
                                    <p:animEffect transition="in" filter="fade">
                                      <p:cBhvr>
                                        <p:cTn id="56" dur="1000"/>
                                        <p:tgtEl>
                                          <p:spTgt spid="9"/>
                                        </p:tgtEl>
                                      </p:cBhvr>
                                    </p:animEffect>
                                    <p:anim calcmode="lin" valueType="num">
                                      <p:cBhvr>
                                        <p:cTn id="57" dur="1000" fill="hold"/>
                                        <p:tgtEl>
                                          <p:spTgt spid="9"/>
                                        </p:tgtEl>
                                        <p:attrNameLst>
                                          <p:attrName>ppt_x</p:attrName>
                                        </p:attrNameLst>
                                      </p:cBhvr>
                                      <p:tavLst>
                                        <p:tav tm="0">
                                          <p:val>
                                            <p:strVal val="#ppt_x-.1"/>
                                          </p:val>
                                        </p:tav>
                                        <p:tav tm="100000">
                                          <p:val>
                                            <p:strVal val="#ppt_x"/>
                                          </p:val>
                                        </p:tav>
                                      </p:tavLst>
                                    </p:anim>
                                    <p:anim calcmode="lin" valueType="num">
                                      <p:cBhvr>
                                        <p:cTn id="58" dur="10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tumblr_mbrxr09kjX1qjm81go1_1280.jpg"/>
          <p:cNvPicPr>
            <a:picLocks noChangeAspect="1"/>
          </p:cNvPicPr>
          <p:nvPr/>
        </p:nvPicPr>
        <p:blipFill>
          <a:blip r:embed="rId2" cstate="print"/>
          <a:srcRect/>
          <a:stretch>
            <a:fillRect/>
          </a:stretch>
        </p:blipFill>
        <p:spPr bwMode="auto">
          <a:xfrm>
            <a:off x="0" y="-311150"/>
            <a:ext cx="9144000" cy="6022975"/>
          </a:xfrm>
          <a:prstGeom prst="rect">
            <a:avLst/>
          </a:prstGeom>
          <a:noFill/>
          <a:ln w="9525">
            <a:noFill/>
            <a:miter lim="800000"/>
            <a:headEnd/>
            <a:tailEnd/>
          </a:ln>
        </p:spPr>
      </p:pic>
      <p:sp>
        <p:nvSpPr>
          <p:cNvPr id="5" name="4 Rectángulo"/>
          <p:cNvSpPr/>
          <p:nvPr/>
        </p:nvSpPr>
        <p:spPr>
          <a:xfrm>
            <a:off x="0" y="0"/>
            <a:ext cx="9144000" cy="817563"/>
          </a:xfrm>
          <a:prstGeom prst="rect">
            <a:avLst/>
          </a:pr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 name="6 Rectángulo"/>
          <p:cNvSpPr/>
          <p:nvPr/>
        </p:nvSpPr>
        <p:spPr>
          <a:xfrm>
            <a:off x="0" y="985838"/>
            <a:ext cx="9144000" cy="776287"/>
          </a:xfrm>
          <a:prstGeom prst="rect">
            <a:avLst/>
          </a:pr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8" name="7 Rectángulo"/>
          <p:cNvSpPr/>
          <p:nvPr/>
        </p:nvSpPr>
        <p:spPr>
          <a:xfrm>
            <a:off x="0" y="1897063"/>
            <a:ext cx="9144000" cy="774700"/>
          </a:xfrm>
          <a:prstGeom prst="rect">
            <a:avLst/>
          </a:pr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9" name="8 Rectángulo"/>
          <p:cNvSpPr/>
          <p:nvPr/>
        </p:nvSpPr>
        <p:spPr>
          <a:xfrm>
            <a:off x="0" y="2857500"/>
            <a:ext cx="9144000" cy="839788"/>
          </a:xfrm>
          <a:prstGeom prst="rect">
            <a:avLst/>
          </a:pr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0" name="9 Rectángulo"/>
          <p:cNvSpPr/>
          <p:nvPr/>
        </p:nvSpPr>
        <p:spPr>
          <a:xfrm>
            <a:off x="0" y="3878263"/>
            <a:ext cx="9144000" cy="900112"/>
          </a:xfrm>
          <a:prstGeom prst="rect">
            <a:avLst/>
          </a:pr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2" name="11 Rectángulo"/>
          <p:cNvSpPr/>
          <p:nvPr/>
        </p:nvSpPr>
        <p:spPr>
          <a:xfrm>
            <a:off x="0" y="4957763"/>
            <a:ext cx="9144000" cy="757237"/>
          </a:xfrm>
          <a:prstGeom prst="rect">
            <a:avLst/>
          </a:pr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3" name="12 CuadroTexto"/>
          <p:cNvSpPr txBox="1"/>
          <p:nvPr/>
        </p:nvSpPr>
        <p:spPr>
          <a:xfrm>
            <a:off x="500063" y="4237038"/>
            <a:ext cx="8429625" cy="1477962"/>
          </a:xfrm>
          <a:prstGeom prst="rect">
            <a:avLst/>
          </a:prstGeom>
          <a:noFill/>
        </p:spPr>
        <p:txBody>
          <a:bodyPr>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rPr>
              <a:t>Corría el año 1970. Concretamente en pleno desierto de Tabernas, el director de cine Giuseppe </a:t>
            </a:r>
            <a:r>
              <a:rPr lang="es-ES" i="1" dirty="0" err="1">
                <a:effectLst>
                  <a:glow rad="101600">
                    <a:schemeClr val="accent2">
                      <a:satMod val="175000"/>
                      <a:alpha val="40000"/>
                    </a:schemeClr>
                  </a:glow>
                  <a:outerShdw blurRad="38100" dist="38100" dir="2700000" algn="tl">
                    <a:srgbClr val="000000">
                      <a:alpha val="43137"/>
                    </a:srgbClr>
                  </a:outerShdw>
                </a:effectLst>
              </a:rPr>
              <a:t>Colizzi</a:t>
            </a:r>
            <a:r>
              <a:rPr lang="es-ES" i="1" dirty="0">
                <a:effectLst>
                  <a:glow rad="101600">
                    <a:schemeClr val="accent2">
                      <a:satMod val="175000"/>
                      <a:alpha val="40000"/>
                    </a:schemeClr>
                  </a:glow>
                  <a:outerShdw blurRad="38100" dist="38100" dir="2700000" algn="tl">
                    <a:srgbClr val="000000">
                      <a:alpha val="43137"/>
                    </a:srgbClr>
                  </a:outerShdw>
                </a:effectLst>
              </a:rPr>
              <a:t> iba a dar sin saberlo, con una fórmula que nos procuraría más alegrías que la de la mismísima </a:t>
            </a:r>
            <a:r>
              <a:rPr lang="es-ES" i="1" dirty="0" err="1">
                <a:effectLst>
                  <a:glow rad="101600">
                    <a:schemeClr val="accent2">
                      <a:satMod val="175000"/>
                      <a:alpha val="40000"/>
                    </a:schemeClr>
                  </a:glow>
                  <a:outerShdw blurRad="38100" dist="38100" dir="2700000" algn="tl">
                    <a:srgbClr val="000000">
                      <a:alpha val="43137"/>
                    </a:srgbClr>
                  </a:outerShdw>
                </a:effectLst>
              </a:rPr>
              <a:t>Nutella</a:t>
            </a:r>
            <a:r>
              <a:rPr lang="es-ES" i="1" dirty="0">
                <a:effectLst>
                  <a:glow rad="101600">
                    <a:schemeClr val="accent2">
                      <a:satMod val="175000"/>
                      <a:alpha val="40000"/>
                    </a:schemeClr>
                  </a:glow>
                  <a:outerShdw blurRad="38100" dist="38100" dir="2700000" algn="tl">
                    <a:srgbClr val="000000">
                      <a:alpha val="43137"/>
                    </a:srgbClr>
                  </a:outerShdw>
                </a:effectLst>
              </a:rPr>
              <a:t>: la mezcla del descaro y los ojos azules de Mario </a:t>
            </a:r>
            <a:r>
              <a:rPr lang="es-ES" i="1" dirty="0" err="1">
                <a:effectLst>
                  <a:glow rad="101600">
                    <a:schemeClr val="accent2">
                      <a:satMod val="175000"/>
                      <a:alpha val="40000"/>
                    </a:schemeClr>
                  </a:glow>
                  <a:outerShdw blurRad="38100" dist="38100" dir="2700000" algn="tl">
                    <a:srgbClr val="000000">
                      <a:alpha val="43137"/>
                    </a:srgbClr>
                  </a:outerShdw>
                </a:effectLst>
              </a:rPr>
              <a:t>Girotti</a:t>
            </a:r>
            <a:r>
              <a:rPr lang="es-ES" i="1" dirty="0">
                <a:effectLst>
                  <a:glow rad="101600">
                    <a:schemeClr val="accent2">
                      <a:satMod val="175000"/>
                      <a:alpha val="40000"/>
                    </a:schemeClr>
                  </a:glow>
                  <a:outerShdw blurRad="38100" dist="38100" dir="2700000" algn="tl">
                    <a:srgbClr val="000000">
                      <a:alpha val="43137"/>
                    </a:srgbClr>
                  </a:outerShdw>
                </a:effectLst>
              </a:rPr>
              <a:t>, con la mala uva y los gruñidos de Carlo </a:t>
            </a:r>
            <a:r>
              <a:rPr lang="es-ES" i="1" dirty="0" err="1">
                <a:effectLst>
                  <a:glow rad="101600">
                    <a:schemeClr val="accent2">
                      <a:satMod val="175000"/>
                      <a:alpha val="40000"/>
                    </a:schemeClr>
                  </a:glow>
                  <a:outerShdw blurRad="38100" dist="38100" dir="2700000" algn="tl">
                    <a:srgbClr val="000000">
                      <a:alpha val="43137"/>
                    </a:srgbClr>
                  </a:outerShdw>
                </a:effectLst>
              </a:rPr>
              <a:t>Pedersoli</a:t>
            </a:r>
            <a:r>
              <a:rPr lang="es-ES" i="1" dirty="0">
                <a:effectLst>
                  <a:glow rad="101600">
                    <a:schemeClr val="accent2">
                      <a:satMod val="175000"/>
                      <a:alpha val="40000"/>
                    </a:schemeClr>
                  </a:glow>
                  <a:outerShdw blurRad="38100" dist="38100" dir="2700000" algn="tl">
                    <a:srgbClr val="000000">
                      <a:alpha val="43137"/>
                    </a:srgbClr>
                  </a:outerShdw>
                </a:effectLst>
              </a:rPr>
              <a:t>. Estamos hablando de </a:t>
            </a:r>
            <a:r>
              <a:rPr lang="es-ES" i="1" dirty="0" err="1">
                <a:effectLst>
                  <a:glow rad="101600">
                    <a:schemeClr val="accent2">
                      <a:satMod val="175000"/>
                      <a:alpha val="40000"/>
                    </a:schemeClr>
                  </a:glow>
                  <a:outerShdw blurRad="38100" dist="38100" dir="2700000" algn="tl">
                    <a:srgbClr val="000000">
                      <a:alpha val="43137"/>
                    </a:srgbClr>
                  </a:outerShdw>
                </a:effectLst>
              </a:rPr>
              <a:t>Terence</a:t>
            </a:r>
            <a:r>
              <a:rPr lang="es-ES" i="1" dirty="0">
                <a:effectLst>
                  <a:glow rad="101600">
                    <a:schemeClr val="accent2">
                      <a:satMod val="175000"/>
                      <a:alpha val="40000"/>
                    </a:schemeClr>
                  </a:glow>
                  <a:outerShdw blurRad="38100" dist="38100" dir="2700000" algn="tl">
                    <a:srgbClr val="000000">
                      <a:alpha val="43137"/>
                    </a:srgbClr>
                  </a:outerShdw>
                </a:effectLst>
              </a:rPr>
              <a:t> Hill y Bud Spencer.</a:t>
            </a:r>
          </a:p>
        </p:txBody>
      </p:sp>
    </p:spTree>
  </p:cSld>
  <p:clrMapOvr>
    <a:masterClrMapping/>
  </p:clrMapOvr>
  <mc:AlternateContent xmlns:mc="http://schemas.openxmlformats.org/markup-compatibility/2006" xmlns:p14="http://schemas.microsoft.com/office/powerpoint/2010/main">
    <mc:Choice Requires="p14">
      <p:transition spd="slow" p14:dur="2500" advTm="38000">
        <p:checker/>
      </p:transition>
    </mc:Choice>
    <mc:Fallback xmlns="">
      <p:transition spd="slow" advTm="38000">
        <p:checker/>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9" presetClass="exit" presetSubtype="5" fill="hold" nodeType="withEffect">
                                  <p:stCondLst>
                                    <p:cond delay="0"/>
                                  </p:stCondLst>
                                  <p:childTnLst>
                                    <p:anim calcmode="lin" valueType="num">
                                      <p:cBhvr>
                                        <p:cTn id="6" dur="3000"/>
                                        <p:tgtEl>
                                          <p:spTgt spid="5"/>
                                        </p:tgtEl>
                                        <p:attrNameLst>
                                          <p:attrName>ppt_w</p:attrName>
                                        </p:attrNameLst>
                                      </p:cBhvr>
                                      <p:tavLst>
                                        <p:tav tm="0">
                                          <p:val>
                                            <p:strVal val="ppt_w"/>
                                          </p:val>
                                        </p:tav>
                                        <p:tav tm="100000">
                                          <p:val>
                                            <p:strVal val="ppt_w"/>
                                          </p:val>
                                        </p:tav>
                                      </p:tavLst>
                                    </p:anim>
                                    <p:anim calcmode="lin" valueType="num">
                                      <p:cBhvr>
                                        <p:cTn id="7" dur="3000"/>
                                        <p:tgtEl>
                                          <p:spTgt spid="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8" dur="1" fill="hold">
                                          <p:stCondLst>
                                            <p:cond delay="2999"/>
                                          </p:stCondLst>
                                        </p:cTn>
                                        <p:tgtEl>
                                          <p:spTgt spid="5"/>
                                        </p:tgtEl>
                                        <p:attrNameLst>
                                          <p:attrName>style.visibility</p:attrName>
                                        </p:attrNameLst>
                                      </p:cBhvr>
                                      <p:to>
                                        <p:strVal val="hidden"/>
                                      </p:to>
                                    </p:set>
                                  </p:childTnLst>
                                </p:cTn>
                              </p:par>
                              <p:par>
                                <p:cTn id="9" presetID="19" presetClass="exit" presetSubtype="5" fill="hold" nodeType="withEffect">
                                  <p:stCondLst>
                                    <p:cond delay="0"/>
                                  </p:stCondLst>
                                  <p:childTnLst>
                                    <p:anim calcmode="lin" valueType="num">
                                      <p:cBhvr>
                                        <p:cTn id="10" dur="3000"/>
                                        <p:tgtEl>
                                          <p:spTgt spid="7"/>
                                        </p:tgtEl>
                                        <p:attrNameLst>
                                          <p:attrName>ppt_w</p:attrName>
                                        </p:attrNameLst>
                                      </p:cBhvr>
                                      <p:tavLst>
                                        <p:tav tm="0">
                                          <p:val>
                                            <p:strVal val="ppt_w"/>
                                          </p:val>
                                        </p:tav>
                                        <p:tav tm="100000">
                                          <p:val>
                                            <p:strVal val="ppt_w"/>
                                          </p:val>
                                        </p:tav>
                                      </p:tavLst>
                                    </p:anim>
                                    <p:anim calcmode="lin" valueType="num">
                                      <p:cBhvr>
                                        <p:cTn id="11" dur="3000"/>
                                        <p:tgtEl>
                                          <p:spTgt spid="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2" dur="1" fill="hold">
                                          <p:stCondLst>
                                            <p:cond delay="2999"/>
                                          </p:stCondLst>
                                        </p:cTn>
                                        <p:tgtEl>
                                          <p:spTgt spid="7"/>
                                        </p:tgtEl>
                                        <p:attrNameLst>
                                          <p:attrName>style.visibility</p:attrName>
                                        </p:attrNameLst>
                                      </p:cBhvr>
                                      <p:to>
                                        <p:strVal val="hidden"/>
                                      </p:to>
                                    </p:set>
                                  </p:childTnLst>
                                </p:cTn>
                              </p:par>
                              <p:par>
                                <p:cTn id="13" presetID="19" presetClass="exit" presetSubtype="5" fill="hold" nodeType="withEffect">
                                  <p:stCondLst>
                                    <p:cond delay="0"/>
                                  </p:stCondLst>
                                  <p:childTnLst>
                                    <p:anim calcmode="lin" valueType="num">
                                      <p:cBhvr>
                                        <p:cTn id="14" dur="3000"/>
                                        <p:tgtEl>
                                          <p:spTgt spid="8"/>
                                        </p:tgtEl>
                                        <p:attrNameLst>
                                          <p:attrName>ppt_w</p:attrName>
                                        </p:attrNameLst>
                                      </p:cBhvr>
                                      <p:tavLst>
                                        <p:tav tm="0">
                                          <p:val>
                                            <p:strVal val="ppt_w"/>
                                          </p:val>
                                        </p:tav>
                                        <p:tav tm="100000">
                                          <p:val>
                                            <p:strVal val="ppt_w"/>
                                          </p:val>
                                        </p:tav>
                                      </p:tavLst>
                                    </p:anim>
                                    <p:anim calcmode="lin" valueType="num">
                                      <p:cBhvr>
                                        <p:cTn id="15" dur="3000"/>
                                        <p:tgtEl>
                                          <p:spTgt spid="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6" dur="1" fill="hold">
                                          <p:stCondLst>
                                            <p:cond delay="2999"/>
                                          </p:stCondLst>
                                        </p:cTn>
                                        <p:tgtEl>
                                          <p:spTgt spid="8"/>
                                        </p:tgtEl>
                                        <p:attrNameLst>
                                          <p:attrName>style.visibility</p:attrName>
                                        </p:attrNameLst>
                                      </p:cBhvr>
                                      <p:to>
                                        <p:strVal val="hidden"/>
                                      </p:to>
                                    </p:set>
                                  </p:childTnLst>
                                </p:cTn>
                              </p:par>
                              <p:par>
                                <p:cTn id="17" presetID="19" presetClass="exit" presetSubtype="5" fill="hold" nodeType="withEffect">
                                  <p:stCondLst>
                                    <p:cond delay="0"/>
                                  </p:stCondLst>
                                  <p:childTnLst>
                                    <p:anim calcmode="lin" valueType="num">
                                      <p:cBhvr>
                                        <p:cTn id="18" dur="3000"/>
                                        <p:tgtEl>
                                          <p:spTgt spid="9"/>
                                        </p:tgtEl>
                                        <p:attrNameLst>
                                          <p:attrName>ppt_w</p:attrName>
                                        </p:attrNameLst>
                                      </p:cBhvr>
                                      <p:tavLst>
                                        <p:tav tm="0">
                                          <p:val>
                                            <p:strVal val="ppt_w"/>
                                          </p:val>
                                        </p:tav>
                                        <p:tav tm="100000">
                                          <p:val>
                                            <p:strVal val="ppt_w"/>
                                          </p:val>
                                        </p:tav>
                                      </p:tavLst>
                                    </p:anim>
                                    <p:anim calcmode="lin" valueType="num">
                                      <p:cBhvr>
                                        <p:cTn id="19" dur="3000"/>
                                        <p:tgtEl>
                                          <p:spTgt spid="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0" dur="1" fill="hold">
                                          <p:stCondLst>
                                            <p:cond delay="2999"/>
                                          </p:stCondLst>
                                        </p:cTn>
                                        <p:tgtEl>
                                          <p:spTgt spid="9"/>
                                        </p:tgtEl>
                                        <p:attrNameLst>
                                          <p:attrName>style.visibility</p:attrName>
                                        </p:attrNameLst>
                                      </p:cBhvr>
                                      <p:to>
                                        <p:strVal val="hidden"/>
                                      </p:to>
                                    </p:set>
                                  </p:childTnLst>
                                </p:cTn>
                              </p:par>
                              <p:par>
                                <p:cTn id="21" presetID="19" presetClass="exit" presetSubtype="5" fill="hold" nodeType="withEffect">
                                  <p:stCondLst>
                                    <p:cond delay="0"/>
                                  </p:stCondLst>
                                  <p:childTnLst>
                                    <p:anim calcmode="lin" valueType="num">
                                      <p:cBhvr>
                                        <p:cTn id="22" dur="3000"/>
                                        <p:tgtEl>
                                          <p:spTgt spid="10"/>
                                        </p:tgtEl>
                                        <p:attrNameLst>
                                          <p:attrName>ppt_w</p:attrName>
                                        </p:attrNameLst>
                                      </p:cBhvr>
                                      <p:tavLst>
                                        <p:tav tm="0">
                                          <p:val>
                                            <p:strVal val="ppt_w"/>
                                          </p:val>
                                        </p:tav>
                                        <p:tav tm="100000">
                                          <p:val>
                                            <p:strVal val="ppt_w"/>
                                          </p:val>
                                        </p:tav>
                                      </p:tavLst>
                                    </p:anim>
                                    <p:anim calcmode="lin" valueType="num">
                                      <p:cBhvr>
                                        <p:cTn id="23" dur="3000"/>
                                        <p:tgtEl>
                                          <p:spTgt spid="10"/>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4" dur="1" fill="hold">
                                          <p:stCondLst>
                                            <p:cond delay="2999"/>
                                          </p:stCondLst>
                                        </p:cTn>
                                        <p:tgtEl>
                                          <p:spTgt spid="10"/>
                                        </p:tgtEl>
                                        <p:attrNameLst>
                                          <p:attrName>style.visibility</p:attrName>
                                        </p:attrNameLst>
                                      </p:cBhvr>
                                      <p:to>
                                        <p:strVal val="hidden"/>
                                      </p:to>
                                    </p:set>
                                  </p:childTnLst>
                                </p:cTn>
                              </p:par>
                              <p:par>
                                <p:cTn id="25" presetID="19" presetClass="exit" presetSubtype="5" fill="hold" nodeType="withEffect">
                                  <p:stCondLst>
                                    <p:cond delay="0"/>
                                  </p:stCondLst>
                                  <p:childTnLst>
                                    <p:anim calcmode="lin" valueType="num">
                                      <p:cBhvr>
                                        <p:cTn id="26" dur="3000"/>
                                        <p:tgtEl>
                                          <p:spTgt spid="12"/>
                                        </p:tgtEl>
                                        <p:attrNameLst>
                                          <p:attrName>ppt_w</p:attrName>
                                        </p:attrNameLst>
                                      </p:cBhvr>
                                      <p:tavLst>
                                        <p:tav tm="0">
                                          <p:val>
                                            <p:strVal val="ppt_w"/>
                                          </p:val>
                                        </p:tav>
                                        <p:tav tm="100000">
                                          <p:val>
                                            <p:strVal val="ppt_w"/>
                                          </p:val>
                                        </p:tav>
                                      </p:tavLst>
                                    </p:anim>
                                    <p:anim calcmode="lin" valueType="num">
                                      <p:cBhvr>
                                        <p:cTn id="27" dur="3000"/>
                                        <p:tgtEl>
                                          <p:spTgt spid="12"/>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8" dur="1" fill="hold">
                                          <p:stCondLst>
                                            <p:cond delay="2999"/>
                                          </p:stCondLst>
                                        </p:cTn>
                                        <p:tgtEl>
                                          <p:spTgt spid="12"/>
                                        </p:tgtEl>
                                        <p:attrNameLst>
                                          <p:attrName>style.visibility</p:attrName>
                                        </p:attrNameLst>
                                      </p:cBhvr>
                                      <p:to>
                                        <p:strVal val="hidden"/>
                                      </p:to>
                                    </p:set>
                                  </p:childTnLst>
                                </p:cTn>
                              </p:par>
                              <p:par>
                                <p:cTn id="29" presetID="20" presetClass="entr" presetSubtype="0" fill="hold" nodeType="withEffect">
                                  <p:stCondLst>
                                    <p:cond delay="0"/>
                                  </p:stCondLst>
                                  <p:childTnLst>
                                    <p:set>
                                      <p:cBhvr>
                                        <p:cTn id="30" dur="1" fill="hold">
                                          <p:stCondLst>
                                            <p:cond delay="0"/>
                                          </p:stCondLst>
                                        </p:cTn>
                                        <p:tgtEl>
                                          <p:spTgt spid="4"/>
                                        </p:tgtEl>
                                        <p:attrNameLst>
                                          <p:attrName>style.visibility</p:attrName>
                                        </p:attrNameLst>
                                      </p:cBhvr>
                                      <p:to>
                                        <p:strVal val="visible"/>
                                      </p:to>
                                    </p:set>
                                    <p:animEffect transition="in" filter="wedge">
                                      <p:cBhvr>
                                        <p:cTn id="31" dur="4000"/>
                                        <p:tgtEl>
                                          <p:spTgt spid="4"/>
                                        </p:tgtEl>
                                      </p:cBhvr>
                                    </p:animEffect>
                                  </p:childTnLst>
                                </p:cTn>
                              </p:par>
                              <p:par>
                                <p:cTn id="32" presetID="23" presetClass="entr" presetSubtype="272" fill="hold" nodeType="withEffect">
                                  <p:stCondLst>
                                    <p:cond delay="0"/>
                                  </p:stCondLst>
                                  <p:childTnLst>
                                    <p:set>
                                      <p:cBhvr>
                                        <p:cTn id="33" dur="1" fill="hold">
                                          <p:stCondLst>
                                            <p:cond delay="0"/>
                                          </p:stCondLst>
                                        </p:cTn>
                                        <p:tgtEl>
                                          <p:spTgt spid="4"/>
                                        </p:tgtEl>
                                        <p:attrNameLst>
                                          <p:attrName>style.visibility</p:attrName>
                                        </p:attrNameLst>
                                      </p:cBhvr>
                                      <p:to>
                                        <p:strVal val="visible"/>
                                      </p:to>
                                    </p:set>
                                    <p:anim calcmode="lin" valueType="num">
                                      <p:cBhvr>
                                        <p:cTn id="34" dur="4000" fill="hold"/>
                                        <p:tgtEl>
                                          <p:spTgt spid="4"/>
                                        </p:tgtEl>
                                        <p:attrNameLst>
                                          <p:attrName>ppt_w</p:attrName>
                                        </p:attrNameLst>
                                      </p:cBhvr>
                                      <p:tavLst>
                                        <p:tav tm="0">
                                          <p:val>
                                            <p:strVal val="2/3*#ppt_w"/>
                                          </p:val>
                                        </p:tav>
                                        <p:tav tm="100000">
                                          <p:val>
                                            <p:strVal val="#ppt_w"/>
                                          </p:val>
                                        </p:tav>
                                      </p:tavLst>
                                    </p:anim>
                                    <p:anim calcmode="lin" valueType="num">
                                      <p:cBhvr>
                                        <p:cTn id="35" dur="4000" fill="hold"/>
                                        <p:tgtEl>
                                          <p:spTgt spid="4"/>
                                        </p:tgtEl>
                                        <p:attrNameLst>
                                          <p:attrName>ppt_h</p:attrName>
                                        </p:attrNameLst>
                                      </p:cBhvr>
                                      <p:tavLst>
                                        <p:tav tm="0">
                                          <p:val>
                                            <p:strVal val="2/3*#ppt_h"/>
                                          </p:val>
                                        </p:tav>
                                        <p:tav tm="100000">
                                          <p:val>
                                            <p:strVal val="#ppt_h"/>
                                          </p:val>
                                        </p:tav>
                                      </p:tavLst>
                                    </p:anim>
                                  </p:childTnLst>
                                </p:cTn>
                              </p:par>
                            </p:childTnLst>
                          </p:cTn>
                        </p:par>
                        <p:par>
                          <p:cTn id="36" fill="hold">
                            <p:stCondLst>
                              <p:cond delay="4000"/>
                            </p:stCondLst>
                            <p:childTnLst>
                              <p:par>
                                <p:cTn id="37" presetID="40" presetClass="entr" presetSubtype="0" fill="hold" grpId="0" nodeType="afterEffect">
                                  <p:stCondLst>
                                    <p:cond delay="0"/>
                                  </p:stCondLst>
                                  <p:iterate type="lt">
                                    <p:tmPct val="10000"/>
                                  </p:iterate>
                                  <p:childTnLst>
                                    <p:set>
                                      <p:cBhvr>
                                        <p:cTn id="38" dur="1" fill="hold">
                                          <p:stCondLst>
                                            <p:cond delay="0"/>
                                          </p:stCondLst>
                                        </p:cTn>
                                        <p:tgtEl>
                                          <p:spTgt spid="13"/>
                                        </p:tgtEl>
                                        <p:attrNameLst>
                                          <p:attrName>style.visibility</p:attrName>
                                        </p:attrNameLst>
                                      </p:cBhvr>
                                      <p:to>
                                        <p:strVal val="visible"/>
                                      </p:to>
                                    </p:set>
                                    <p:animEffect transition="in" filter="fade">
                                      <p:cBhvr>
                                        <p:cTn id="39" dur="1000"/>
                                        <p:tgtEl>
                                          <p:spTgt spid="13"/>
                                        </p:tgtEl>
                                      </p:cBhvr>
                                    </p:animEffect>
                                    <p:anim calcmode="lin" valueType="num">
                                      <p:cBhvr>
                                        <p:cTn id="40" dur="1000" fill="hold"/>
                                        <p:tgtEl>
                                          <p:spTgt spid="13"/>
                                        </p:tgtEl>
                                        <p:attrNameLst>
                                          <p:attrName>ppt_x</p:attrName>
                                        </p:attrNameLst>
                                      </p:cBhvr>
                                      <p:tavLst>
                                        <p:tav tm="0">
                                          <p:val>
                                            <p:strVal val="#ppt_x-.1"/>
                                          </p:val>
                                        </p:tav>
                                        <p:tav tm="100000">
                                          <p:val>
                                            <p:strVal val="#ppt_x"/>
                                          </p:val>
                                        </p:tav>
                                      </p:tavLst>
                                    </p:anim>
                                    <p:anim calcmode="lin" valueType="num">
                                      <p:cBhvr>
                                        <p:cTn id="41" dur="1000" fill="hold"/>
                                        <p:tgtEl>
                                          <p:spTgt spid="1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2"/>
          <p:cNvSpPr>
            <a:spLocks noGrp="1" noChangeArrowheads="1"/>
          </p:cNvSpPr>
          <p:nvPr>
            <p:ph type="ctrTitle"/>
          </p:nvPr>
        </p:nvSpPr>
        <p:spPr>
          <a:xfrm>
            <a:off x="685800" y="1774825"/>
            <a:ext cx="7772400" cy="1225550"/>
          </a:xfrm>
        </p:spPr>
        <p:txBody>
          <a:bodyPr/>
          <a:lstStyle/>
          <a:p>
            <a:pPr eaLnBrk="1" hangingPunct="1"/>
            <a:endParaRPr lang="es-ES" altLang="es-ES" smtClean="0"/>
          </a:p>
        </p:txBody>
      </p:sp>
      <p:sp>
        <p:nvSpPr>
          <p:cNvPr id="21507" name="Rectangle 3"/>
          <p:cNvSpPr>
            <a:spLocks noGrp="1" noChangeArrowheads="1"/>
          </p:cNvSpPr>
          <p:nvPr>
            <p:ph type="subTitle" idx="1"/>
          </p:nvPr>
        </p:nvSpPr>
        <p:spPr/>
        <p:txBody>
          <a:bodyPr/>
          <a:lstStyle/>
          <a:p>
            <a:pPr eaLnBrk="1" hangingPunct="1"/>
            <a:endParaRPr lang="es-ES" altLang="es-ES" smtClean="0">
              <a:solidFill>
                <a:srgbClr val="FFFFFF"/>
              </a:solidFill>
            </a:endParaRPr>
          </a:p>
        </p:txBody>
      </p:sp>
      <p:pic>
        <p:nvPicPr>
          <p:cNvPr id="17412" name="Picture 5" descr="austea"/>
          <p:cNvPicPr>
            <a:picLocks noChangeAspect="1" noChangeArrowheads="1"/>
          </p:cNvPicPr>
          <p:nvPr/>
        </p:nvPicPr>
        <p:blipFill>
          <a:blip r:embed="rId2" cstate="print"/>
          <a:srcRect/>
          <a:stretch>
            <a:fillRect/>
          </a:stretch>
        </p:blipFill>
        <p:spPr bwMode="auto">
          <a:xfrm>
            <a:off x="0" y="-527050"/>
            <a:ext cx="9144000" cy="6553200"/>
          </a:xfrm>
          <a:prstGeom prst="rect">
            <a:avLst/>
          </a:prstGeom>
          <a:noFill/>
          <a:ln w="9525">
            <a:noFill/>
            <a:miter lim="800000"/>
            <a:headEnd/>
            <a:tailEnd/>
          </a:ln>
        </p:spPr>
      </p:pic>
      <p:sp>
        <p:nvSpPr>
          <p:cNvPr id="24583" name="AutoShape 7"/>
          <p:cNvSpPr>
            <a:spLocks noChangeArrowheads="1"/>
          </p:cNvSpPr>
          <p:nvPr/>
        </p:nvSpPr>
        <p:spPr bwMode="auto">
          <a:xfrm rot="5400000">
            <a:off x="1631156" y="-1797844"/>
            <a:ext cx="5881688" cy="9144000"/>
          </a:xfrm>
          <a:prstGeom prst="flowChartMerge">
            <a:avLst/>
          </a:prstGeom>
          <a:solidFill>
            <a:schemeClr val="bg1"/>
          </a:solidFill>
          <a:ln w="9525">
            <a:noFill/>
            <a:miter lim="800000"/>
            <a:headEnd/>
            <a:tailEnd/>
          </a:ln>
        </p:spPr>
        <p:txBody>
          <a:bodyPr wrap="none" lIns="82945" tIns="41473" rIns="82945" bIns="41473" anchor="ctr"/>
          <a:lstStyle/>
          <a:p>
            <a:pPr hangingPunct="0">
              <a:lnSpc>
                <a:spcPct val="93000"/>
              </a:lnSpc>
              <a:buClr>
                <a:srgbClr val="000000"/>
              </a:buClr>
              <a:buSzPct val="45000"/>
              <a:buFont typeface="Wingdings" pitchFamily="2" charset="2"/>
              <a:buNone/>
            </a:pPr>
            <a:endParaRPr lang="es-ES" altLang="es-ES">
              <a:latin typeface="Calibri" pitchFamily="34" charset="0"/>
            </a:endParaRPr>
          </a:p>
        </p:txBody>
      </p:sp>
      <p:sp>
        <p:nvSpPr>
          <p:cNvPr id="24584" name="AutoShape 8"/>
          <p:cNvSpPr>
            <a:spLocks noChangeArrowheads="1"/>
          </p:cNvSpPr>
          <p:nvPr/>
        </p:nvSpPr>
        <p:spPr bwMode="auto">
          <a:xfrm flipV="1">
            <a:off x="0" y="-166688"/>
            <a:ext cx="9144000" cy="3168651"/>
          </a:xfrm>
          <a:prstGeom prst="rtTriangle">
            <a:avLst/>
          </a:prstGeom>
          <a:solidFill>
            <a:schemeClr val="bg1"/>
          </a:solidFill>
          <a:ln w="9525">
            <a:noFill/>
            <a:miter lim="800000"/>
            <a:headEnd/>
            <a:tailEnd/>
          </a:ln>
        </p:spPr>
        <p:txBody>
          <a:bodyPr wrap="none" lIns="82945" tIns="41473" rIns="82945" bIns="41473" anchor="ctr"/>
          <a:lstStyle/>
          <a:p>
            <a:pPr hangingPunct="0">
              <a:lnSpc>
                <a:spcPct val="93000"/>
              </a:lnSpc>
              <a:buClr>
                <a:srgbClr val="000000"/>
              </a:buClr>
              <a:buSzPct val="45000"/>
              <a:buFont typeface="Wingdings" pitchFamily="2" charset="2"/>
              <a:buNone/>
            </a:pPr>
            <a:endParaRPr lang="es-ES" altLang="es-ES">
              <a:latin typeface="Calibri" pitchFamily="34" charset="0"/>
            </a:endParaRPr>
          </a:p>
        </p:txBody>
      </p:sp>
      <p:sp>
        <p:nvSpPr>
          <p:cNvPr id="24585" name="AutoShape 9"/>
          <p:cNvSpPr>
            <a:spLocks noChangeArrowheads="1"/>
          </p:cNvSpPr>
          <p:nvPr/>
        </p:nvSpPr>
        <p:spPr bwMode="auto">
          <a:xfrm>
            <a:off x="0" y="2713038"/>
            <a:ext cx="9144000" cy="3001962"/>
          </a:xfrm>
          <a:prstGeom prst="rtTriangle">
            <a:avLst/>
          </a:prstGeom>
          <a:solidFill>
            <a:schemeClr val="bg1"/>
          </a:solidFill>
          <a:ln w="9525">
            <a:noFill/>
            <a:miter lim="800000"/>
            <a:headEnd/>
            <a:tailEnd/>
          </a:ln>
        </p:spPr>
        <p:txBody>
          <a:bodyPr wrap="none" lIns="82945" tIns="41473" rIns="82945" bIns="41473" anchor="ctr"/>
          <a:lstStyle/>
          <a:p>
            <a:pPr algn="ctr" hangingPunct="0">
              <a:lnSpc>
                <a:spcPct val="93000"/>
              </a:lnSpc>
              <a:buClr>
                <a:srgbClr val="000000"/>
              </a:buClr>
              <a:buSzPct val="45000"/>
              <a:buFont typeface="Wingdings" pitchFamily="2" charset="2"/>
              <a:buNone/>
            </a:pPr>
            <a:endParaRPr lang="es-ES" altLang="es-ES">
              <a:latin typeface="Calibri" pitchFamily="34" charset="0"/>
            </a:endParaRPr>
          </a:p>
        </p:txBody>
      </p:sp>
      <p:sp>
        <p:nvSpPr>
          <p:cNvPr id="24586" name="AutoShape 10"/>
          <p:cNvSpPr>
            <a:spLocks noChangeArrowheads="1"/>
          </p:cNvSpPr>
          <p:nvPr/>
        </p:nvSpPr>
        <p:spPr bwMode="auto">
          <a:xfrm rot="5400000">
            <a:off x="1937544" y="-1491456"/>
            <a:ext cx="5953125" cy="8459787"/>
          </a:xfrm>
          <a:prstGeom prst="flowChartMerge">
            <a:avLst/>
          </a:prstGeom>
          <a:solidFill>
            <a:schemeClr val="bg1"/>
          </a:solidFill>
          <a:ln w="9525">
            <a:noFill/>
            <a:miter lim="800000"/>
            <a:headEnd/>
            <a:tailEnd/>
          </a:ln>
        </p:spPr>
        <p:txBody>
          <a:bodyPr wrap="none" lIns="82945" tIns="41473" rIns="82945" bIns="41473" anchor="ctr"/>
          <a:lstStyle/>
          <a:p>
            <a:pPr hangingPunct="0">
              <a:lnSpc>
                <a:spcPct val="93000"/>
              </a:lnSpc>
              <a:buClr>
                <a:srgbClr val="000000"/>
              </a:buClr>
              <a:buSzPct val="45000"/>
              <a:buFont typeface="Wingdings" pitchFamily="2" charset="2"/>
              <a:buNone/>
            </a:pPr>
            <a:endParaRPr lang="es-ES" altLang="es-ES">
              <a:latin typeface="Calibri" pitchFamily="34" charset="0"/>
            </a:endParaRPr>
          </a:p>
        </p:txBody>
      </p:sp>
      <p:sp>
        <p:nvSpPr>
          <p:cNvPr id="24587" name="AutoShape 11"/>
          <p:cNvSpPr>
            <a:spLocks noChangeArrowheads="1"/>
          </p:cNvSpPr>
          <p:nvPr/>
        </p:nvSpPr>
        <p:spPr bwMode="auto">
          <a:xfrm rot="5400000">
            <a:off x="1720850" y="-1708150"/>
            <a:ext cx="5881688" cy="8964612"/>
          </a:xfrm>
          <a:prstGeom prst="flowChartMerge">
            <a:avLst/>
          </a:prstGeom>
          <a:solidFill>
            <a:schemeClr val="bg1"/>
          </a:solidFill>
          <a:ln w="9525">
            <a:noFill/>
            <a:miter lim="800000"/>
            <a:headEnd/>
            <a:tailEnd/>
          </a:ln>
        </p:spPr>
        <p:txBody>
          <a:bodyPr wrap="none" lIns="82945" tIns="41473" rIns="82945" bIns="41473" anchor="ctr"/>
          <a:lstStyle/>
          <a:p>
            <a:pPr hangingPunct="0">
              <a:lnSpc>
                <a:spcPct val="93000"/>
              </a:lnSpc>
              <a:buClr>
                <a:srgbClr val="000000"/>
              </a:buClr>
              <a:buSzPct val="45000"/>
              <a:buFont typeface="Wingdings" pitchFamily="2" charset="2"/>
              <a:buNone/>
            </a:pPr>
            <a:endParaRPr lang="es-ES" altLang="es-ES">
              <a:latin typeface="Calibri" pitchFamily="34" charset="0"/>
            </a:endParaRPr>
          </a:p>
        </p:txBody>
      </p:sp>
      <p:sp>
        <p:nvSpPr>
          <p:cNvPr id="24590" name="AutoShape 14"/>
          <p:cNvSpPr>
            <a:spLocks noChangeArrowheads="1"/>
          </p:cNvSpPr>
          <p:nvPr/>
        </p:nvSpPr>
        <p:spPr bwMode="auto">
          <a:xfrm rot="5400000">
            <a:off x="1541462" y="-1887537"/>
            <a:ext cx="5953125" cy="9251950"/>
          </a:xfrm>
          <a:prstGeom prst="flowChartMerge">
            <a:avLst/>
          </a:prstGeom>
          <a:solidFill>
            <a:schemeClr val="bg1"/>
          </a:solidFill>
          <a:ln w="9525">
            <a:noFill/>
            <a:miter lim="800000"/>
            <a:headEnd/>
            <a:tailEnd/>
          </a:ln>
        </p:spPr>
        <p:txBody>
          <a:bodyPr wrap="none" lIns="82945" tIns="41473" rIns="82945" bIns="41473" anchor="ctr"/>
          <a:lstStyle/>
          <a:p>
            <a:pPr hangingPunct="0">
              <a:lnSpc>
                <a:spcPct val="93000"/>
              </a:lnSpc>
              <a:buClr>
                <a:srgbClr val="000000"/>
              </a:buClr>
              <a:buSzPct val="45000"/>
              <a:buFont typeface="Wingdings" pitchFamily="2" charset="2"/>
              <a:buNone/>
            </a:pPr>
            <a:endParaRPr lang="es-ES" altLang="es-ES">
              <a:latin typeface="Calibri" pitchFamily="34" charset="0"/>
            </a:endParaRPr>
          </a:p>
        </p:txBody>
      </p:sp>
      <p:sp>
        <p:nvSpPr>
          <p:cNvPr id="11" name="10 CuadroTexto"/>
          <p:cNvSpPr txBox="1"/>
          <p:nvPr/>
        </p:nvSpPr>
        <p:spPr>
          <a:xfrm>
            <a:off x="357188" y="4052888"/>
            <a:ext cx="8572500" cy="1662112"/>
          </a:xfrm>
          <a:prstGeom prst="rect">
            <a:avLst/>
          </a:prstGeom>
          <a:noFill/>
        </p:spPr>
        <p:txBody>
          <a:bodyPr>
            <a:spAutoFit/>
          </a:bodyPr>
          <a:lstStyle/>
          <a:p>
            <a:pPr>
              <a:defRPr/>
            </a:pPr>
            <a:r>
              <a:rPr lang="es-ES" sz="2200" i="1" dirty="0">
                <a:effectLst>
                  <a:glow rad="101600">
                    <a:schemeClr val="accent2">
                      <a:satMod val="175000"/>
                      <a:alpha val="40000"/>
                    </a:schemeClr>
                  </a:glow>
                  <a:outerShdw blurRad="38100" dist="38100" dir="2700000" algn="tl">
                    <a:srgbClr val="000000">
                      <a:alpha val="43137"/>
                    </a:srgbClr>
                  </a:outerShdw>
                </a:effectLst>
              </a:rPr>
              <a:t>21 de diciembre de 1970. el día en que Elvis conoció a Richard Nixon. </a:t>
            </a:r>
            <a:r>
              <a:rPr lang="es-ES" i="1" dirty="0">
                <a:effectLst>
                  <a:glow rad="101600">
                    <a:schemeClr val="accent2">
                      <a:satMod val="175000"/>
                      <a:alpha val="40000"/>
                    </a:schemeClr>
                  </a:glow>
                  <a:outerShdw blurRad="38100" dist="38100" dir="2700000" algn="tl">
                    <a:srgbClr val="000000">
                      <a:alpha val="43137"/>
                    </a:srgbClr>
                  </a:outerShdw>
                </a:effectLst>
              </a:rPr>
              <a:t>En 1970, Elvis todavía era considerado una gran estrella de la música y Richard Nixon era el presidente de Estados Unidos. en aquella época, Nixon tenía una buena imagen pública y, por lo general, era querido por el pueblo americano.</a:t>
            </a:r>
          </a:p>
        </p:txBody>
      </p:sp>
    </p:spTree>
  </p:cSld>
  <p:clrMapOvr>
    <a:masterClrMapping/>
  </p:clrMapOvr>
  <mc:AlternateContent xmlns:mc="http://schemas.openxmlformats.org/markup-compatibility/2006" xmlns:p14="http://schemas.microsoft.com/office/powerpoint/2010/main">
    <mc:Choice Requires="p14">
      <p:transition spd="slow" p14:dur="2500" advTm="33000">
        <p:checker/>
      </p:transition>
    </mc:Choice>
    <mc:Fallback xmlns="">
      <p:transition spd="slow" advTm="33000">
        <p:checker/>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7" presetClass="exit" presetSubtype="1" fill="hold" grpId="0" nodeType="withEffect">
                                  <p:stCondLst>
                                    <p:cond delay="0"/>
                                  </p:stCondLst>
                                  <p:childTnLst>
                                    <p:anim calcmode="lin" valueType="num">
                                      <p:cBhvr>
                                        <p:cTn id="6" dur="3000"/>
                                        <p:tgtEl>
                                          <p:spTgt spid="24590"/>
                                        </p:tgtEl>
                                        <p:attrNameLst>
                                          <p:attrName>ppt_x</p:attrName>
                                        </p:attrNameLst>
                                      </p:cBhvr>
                                      <p:tavLst>
                                        <p:tav tm="0">
                                          <p:val>
                                            <p:strVal val="ppt_x"/>
                                          </p:val>
                                        </p:tav>
                                        <p:tav tm="100000">
                                          <p:val>
                                            <p:strVal val="ppt_x"/>
                                          </p:val>
                                        </p:tav>
                                      </p:tavLst>
                                    </p:anim>
                                    <p:anim calcmode="lin" valueType="num">
                                      <p:cBhvr>
                                        <p:cTn id="7" dur="3000"/>
                                        <p:tgtEl>
                                          <p:spTgt spid="24590"/>
                                        </p:tgtEl>
                                        <p:attrNameLst>
                                          <p:attrName>ppt_y</p:attrName>
                                        </p:attrNameLst>
                                      </p:cBhvr>
                                      <p:tavLst>
                                        <p:tav tm="0">
                                          <p:val>
                                            <p:strVal val="ppt_y"/>
                                          </p:val>
                                        </p:tav>
                                        <p:tav tm="100000">
                                          <p:val>
                                            <p:strVal val="ppt_y-ppt_h/2"/>
                                          </p:val>
                                        </p:tav>
                                      </p:tavLst>
                                    </p:anim>
                                    <p:anim calcmode="lin" valueType="num">
                                      <p:cBhvr>
                                        <p:cTn id="8" dur="3000"/>
                                        <p:tgtEl>
                                          <p:spTgt spid="24590"/>
                                        </p:tgtEl>
                                        <p:attrNameLst>
                                          <p:attrName>ppt_w</p:attrName>
                                        </p:attrNameLst>
                                      </p:cBhvr>
                                      <p:tavLst>
                                        <p:tav tm="0">
                                          <p:val>
                                            <p:strVal val="ppt_w"/>
                                          </p:val>
                                        </p:tav>
                                        <p:tav tm="100000">
                                          <p:val>
                                            <p:strVal val="ppt_w"/>
                                          </p:val>
                                        </p:tav>
                                      </p:tavLst>
                                    </p:anim>
                                    <p:anim calcmode="lin" valueType="num">
                                      <p:cBhvr>
                                        <p:cTn id="9" dur="3000"/>
                                        <p:tgtEl>
                                          <p:spTgt spid="24590"/>
                                        </p:tgtEl>
                                        <p:attrNameLst>
                                          <p:attrName>ppt_h</p:attrName>
                                        </p:attrNameLst>
                                      </p:cBhvr>
                                      <p:tavLst>
                                        <p:tav tm="0">
                                          <p:val>
                                            <p:strVal val="ppt_h"/>
                                          </p:val>
                                        </p:tav>
                                        <p:tav tm="100000">
                                          <p:val>
                                            <p:fltVal val="0"/>
                                          </p:val>
                                        </p:tav>
                                      </p:tavLst>
                                    </p:anim>
                                    <p:set>
                                      <p:cBhvr>
                                        <p:cTn id="10" dur="1" fill="hold">
                                          <p:stCondLst>
                                            <p:cond delay="2999"/>
                                          </p:stCondLst>
                                        </p:cTn>
                                        <p:tgtEl>
                                          <p:spTgt spid="24590"/>
                                        </p:tgtEl>
                                        <p:attrNameLst>
                                          <p:attrName>style.visibility</p:attrName>
                                        </p:attrNameLst>
                                      </p:cBhvr>
                                      <p:to>
                                        <p:strVal val="hidden"/>
                                      </p:to>
                                    </p:set>
                                  </p:childTnLst>
                                </p:cTn>
                              </p:par>
                              <p:par>
                                <p:cTn id="11" presetID="17" presetClass="exit" presetSubtype="4" fill="hold" grpId="0" nodeType="withEffect">
                                  <p:stCondLst>
                                    <p:cond delay="0"/>
                                  </p:stCondLst>
                                  <p:childTnLst>
                                    <p:anim calcmode="lin" valueType="num">
                                      <p:cBhvr>
                                        <p:cTn id="12" dur="3000"/>
                                        <p:tgtEl>
                                          <p:spTgt spid="24587"/>
                                        </p:tgtEl>
                                        <p:attrNameLst>
                                          <p:attrName>ppt_x</p:attrName>
                                        </p:attrNameLst>
                                      </p:cBhvr>
                                      <p:tavLst>
                                        <p:tav tm="0">
                                          <p:val>
                                            <p:strVal val="ppt_x"/>
                                          </p:val>
                                        </p:tav>
                                        <p:tav tm="100000">
                                          <p:val>
                                            <p:strVal val="ppt_x"/>
                                          </p:val>
                                        </p:tav>
                                      </p:tavLst>
                                    </p:anim>
                                    <p:anim calcmode="lin" valueType="num">
                                      <p:cBhvr>
                                        <p:cTn id="13" dur="3000"/>
                                        <p:tgtEl>
                                          <p:spTgt spid="24587"/>
                                        </p:tgtEl>
                                        <p:attrNameLst>
                                          <p:attrName>ppt_y</p:attrName>
                                        </p:attrNameLst>
                                      </p:cBhvr>
                                      <p:tavLst>
                                        <p:tav tm="0">
                                          <p:val>
                                            <p:strVal val="ppt_y"/>
                                          </p:val>
                                        </p:tav>
                                        <p:tav tm="100000">
                                          <p:val>
                                            <p:strVal val="ppt_y+ppt_h/2"/>
                                          </p:val>
                                        </p:tav>
                                      </p:tavLst>
                                    </p:anim>
                                    <p:anim calcmode="lin" valueType="num">
                                      <p:cBhvr>
                                        <p:cTn id="14" dur="3000"/>
                                        <p:tgtEl>
                                          <p:spTgt spid="24587"/>
                                        </p:tgtEl>
                                        <p:attrNameLst>
                                          <p:attrName>ppt_w</p:attrName>
                                        </p:attrNameLst>
                                      </p:cBhvr>
                                      <p:tavLst>
                                        <p:tav tm="0">
                                          <p:val>
                                            <p:strVal val="ppt_w"/>
                                          </p:val>
                                        </p:tav>
                                        <p:tav tm="100000">
                                          <p:val>
                                            <p:strVal val="ppt_w"/>
                                          </p:val>
                                        </p:tav>
                                      </p:tavLst>
                                    </p:anim>
                                    <p:anim calcmode="lin" valueType="num">
                                      <p:cBhvr>
                                        <p:cTn id="15" dur="3000"/>
                                        <p:tgtEl>
                                          <p:spTgt spid="24587"/>
                                        </p:tgtEl>
                                        <p:attrNameLst>
                                          <p:attrName>ppt_h</p:attrName>
                                        </p:attrNameLst>
                                      </p:cBhvr>
                                      <p:tavLst>
                                        <p:tav tm="0">
                                          <p:val>
                                            <p:strVal val="ppt_h"/>
                                          </p:val>
                                        </p:tav>
                                        <p:tav tm="100000">
                                          <p:val>
                                            <p:fltVal val="0"/>
                                          </p:val>
                                        </p:tav>
                                      </p:tavLst>
                                    </p:anim>
                                    <p:set>
                                      <p:cBhvr>
                                        <p:cTn id="16" dur="1" fill="hold">
                                          <p:stCondLst>
                                            <p:cond delay="2999"/>
                                          </p:stCondLst>
                                        </p:cTn>
                                        <p:tgtEl>
                                          <p:spTgt spid="24587"/>
                                        </p:tgtEl>
                                        <p:attrNameLst>
                                          <p:attrName>style.visibility</p:attrName>
                                        </p:attrNameLst>
                                      </p:cBhvr>
                                      <p:to>
                                        <p:strVal val="hidden"/>
                                      </p:to>
                                    </p:set>
                                  </p:childTnLst>
                                </p:cTn>
                              </p:par>
                              <p:par>
                                <p:cTn id="17" presetID="17" presetClass="exit" presetSubtype="1" fill="hold" grpId="0" nodeType="withEffect">
                                  <p:stCondLst>
                                    <p:cond delay="0"/>
                                  </p:stCondLst>
                                  <p:childTnLst>
                                    <p:anim calcmode="lin" valueType="num">
                                      <p:cBhvr>
                                        <p:cTn id="18" dur="3000"/>
                                        <p:tgtEl>
                                          <p:spTgt spid="24586"/>
                                        </p:tgtEl>
                                        <p:attrNameLst>
                                          <p:attrName>ppt_x</p:attrName>
                                        </p:attrNameLst>
                                      </p:cBhvr>
                                      <p:tavLst>
                                        <p:tav tm="0">
                                          <p:val>
                                            <p:strVal val="ppt_x"/>
                                          </p:val>
                                        </p:tav>
                                        <p:tav tm="100000">
                                          <p:val>
                                            <p:strVal val="ppt_x"/>
                                          </p:val>
                                        </p:tav>
                                      </p:tavLst>
                                    </p:anim>
                                    <p:anim calcmode="lin" valueType="num">
                                      <p:cBhvr>
                                        <p:cTn id="19" dur="3000"/>
                                        <p:tgtEl>
                                          <p:spTgt spid="24586"/>
                                        </p:tgtEl>
                                        <p:attrNameLst>
                                          <p:attrName>ppt_y</p:attrName>
                                        </p:attrNameLst>
                                      </p:cBhvr>
                                      <p:tavLst>
                                        <p:tav tm="0">
                                          <p:val>
                                            <p:strVal val="ppt_y"/>
                                          </p:val>
                                        </p:tav>
                                        <p:tav tm="100000">
                                          <p:val>
                                            <p:strVal val="ppt_y-ppt_h/2"/>
                                          </p:val>
                                        </p:tav>
                                      </p:tavLst>
                                    </p:anim>
                                    <p:anim calcmode="lin" valueType="num">
                                      <p:cBhvr>
                                        <p:cTn id="20" dur="3000"/>
                                        <p:tgtEl>
                                          <p:spTgt spid="24586"/>
                                        </p:tgtEl>
                                        <p:attrNameLst>
                                          <p:attrName>ppt_w</p:attrName>
                                        </p:attrNameLst>
                                      </p:cBhvr>
                                      <p:tavLst>
                                        <p:tav tm="0">
                                          <p:val>
                                            <p:strVal val="ppt_w"/>
                                          </p:val>
                                        </p:tav>
                                        <p:tav tm="100000">
                                          <p:val>
                                            <p:strVal val="ppt_w"/>
                                          </p:val>
                                        </p:tav>
                                      </p:tavLst>
                                    </p:anim>
                                    <p:anim calcmode="lin" valueType="num">
                                      <p:cBhvr>
                                        <p:cTn id="21" dur="3000"/>
                                        <p:tgtEl>
                                          <p:spTgt spid="24586"/>
                                        </p:tgtEl>
                                        <p:attrNameLst>
                                          <p:attrName>ppt_h</p:attrName>
                                        </p:attrNameLst>
                                      </p:cBhvr>
                                      <p:tavLst>
                                        <p:tav tm="0">
                                          <p:val>
                                            <p:strVal val="ppt_h"/>
                                          </p:val>
                                        </p:tav>
                                        <p:tav tm="100000">
                                          <p:val>
                                            <p:fltVal val="0"/>
                                          </p:val>
                                        </p:tav>
                                      </p:tavLst>
                                    </p:anim>
                                    <p:set>
                                      <p:cBhvr>
                                        <p:cTn id="22" dur="1" fill="hold">
                                          <p:stCondLst>
                                            <p:cond delay="2999"/>
                                          </p:stCondLst>
                                        </p:cTn>
                                        <p:tgtEl>
                                          <p:spTgt spid="24586"/>
                                        </p:tgtEl>
                                        <p:attrNameLst>
                                          <p:attrName>style.visibility</p:attrName>
                                        </p:attrNameLst>
                                      </p:cBhvr>
                                      <p:to>
                                        <p:strVal val="hidden"/>
                                      </p:to>
                                    </p:set>
                                  </p:childTnLst>
                                </p:cTn>
                              </p:par>
                              <p:par>
                                <p:cTn id="23" presetID="17" presetClass="exit" presetSubtype="4" fill="hold" grpId="0" nodeType="withEffect">
                                  <p:stCondLst>
                                    <p:cond delay="0"/>
                                  </p:stCondLst>
                                  <p:childTnLst>
                                    <p:anim calcmode="lin" valueType="num">
                                      <p:cBhvr>
                                        <p:cTn id="24" dur="3000"/>
                                        <p:tgtEl>
                                          <p:spTgt spid="24583"/>
                                        </p:tgtEl>
                                        <p:attrNameLst>
                                          <p:attrName>ppt_x</p:attrName>
                                        </p:attrNameLst>
                                      </p:cBhvr>
                                      <p:tavLst>
                                        <p:tav tm="0">
                                          <p:val>
                                            <p:strVal val="ppt_x"/>
                                          </p:val>
                                        </p:tav>
                                        <p:tav tm="100000">
                                          <p:val>
                                            <p:strVal val="ppt_x"/>
                                          </p:val>
                                        </p:tav>
                                      </p:tavLst>
                                    </p:anim>
                                    <p:anim calcmode="lin" valueType="num">
                                      <p:cBhvr>
                                        <p:cTn id="25" dur="3000"/>
                                        <p:tgtEl>
                                          <p:spTgt spid="24583"/>
                                        </p:tgtEl>
                                        <p:attrNameLst>
                                          <p:attrName>ppt_y</p:attrName>
                                        </p:attrNameLst>
                                      </p:cBhvr>
                                      <p:tavLst>
                                        <p:tav tm="0">
                                          <p:val>
                                            <p:strVal val="ppt_y"/>
                                          </p:val>
                                        </p:tav>
                                        <p:tav tm="100000">
                                          <p:val>
                                            <p:strVal val="ppt_y+ppt_h/2"/>
                                          </p:val>
                                        </p:tav>
                                      </p:tavLst>
                                    </p:anim>
                                    <p:anim calcmode="lin" valueType="num">
                                      <p:cBhvr>
                                        <p:cTn id="26" dur="3000"/>
                                        <p:tgtEl>
                                          <p:spTgt spid="24583"/>
                                        </p:tgtEl>
                                        <p:attrNameLst>
                                          <p:attrName>ppt_w</p:attrName>
                                        </p:attrNameLst>
                                      </p:cBhvr>
                                      <p:tavLst>
                                        <p:tav tm="0">
                                          <p:val>
                                            <p:strVal val="ppt_w"/>
                                          </p:val>
                                        </p:tav>
                                        <p:tav tm="100000">
                                          <p:val>
                                            <p:strVal val="ppt_w"/>
                                          </p:val>
                                        </p:tav>
                                      </p:tavLst>
                                    </p:anim>
                                    <p:anim calcmode="lin" valueType="num">
                                      <p:cBhvr>
                                        <p:cTn id="27" dur="3000"/>
                                        <p:tgtEl>
                                          <p:spTgt spid="24583"/>
                                        </p:tgtEl>
                                        <p:attrNameLst>
                                          <p:attrName>ppt_h</p:attrName>
                                        </p:attrNameLst>
                                      </p:cBhvr>
                                      <p:tavLst>
                                        <p:tav tm="0">
                                          <p:val>
                                            <p:strVal val="ppt_h"/>
                                          </p:val>
                                        </p:tav>
                                        <p:tav tm="100000">
                                          <p:val>
                                            <p:fltVal val="0"/>
                                          </p:val>
                                        </p:tav>
                                      </p:tavLst>
                                    </p:anim>
                                    <p:set>
                                      <p:cBhvr>
                                        <p:cTn id="28" dur="1" fill="hold">
                                          <p:stCondLst>
                                            <p:cond delay="2999"/>
                                          </p:stCondLst>
                                        </p:cTn>
                                        <p:tgtEl>
                                          <p:spTgt spid="24583"/>
                                        </p:tgtEl>
                                        <p:attrNameLst>
                                          <p:attrName>style.visibility</p:attrName>
                                        </p:attrNameLst>
                                      </p:cBhvr>
                                      <p:to>
                                        <p:strVal val="hidden"/>
                                      </p:to>
                                    </p:set>
                                  </p:childTnLst>
                                </p:cTn>
                              </p:par>
                              <p:par>
                                <p:cTn id="29" presetID="17" presetClass="exit" presetSubtype="4" fill="hold" grpId="0" nodeType="withEffect">
                                  <p:stCondLst>
                                    <p:cond delay="0"/>
                                  </p:stCondLst>
                                  <p:childTnLst>
                                    <p:anim calcmode="lin" valueType="num">
                                      <p:cBhvr>
                                        <p:cTn id="30" dur="3000"/>
                                        <p:tgtEl>
                                          <p:spTgt spid="24585"/>
                                        </p:tgtEl>
                                        <p:attrNameLst>
                                          <p:attrName>ppt_x</p:attrName>
                                        </p:attrNameLst>
                                      </p:cBhvr>
                                      <p:tavLst>
                                        <p:tav tm="0">
                                          <p:val>
                                            <p:strVal val="ppt_x"/>
                                          </p:val>
                                        </p:tav>
                                        <p:tav tm="100000">
                                          <p:val>
                                            <p:strVal val="ppt_x"/>
                                          </p:val>
                                        </p:tav>
                                      </p:tavLst>
                                    </p:anim>
                                    <p:anim calcmode="lin" valueType="num">
                                      <p:cBhvr>
                                        <p:cTn id="31" dur="3000"/>
                                        <p:tgtEl>
                                          <p:spTgt spid="24585"/>
                                        </p:tgtEl>
                                        <p:attrNameLst>
                                          <p:attrName>ppt_y</p:attrName>
                                        </p:attrNameLst>
                                      </p:cBhvr>
                                      <p:tavLst>
                                        <p:tav tm="0">
                                          <p:val>
                                            <p:strVal val="ppt_y"/>
                                          </p:val>
                                        </p:tav>
                                        <p:tav tm="100000">
                                          <p:val>
                                            <p:strVal val="ppt_y+ppt_h/2"/>
                                          </p:val>
                                        </p:tav>
                                      </p:tavLst>
                                    </p:anim>
                                    <p:anim calcmode="lin" valueType="num">
                                      <p:cBhvr>
                                        <p:cTn id="32" dur="3000"/>
                                        <p:tgtEl>
                                          <p:spTgt spid="24585"/>
                                        </p:tgtEl>
                                        <p:attrNameLst>
                                          <p:attrName>ppt_w</p:attrName>
                                        </p:attrNameLst>
                                      </p:cBhvr>
                                      <p:tavLst>
                                        <p:tav tm="0">
                                          <p:val>
                                            <p:strVal val="ppt_w"/>
                                          </p:val>
                                        </p:tav>
                                        <p:tav tm="100000">
                                          <p:val>
                                            <p:strVal val="ppt_w"/>
                                          </p:val>
                                        </p:tav>
                                      </p:tavLst>
                                    </p:anim>
                                    <p:anim calcmode="lin" valueType="num">
                                      <p:cBhvr>
                                        <p:cTn id="33" dur="3000"/>
                                        <p:tgtEl>
                                          <p:spTgt spid="24585"/>
                                        </p:tgtEl>
                                        <p:attrNameLst>
                                          <p:attrName>ppt_h</p:attrName>
                                        </p:attrNameLst>
                                      </p:cBhvr>
                                      <p:tavLst>
                                        <p:tav tm="0">
                                          <p:val>
                                            <p:strVal val="ppt_h"/>
                                          </p:val>
                                        </p:tav>
                                        <p:tav tm="100000">
                                          <p:val>
                                            <p:fltVal val="0"/>
                                          </p:val>
                                        </p:tav>
                                      </p:tavLst>
                                    </p:anim>
                                    <p:set>
                                      <p:cBhvr>
                                        <p:cTn id="34" dur="1" fill="hold">
                                          <p:stCondLst>
                                            <p:cond delay="2999"/>
                                          </p:stCondLst>
                                        </p:cTn>
                                        <p:tgtEl>
                                          <p:spTgt spid="24585"/>
                                        </p:tgtEl>
                                        <p:attrNameLst>
                                          <p:attrName>style.visibility</p:attrName>
                                        </p:attrNameLst>
                                      </p:cBhvr>
                                      <p:to>
                                        <p:strVal val="hidden"/>
                                      </p:to>
                                    </p:set>
                                  </p:childTnLst>
                                </p:cTn>
                              </p:par>
                              <p:par>
                                <p:cTn id="35" presetID="17" presetClass="exit" presetSubtype="1" fill="hold" grpId="0" nodeType="withEffect">
                                  <p:stCondLst>
                                    <p:cond delay="0"/>
                                  </p:stCondLst>
                                  <p:childTnLst>
                                    <p:anim calcmode="lin" valueType="num">
                                      <p:cBhvr>
                                        <p:cTn id="36" dur="3000"/>
                                        <p:tgtEl>
                                          <p:spTgt spid="24584"/>
                                        </p:tgtEl>
                                        <p:attrNameLst>
                                          <p:attrName>ppt_x</p:attrName>
                                        </p:attrNameLst>
                                      </p:cBhvr>
                                      <p:tavLst>
                                        <p:tav tm="0">
                                          <p:val>
                                            <p:strVal val="ppt_x"/>
                                          </p:val>
                                        </p:tav>
                                        <p:tav tm="100000">
                                          <p:val>
                                            <p:strVal val="ppt_x"/>
                                          </p:val>
                                        </p:tav>
                                      </p:tavLst>
                                    </p:anim>
                                    <p:anim calcmode="lin" valueType="num">
                                      <p:cBhvr>
                                        <p:cTn id="37" dur="3000"/>
                                        <p:tgtEl>
                                          <p:spTgt spid="24584"/>
                                        </p:tgtEl>
                                        <p:attrNameLst>
                                          <p:attrName>ppt_y</p:attrName>
                                        </p:attrNameLst>
                                      </p:cBhvr>
                                      <p:tavLst>
                                        <p:tav tm="0">
                                          <p:val>
                                            <p:strVal val="ppt_y"/>
                                          </p:val>
                                        </p:tav>
                                        <p:tav tm="100000">
                                          <p:val>
                                            <p:strVal val="ppt_y-ppt_h/2"/>
                                          </p:val>
                                        </p:tav>
                                      </p:tavLst>
                                    </p:anim>
                                    <p:anim calcmode="lin" valueType="num">
                                      <p:cBhvr>
                                        <p:cTn id="38" dur="3000"/>
                                        <p:tgtEl>
                                          <p:spTgt spid="24584"/>
                                        </p:tgtEl>
                                        <p:attrNameLst>
                                          <p:attrName>ppt_w</p:attrName>
                                        </p:attrNameLst>
                                      </p:cBhvr>
                                      <p:tavLst>
                                        <p:tav tm="0">
                                          <p:val>
                                            <p:strVal val="ppt_w"/>
                                          </p:val>
                                        </p:tav>
                                        <p:tav tm="100000">
                                          <p:val>
                                            <p:strVal val="ppt_w"/>
                                          </p:val>
                                        </p:tav>
                                      </p:tavLst>
                                    </p:anim>
                                    <p:anim calcmode="lin" valueType="num">
                                      <p:cBhvr>
                                        <p:cTn id="39" dur="3000"/>
                                        <p:tgtEl>
                                          <p:spTgt spid="24584"/>
                                        </p:tgtEl>
                                        <p:attrNameLst>
                                          <p:attrName>ppt_h</p:attrName>
                                        </p:attrNameLst>
                                      </p:cBhvr>
                                      <p:tavLst>
                                        <p:tav tm="0">
                                          <p:val>
                                            <p:strVal val="ppt_h"/>
                                          </p:val>
                                        </p:tav>
                                        <p:tav tm="100000">
                                          <p:val>
                                            <p:fltVal val="0"/>
                                          </p:val>
                                        </p:tav>
                                      </p:tavLst>
                                    </p:anim>
                                    <p:set>
                                      <p:cBhvr>
                                        <p:cTn id="40" dur="1" fill="hold">
                                          <p:stCondLst>
                                            <p:cond delay="2999"/>
                                          </p:stCondLst>
                                        </p:cTn>
                                        <p:tgtEl>
                                          <p:spTgt spid="24584"/>
                                        </p:tgtEl>
                                        <p:attrNameLst>
                                          <p:attrName>style.visibility</p:attrName>
                                        </p:attrNameLst>
                                      </p:cBhvr>
                                      <p:to>
                                        <p:strVal val="hidden"/>
                                      </p:to>
                                    </p:set>
                                  </p:childTnLst>
                                </p:cTn>
                              </p:par>
                              <p:par>
                                <p:cTn id="41" presetID="17" presetClass="entr" presetSubtype="10" fill="hold" nodeType="withEffect">
                                  <p:stCondLst>
                                    <p:cond delay="0"/>
                                  </p:stCondLst>
                                  <p:childTnLst>
                                    <p:set>
                                      <p:cBhvr>
                                        <p:cTn id="42" dur="1" fill="hold">
                                          <p:stCondLst>
                                            <p:cond delay="0"/>
                                          </p:stCondLst>
                                        </p:cTn>
                                        <p:tgtEl>
                                          <p:spTgt spid="17412"/>
                                        </p:tgtEl>
                                        <p:attrNameLst>
                                          <p:attrName>style.visibility</p:attrName>
                                        </p:attrNameLst>
                                      </p:cBhvr>
                                      <p:to>
                                        <p:strVal val="visible"/>
                                      </p:to>
                                    </p:set>
                                    <p:anim calcmode="lin" valueType="num">
                                      <p:cBhvr>
                                        <p:cTn id="43" dur="3500" fill="hold"/>
                                        <p:tgtEl>
                                          <p:spTgt spid="17412"/>
                                        </p:tgtEl>
                                        <p:attrNameLst>
                                          <p:attrName>ppt_w</p:attrName>
                                        </p:attrNameLst>
                                      </p:cBhvr>
                                      <p:tavLst>
                                        <p:tav tm="0">
                                          <p:val>
                                            <p:fltVal val="0"/>
                                          </p:val>
                                        </p:tav>
                                        <p:tav tm="100000">
                                          <p:val>
                                            <p:strVal val="#ppt_w"/>
                                          </p:val>
                                        </p:tav>
                                      </p:tavLst>
                                    </p:anim>
                                    <p:anim calcmode="lin" valueType="num">
                                      <p:cBhvr>
                                        <p:cTn id="44" dur="3500" fill="hold"/>
                                        <p:tgtEl>
                                          <p:spTgt spid="17412"/>
                                        </p:tgtEl>
                                        <p:attrNameLst>
                                          <p:attrName>ppt_h</p:attrName>
                                        </p:attrNameLst>
                                      </p:cBhvr>
                                      <p:tavLst>
                                        <p:tav tm="0">
                                          <p:val>
                                            <p:strVal val="#ppt_h"/>
                                          </p:val>
                                        </p:tav>
                                        <p:tav tm="100000">
                                          <p:val>
                                            <p:strVal val="#ppt_h"/>
                                          </p:val>
                                        </p:tav>
                                      </p:tavLst>
                                    </p:anim>
                                  </p:childTnLst>
                                </p:cTn>
                              </p:par>
                            </p:childTnLst>
                          </p:cTn>
                        </p:par>
                        <p:par>
                          <p:cTn id="45" fill="hold">
                            <p:stCondLst>
                              <p:cond delay="3500"/>
                            </p:stCondLst>
                            <p:childTnLst>
                              <p:par>
                                <p:cTn id="46" presetID="40" presetClass="entr" presetSubtype="0" fill="hold" grpId="0" nodeType="afterEffect">
                                  <p:stCondLst>
                                    <p:cond delay="0"/>
                                  </p:stCondLst>
                                  <p:iterate type="lt">
                                    <p:tmPct val="10000"/>
                                  </p:iterate>
                                  <p:childTnLst>
                                    <p:set>
                                      <p:cBhvr>
                                        <p:cTn id="47" dur="1" fill="hold">
                                          <p:stCondLst>
                                            <p:cond delay="0"/>
                                          </p:stCondLst>
                                        </p:cTn>
                                        <p:tgtEl>
                                          <p:spTgt spid="11"/>
                                        </p:tgtEl>
                                        <p:attrNameLst>
                                          <p:attrName>style.visibility</p:attrName>
                                        </p:attrNameLst>
                                      </p:cBhvr>
                                      <p:to>
                                        <p:strVal val="visible"/>
                                      </p:to>
                                    </p:set>
                                    <p:animEffect transition="in" filter="fade">
                                      <p:cBhvr>
                                        <p:cTn id="48" dur="1000"/>
                                        <p:tgtEl>
                                          <p:spTgt spid="11"/>
                                        </p:tgtEl>
                                      </p:cBhvr>
                                    </p:animEffect>
                                    <p:anim calcmode="lin" valueType="num">
                                      <p:cBhvr>
                                        <p:cTn id="49" dur="1000" fill="hold"/>
                                        <p:tgtEl>
                                          <p:spTgt spid="11"/>
                                        </p:tgtEl>
                                        <p:attrNameLst>
                                          <p:attrName>ppt_x</p:attrName>
                                        </p:attrNameLst>
                                      </p:cBhvr>
                                      <p:tavLst>
                                        <p:tav tm="0">
                                          <p:val>
                                            <p:strVal val="#ppt_x-.1"/>
                                          </p:val>
                                        </p:tav>
                                        <p:tav tm="100000">
                                          <p:val>
                                            <p:strVal val="#ppt_x"/>
                                          </p:val>
                                        </p:tav>
                                      </p:tavLst>
                                    </p:anim>
                                    <p:anim calcmode="lin" valueType="num">
                                      <p:cBhvr>
                                        <p:cTn id="50" dur="1000" fill="hold"/>
                                        <p:tgtEl>
                                          <p:spTgt spid="1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583" grpId="0" animBg="1"/>
      <p:bldP spid="24584" grpId="0" animBg="1"/>
      <p:bldP spid="24585" grpId="0" animBg="1"/>
      <p:bldP spid="24586" grpId="0" animBg="1"/>
      <p:bldP spid="24587" grpId="0" animBg="1"/>
      <p:bldP spid="24590" grpId="0" animBg="1"/>
      <p:bldP spid="11"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2"/>
          <p:cNvSpPr>
            <a:spLocks noGrp="1" noChangeArrowheads="1"/>
          </p:cNvSpPr>
          <p:nvPr>
            <p:ph type="ctrTitle"/>
          </p:nvPr>
        </p:nvSpPr>
        <p:spPr>
          <a:xfrm>
            <a:off x="685800" y="1774825"/>
            <a:ext cx="7772400" cy="1225550"/>
          </a:xfrm>
        </p:spPr>
        <p:txBody>
          <a:bodyPr/>
          <a:lstStyle/>
          <a:p>
            <a:pPr eaLnBrk="1" hangingPunct="1"/>
            <a:endParaRPr lang="es-ES" altLang="es-ES" smtClean="0"/>
          </a:p>
        </p:txBody>
      </p:sp>
      <p:sp>
        <p:nvSpPr>
          <p:cNvPr id="22531" name="Rectangle 3"/>
          <p:cNvSpPr>
            <a:spLocks noGrp="1" noChangeArrowheads="1"/>
          </p:cNvSpPr>
          <p:nvPr>
            <p:ph type="subTitle" idx="1"/>
          </p:nvPr>
        </p:nvSpPr>
        <p:spPr/>
        <p:txBody>
          <a:bodyPr/>
          <a:lstStyle/>
          <a:p>
            <a:pPr eaLnBrk="1" hangingPunct="1"/>
            <a:endParaRPr lang="es-ES" altLang="es-ES" smtClean="0">
              <a:solidFill>
                <a:srgbClr val="FFFFFF"/>
              </a:solidFill>
            </a:endParaRPr>
          </a:p>
        </p:txBody>
      </p:sp>
      <p:pic>
        <p:nvPicPr>
          <p:cNvPr id="19460" name="Picture 5" descr="bird1008"/>
          <p:cNvPicPr>
            <a:picLocks noChangeAspect="1" noChangeArrowheads="1"/>
          </p:cNvPicPr>
          <p:nvPr/>
        </p:nvPicPr>
        <p:blipFill>
          <a:blip r:embed="rId2" cstate="print"/>
          <a:srcRect/>
          <a:stretch>
            <a:fillRect/>
          </a:stretch>
        </p:blipFill>
        <p:spPr bwMode="auto">
          <a:xfrm>
            <a:off x="0" y="0"/>
            <a:ext cx="9144000" cy="5715000"/>
          </a:xfrm>
          <a:prstGeom prst="rect">
            <a:avLst/>
          </a:prstGeom>
          <a:noFill/>
          <a:ln w="9525">
            <a:noFill/>
            <a:miter lim="800000"/>
            <a:headEnd/>
            <a:tailEnd/>
          </a:ln>
        </p:spPr>
      </p:pic>
      <p:sp>
        <p:nvSpPr>
          <p:cNvPr id="22533" name="Text Box 6"/>
          <p:cNvSpPr txBox="1">
            <a:spLocks noChangeArrowheads="1"/>
          </p:cNvSpPr>
          <p:nvPr/>
        </p:nvSpPr>
        <p:spPr bwMode="auto">
          <a:xfrm>
            <a:off x="242888" y="3235325"/>
            <a:ext cx="2368550" cy="341313"/>
          </a:xfrm>
          <a:prstGeom prst="rect">
            <a:avLst/>
          </a:prstGeom>
          <a:noFill/>
          <a:ln w="9525">
            <a:noFill/>
            <a:miter lim="800000"/>
            <a:headEnd/>
            <a:tailEnd/>
          </a:ln>
        </p:spPr>
        <p:txBody>
          <a:bodyPr lIns="82936" tIns="41469" rIns="82936" bIns="41469">
            <a:spAutoFit/>
          </a:bodyPr>
          <a:lstStyle/>
          <a:p>
            <a:pPr hangingPunct="0">
              <a:lnSpc>
                <a:spcPct val="93000"/>
              </a:lnSpc>
              <a:buClr>
                <a:srgbClr val="000000"/>
              </a:buClr>
              <a:buSzPct val="45000"/>
              <a:buFont typeface="Wingdings" pitchFamily="2" charset="2"/>
              <a:buNone/>
            </a:pPr>
            <a:endParaRPr lang="es-ES" altLang="es-ES" b="1">
              <a:latin typeface="Calibri" pitchFamily="34" charset="0"/>
            </a:endParaRPr>
          </a:p>
        </p:txBody>
      </p:sp>
      <p:sp>
        <p:nvSpPr>
          <p:cNvPr id="26631" name="AutoShape 7"/>
          <p:cNvSpPr>
            <a:spLocks noChangeArrowheads="1"/>
          </p:cNvSpPr>
          <p:nvPr/>
        </p:nvSpPr>
        <p:spPr bwMode="auto">
          <a:xfrm flipV="1">
            <a:off x="-323850" y="0"/>
            <a:ext cx="9791700" cy="5715000"/>
          </a:xfrm>
          <a:prstGeom prst="triangle">
            <a:avLst>
              <a:gd name="adj" fmla="val 50000"/>
            </a:avLst>
          </a:prstGeom>
          <a:solidFill>
            <a:schemeClr val="bg1"/>
          </a:solidFill>
          <a:ln w="9525">
            <a:noFill/>
            <a:miter lim="800000"/>
            <a:headEnd/>
            <a:tailEnd/>
          </a:ln>
        </p:spPr>
        <p:txBody>
          <a:bodyPr wrap="none" lIns="82936" tIns="41469" rIns="82936" bIns="41469" anchor="ctr"/>
          <a:lstStyle/>
          <a:p>
            <a:pPr hangingPunct="0">
              <a:lnSpc>
                <a:spcPct val="93000"/>
              </a:lnSpc>
              <a:buClr>
                <a:srgbClr val="000000"/>
              </a:buClr>
              <a:buSzPct val="45000"/>
              <a:buFont typeface="Wingdings" pitchFamily="2" charset="2"/>
              <a:buNone/>
            </a:pPr>
            <a:endParaRPr lang="es-ES" altLang="es-ES">
              <a:latin typeface="Calibri" pitchFamily="34" charset="0"/>
            </a:endParaRPr>
          </a:p>
        </p:txBody>
      </p:sp>
      <p:sp>
        <p:nvSpPr>
          <p:cNvPr id="26632" name="AutoShape 8"/>
          <p:cNvSpPr>
            <a:spLocks noChangeArrowheads="1"/>
          </p:cNvSpPr>
          <p:nvPr/>
        </p:nvSpPr>
        <p:spPr bwMode="auto">
          <a:xfrm>
            <a:off x="0" y="0"/>
            <a:ext cx="4572000" cy="5715000"/>
          </a:xfrm>
          <a:prstGeom prst="rtTriangle">
            <a:avLst/>
          </a:prstGeom>
          <a:solidFill>
            <a:schemeClr val="bg1"/>
          </a:solidFill>
          <a:ln w="9525">
            <a:noFill/>
            <a:miter lim="800000"/>
            <a:headEnd/>
            <a:tailEnd/>
          </a:ln>
        </p:spPr>
        <p:txBody>
          <a:bodyPr wrap="none" lIns="82936" tIns="41469" rIns="82936" bIns="41469" anchor="ctr"/>
          <a:lstStyle/>
          <a:p>
            <a:pPr hangingPunct="0">
              <a:lnSpc>
                <a:spcPct val="93000"/>
              </a:lnSpc>
              <a:buClr>
                <a:srgbClr val="000000"/>
              </a:buClr>
              <a:buSzPct val="45000"/>
              <a:buFont typeface="Wingdings" pitchFamily="2" charset="2"/>
              <a:buNone/>
            </a:pPr>
            <a:endParaRPr lang="es-ES" altLang="es-ES">
              <a:latin typeface="Calibri" pitchFamily="34" charset="0"/>
            </a:endParaRPr>
          </a:p>
        </p:txBody>
      </p:sp>
      <p:sp>
        <p:nvSpPr>
          <p:cNvPr id="26633" name="AutoShape 9"/>
          <p:cNvSpPr>
            <a:spLocks noChangeArrowheads="1"/>
          </p:cNvSpPr>
          <p:nvPr/>
        </p:nvSpPr>
        <p:spPr bwMode="auto">
          <a:xfrm flipH="1">
            <a:off x="4572000" y="0"/>
            <a:ext cx="4572000" cy="5715000"/>
          </a:xfrm>
          <a:prstGeom prst="rtTriangle">
            <a:avLst/>
          </a:prstGeom>
          <a:solidFill>
            <a:schemeClr val="bg1"/>
          </a:solidFill>
          <a:ln w="9525">
            <a:noFill/>
            <a:miter lim="800000"/>
            <a:headEnd/>
            <a:tailEnd/>
          </a:ln>
        </p:spPr>
        <p:txBody>
          <a:bodyPr wrap="none" lIns="82936" tIns="41469" rIns="82936" bIns="41469" anchor="ctr"/>
          <a:lstStyle/>
          <a:p>
            <a:pPr hangingPunct="0">
              <a:lnSpc>
                <a:spcPct val="93000"/>
              </a:lnSpc>
              <a:buClr>
                <a:srgbClr val="000000"/>
              </a:buClr>
              <a:buSzPct val="45000"/>
              <a:buFont typeface="Wingdings" pitchFamily="2" charset="2"/>
              <a:buNone/>
            </a:pPr>
            <a:endParaRPr lang="es-ES" altLang="es-ES">
              <a:latin typeface="Calibri" pitchFamily="34" charset="0"/>
            </a:endParaRPr>
          </a:p>
        </p:txBody>
      </p:sp>
      <p:sp>
        <p:nvSpPr>
          <p:cNvPr id="26634" name="AutoShape 10"/>
          <p:cNvSpPr>
            <a:spLocks noChangeArrowheads="1"/>
          </p:cNvSpPr>
          <p:nvPr/>
        </p:nvSpPr>
        <p:spPr bwMode="auto">
          <a:xfrm>
            <a:off x="0" y="1606550"/>
            <a:ext cx="4572000" cy="4108450"/>
          </a:xfrm>
          <a:prstGeom prst="rtTriangle">
            <a:avLst/>
          </a:prstGeom>
          <a:solidFill>
            <a:schemeClr val="bg1"/>
          </a:solidFill>
          <a:ln w="9525">
            <a:noFill/>
            <a:miter lim="800000"/>
            <a:headEnd/>
            <a:tailEnd/>
          </a:ln>
        </p:spPr>
        <p:txBody>
          <a:bodyPr wrap="none" lIns="82936" tIns="41469" rIns="82936" bIns="41469" anchor="ctr"/>
          <a:lstStyle/>
          <a:p>
            <a:pPr hangingPunct="0">
              <a:lnSpc>
                <a:spcPct val="93000"/>
              </a:lnSpc>
              <a:buClr>
                <a:srgbClr val="000000"/>
              </a:buClr>
              <a:buSzPct val="45000"/>
              <a:buFont typeface="Wingdings" pitchFamily="2" charset="2"/>
              <a:buNone/>
            </a:pPr>
            <a:endParaRPr lang="es-ES" altLang="es-ES">
              <a:latin typeface="Calibri" pitchFamily="34" charset="0"/>
            </a:endParaRPr>
          </a:p>
        </p:txBody>
      </p:sp>
      <p:sp>
        <p:nvSpPr>
          <p:cNvPr id="26635" name="AutoShape 11"/>
          <p:cNvSpPr>
            <a:spLocks noChangeArrowheads="1"/>
          </p:cNvSpPr>
          <p:nvPr/>
        </p:nvSpPr>
        <p:spPr bwMode="auto">
          <a:xfrm>
            <a:off x="0" y="2917825"/>
            <a:ext cx="4572000" cy="2797175"/>
          </a:xfrm>
          <a:prstGeom prst="rtTriangle">
            <a:avLst/>
          </a:prstGeom>
          <a:solidFill>
            <a:schemeClr val="bg1"/>
          </a:solidFill>
          <a:ln w="9525">
            <a:noFill/>
            <a:miter lim="800000"/>
            <a:headEnd/>
            <a:tailEnd/>
          </a:ln>
        </p:spPr>
        <p:txBody>
          <a:bodyPr wrap="none" lIns="82936" tIns="41469" rIns="82936" bIns="41469" anchor="ctr"/>
          <a:lstStyle/>
          <a:p>
            <a:pPr hangingPunct="0">
              <a:lnSpc>
                <a:spcPct val="93000"/>
              </a:lnSpc>
              <a:buClr>
                <a:srgbClr val="000000"/>
              </a:buClr>
              <a:buSzPct val="45000"/>
              <a:buFont typeface="Wingdings" pitchFamily="2" charset="2"/>
              <a:buNone/>
            </a:pPr>
            <a:endParaRPr lang="es-ES" altLang="es-ES">
              <a:latin typeface="Calibri" pitchFamily="34" charset="0"/>
            </a:endParaRPr>
          </a:p>
        </p:txBody>
      </p:sp>
      <p:sp>
        <p:nvSpPr>
          <p:cNvPr id="26636" name="AutoShape 12"/>
          <p:cNvSpPr>
            <a:spLocks noChangeArrowheads="1"/>
          </p:cNvSpPr>
          <p:nvPr/>
        </p:nvSpPr>
        <p:spPr bwMode="auto">
          <a:xfrm>
            <a:off x="0" y="4418013"/>
            <a:ext cx="4572000" cy="1296987"/>
          </a:xfrm>
          <a:prstGeom prst="rtTriangle">
            <a:avLst/>
          </a:prstGeom>
          <a:solidFill>
            <a:schemeClr val="bg1"/>
          </a:solidFill>
          <a:ln w="9525">
            <a:noFill/>
            <a:miter lim="800000"/>
            <a:headEnd/>
            <a:tailEnd/>
          </a:ln>
        </p:spPr>
        <p:txBody>
          <a:bodyPr wrap="none" lIns="82936" tIns="41469" rIns="82936" bIns="41469" anchor="ctr"/>
          <a:lstStyle/>
          <a:p>
            <a:pPr hangingPunct="0">
              <a:lnSpc>
                <a:spcPct val="93000"/>
              </a:lnSpc>
              <a:buClr>
                <a:srgbClr val="000000"/>
              </a:buClr>
              <a:buSzPct val="45000"/>
              <a:buFont typeface="Wingdings" pitchFamily="2" charset="2"/>
              <a:buNone/>
            </a:pPr>
            <a:endParaRPr lang="es-ES" altLang="es-ES">
              <a:latin typeface="Calibri" pitchFamily="34" charset="0"/>
            </a:endParaRPr>
          </a:p>
        </p:txBody>
      </p:sp>
      <p:sp>
        <p:nvSpPr>
          <p:cNvPr id="26638" name="AutoShape 14"/>
          <p:cNvSpPr>
            <a:spLocks noChangeArrowheads="1"/>
          </p:cNvSpPr>
          <p:nvPr/>
        </p:nvSpPr>
        <p:spPr bwMode="auto">
          <a:xfrm flipH="1">
            <a:off x="4572000" y="1333500"/>
            <a:ext cx="4572000" cy="4381500"/>
          </a:xfrm>
          <a:prstGeom prst="rtTriangle">
            <a:avLst/>
          </a:prstGeom>
          <a:solidFill>
            <a:schemeClr val="bg1"/>
          </a:solidFill>
          <a:ln w="9525">
            <a:noFill/>
            <a:miter lim="800000"/>
            <a:headEnd/>
            <a:tailEnd/>
          </a:ln>
        </p:spPr>
        <p:txBody>
          <a:bodyPr wrap="none" lIns="82936" tIns="41469" rIns="82936" bIns="41469" anchor="ctr"/>
          <a:lstStyle/>
          <a:p>
            <a:pPr hangingPunct="0">
              <a:lnSpc>
                <a:spcPct val="93000"/>
              </a:lnSpc>
              <a:buClr>
                <a:srgbClr val="000000"/>
              </a:buClr>
              <a:buSzPct val="45000"/>
              <a:buFont typeface="Wingdings" pitchFamily="2" charset="2"/>
              <a:buNone/>
            </a:pPr>
            <a:endParaRPr lang="es-ES" altLang="es-ES">
              <a:latin typeface="Calibri" pitchFamily="34" charset="0"/>
            </a:endParaRPr>
          </a:p>
        </p:txBody>
      </p:sp>
      <p:sp>
        <p:nvSpPr>
          <p:cNvPr id="26639" name="AutoShape 15"/>
          <p:cNvSpPr>
            <a:spLocks noChangeArrowheads="1"/>
          </p:cNvSpPr>
          <p:nvPr/>
        </p:nvSpPr>
        <p:spPr bwMode="auto">
          <a:xfrm flipH="1">
            <a:off x="4572000" y="2678113"/>
            <a:ext cx="4572000" cy="3036887"/>
          </a:xfrm>
          <a:prstGeom prst="rtTriangle">
            <a:avLst/>
          </a:prstGeom>
          <a:solidFill>
            <a:schemeClr val="bg1"/>
          </a:solidFill>
          <a:ln w="9525">
            <a:noFill/>
            <a:miter lim="800000"/>
            <a:headEnd/>
            <a:tailEnd/>
          </a:ln>
        </p:spPr>
        <p:txBody>
          <a:bodyPr wrap="none" lIns="82936" tIns="41469" rIns="82936" bIns="41469" anchor="ctr"/>
          <a:lstStyle/>
          <a:p>
            <a:pPr hangingPunct="0">
              <a:lnSpc>
                <a:spcPct val="93000"/>
              </a:lnSpc>
              <a:buClr>
                <a:srgbClr val="000000"/>
              </a:buClr>
              <a:buSzPct val="45000"/>
              <a:buFont typeface="Wingdings" pitchFamily="2" charset="2"/>
              <a:buNone/>
            </a:pPr>
            <a:endParaRPr lang="es-ES" altLang="es-ES">
              <a:latin typeface="Calibri" pitchFamily="34" charset="0"/>
            </a:endParaRPr>
          </a:p>
        </p:txBody>
      </p:sp>
      <p:sp>
        <p:nvSpPr>
          <p:cNvPr id="26640" name="AutoShape 16"/>
          <p:cNvSpPr>
            <a:spLocks noChangeArrowheads="1"/>
          </p:cNvSpPr>
          <p:nvPr/>
        </p:nvSpPr>
        <p:spPr bwMode="auto">
          <a:xfrm flipH="1">
            <a:off x="4572000" y="4237038"/>
            <a:ext cx="4572000" cy="1477962"/>
          </a:xfrm>
          <a:prstGeom prst="rtTriangle">
            <a:avLst/>
          </a:prstGeom>
          <a:solidFill>
            <a:schemeClr val="bg1"/>
          </a:solidFill>
          <a:ln w="9525">
            <a:noFill/>
            <a:miter lim="800000"/>
            <a:headEnd/>
            <a:tailEnd/>
          </a:ln>
        </p:spPr>
        <p:txBody>
          <a:bodyPr wrap="none" lIns="82936" tIns="41469" rIns="82936" bIns="41469" anchor="ctr"/>
          <a:lstStyle/>
          <a:p>
            <a:pPr hangingPunct="0">
              <a:lnSpc>
                <a:spcPct val="93000"/>
              </a:lnSpc>
              <a:buClr>
                <a:srgbClr val="000000"/>
              </a:buClr>
              <a:buSzPct val="45000"/>
              <a:buFont typeface="Wingdings" pitchFamily="2" charset="2"/>
              <a:buNone/>
            </a:pPr>
            <a:endParaRPr lang="es-ES" altLang="es-ES">
              <a:latin typeface="Calibri" pitchFamily="34" charset="0"/>
            </a:endParaRPr>
          </a:p>
        </p:txBody>
      </p:sp>
      <p:sp>
        <p:nvSpPr>
          <p:cNvPr id="16" name="15 CuadroTexto"/>
          <p:cNvSpPr txBox="1"/>
          <p:nvPr/>
        </p:nvSpPr>
        <p:spPr>
          <a:xfrm>
            <a:off x="242888" y="3968750"/>
            <a:ext cx="8643938" cy="1569660"/>
          </a:xfrm>
          <a:prstGeom prst="rect">
            <a:avLst/>
          </a:prstGeom>
          <a:noFill/>
        </p:spPr>
        <p:txBody>
          <a:bodyPr>
            <a:spAutoFit/>
          </a:bodyPr>
          <a:lstStyle/>
          <a:p>
            <a:pPr>
              <a:defRPr/>
            </a:pPr>
            <a:r>
              <a:rPr lang="es-ES" sz="2400" i="1" dirty="0">
                <a:effectLst>
                  <a:glow rad="101600">
                    <a:schemeClr val="accent2">
                      <a:satMod val="175000"/>
                      <a:alpha val="40000"/>
                    </a:schemeClr>
                  </a:glow>
                  <a:outerShdw blurRad="38100" dist="38100" dir="2700000" algn="tl">
                    <a:srgbClr val="000000">
                      <a:alpha val="43137"/>
                    </a:srgbClr>
                  </a:outerShdw>
                </a:effectLst>
              </a:rPr>
              <a:t>1972. El accidente de Los Andes. </a:t>
            </a:r>
            <a:r>
              <a:rPr lang="es-ES" i="1" dirty="0">
                <a:effectLst>
                  <a:glow rad="101600">
                    <a:schemeClr val="accent2">
                      <a:satMod val="175000"/>
                      <a:alpha val="40000"/>
                    </a:schemeClr>
                  </a:glow>
                  <a:outerShdw blurRad="38100" dist="38100" dir="2700000" algn="tl">
                    <a:srgbClr val="000000">
                      <a:alpha val="43137"/>
                    </a:srgbClr>
                  </a:outerShdw>
                </a:effectLst>
              </a:rPr>
              <a:t>El accidente del vuelo 571 de     la Fuerza Aérea Uruguaya, conocido como el «Milagro de los Andes», ocurrió el 13 de octubre de 1972, cuando el avión militar con 40 pasajeros y cinco      tripulantes que conducía al equipo de rugby </a:t>
            </a:r>
            <a:r>
              <a:rPr lang="es-ES" i="1" dirty="0" err="1">
                <a:effectLst>
                  <a:glow rad="101600">
                    <a:schemeClr val="accent2">
                      <a:satMod val="175000"/>
                      <a:alpha val="40000"/>
                    </a:schemeClr>
                  </a:glow>
                  <a:outerShdw blurRad="38100" dist="38100" dir="2700000" algn="tl">
                    <a:srgbClr val="000000">
                      <a:alpha val="43137"/>
                    </a:srgbClr>
                  </a:outerShdw>
                </a:effectLst>
              </a:rPr>
              <a:t>Old</a:t>
            </a:r>
            <a:r>
              <a:rPr lang="es-ES" i="1" dirty="0">
                <a:effectLst>
                  <a:glow rad="101600">
                    <a:schemeClr val="accent2">
                      <a:satMod val="175000"/>
                      <a:alpha val="40000"/>
                    </a:schemeClr>
                  </a:glow>
                  <a:outerShdw blurRad="38100" dist="38100" dir="2700000" algn="tl">
                    <a:srgbClr val="000000">
                      <a:alpha val="43137"/>
                    </a:srgbClr>
                  </a:outerShdw>
                </a:effectLst>
              </a:rPr>
              <a:t> </a:t>
            </a:r>
            <a:r>
              <a:rPr lang="es-ES" i="1" dirty="0" err="1">
                <a:effectLst>
                  <a:glow rad="101600">
                    <a:schemeClr val="accent2">
                      <a:satMod val="175000"/>
                      <a:alpha val="40000"/>
                    </a:schemeClr>
                  </a:glow>
                  <a:outerShdw blurRad="38100" dist="38100" dir="2700000" algn="tl">
                    <a:srgbClr val="000000">
                      <a:alpha val="43137"/>
                    </a:srgbClr>
                  </a:outerShdw>
                </a:effectLst>
              </a:rPr>
              <a:t>Christians</a:t>
            </a:r>
            <a:r>
              <a:rPr lang="es-ES" i="1" dirty="0">
                <a:effectLst>
                  <a:glow rad="101600">
                    <a:schemeClr val="accent2">
                      <a:satMod val="175000"/>
                      <a:alpha val="40000"/>
                    </a:schemeClr>
                  </a:glow>
                  <a:outerShdw blurRad="38100" dist="38100" dir="2700000" algn="tl">
                    <a:srgbClr val="000000">
                      <a:alpha val="43137"/>
                    </a:srgbClr>
                  </a:outerShdw>
                </a:effectLst>
              </a:rPr>
              <a:t>, se estrelló en la  cordillera de los Andes, Argentina, a 3500 msnm, en ruta hacia Santiago de   Chile.</a:t>
            </a: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500" advTm="38000">
        <p15:prstTrans prst="wind"/>
      </p:transition>
    </mc:Choice>
    <mc:Fallback>
      <p:transition spd="slow" advTm="38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xit" presetSubtype="4" fill="hold" grpId="0" nodeType="withEffect">
                                  <p:stCondLst>
                                    <p:cond delay="0"/>
                                  </p:stCondLst>
                                  <p:childTnLst>
                                    <p:animEffect transition="out" filter="wipe(down)">
                                      <p:cBhvr>
                                        <p:cTn id="6" dur="4000"/>
                                        <p:tgtEl>
                                          <p:spTgt spid="26633"/>
                                        </p:tgtEl>
                                      </p:cBhvr>
                                    </p:animEffect>
                                    <p:set>
                                      <p:cBhvr>
                                        <p:cTn id="7" dur="1" fill="hold">
                                          <p:stCondLst>
                                            <p:cond delay="3999"/>
                                          </p:stCondLst>
                                        </p:cTn>
                                        <p:tgtEl>
                                          <p:spTgt spid="26633"/>
                                        </p:tgtEl>
                                        <p:attrNameLst>
                                          <p:attrName>style.visibility</p:attrName>
                                        </p:attrNameLst>
                                      </p:cBhvr>
                                      <p:to>
                                        <p:strVal val="hidden"/>
                                      </p:to>
                                    </p:set>
                                  </p:childTnLst>
                                </p:cTn>
                              </p:par>
                              <p:par>
                                <p:cTn id="8" presetID="22" presetClass="exit" presetSubtype="4" fill="hold" grpId="0" nodeType="withEffect">
                                  <p:stCondLst>
                                    <p:cond delay="0"/>
                                  </p:stCondLst>
                                  <p:childTnLst>
                                    <p:animEffect transition="out" filter="wipe(down)">
                                      <p:cBhvr>
                                        <p:cTn id="9" dur="4000"/>
                                        <p:tgtEl>
                                          <p:spTgt spid="26638"/>
                                        </p:tgtEl>
                                      </p:cBhvr>
                                    </p:animEffect>
                                    <p:set>
                                      <p:cBhvr>
                                        <p:cTn id="10" dur="1" fill="hold">
                                          <p:stCondLst>
                                            <p:cond delay="3999"/>
                                          </p:stCondLst>
                                        </p:cTn>
                                        <p:tgtEl>
                                          <p:spTgt spid="26638"/>
                                        </p:tgtEl>
                                        <p:attrNameLst>
                                          <p:attrName>style.visibility</p:attrName>
                                        </p:attrNameLst>
                                      </p:cBhvr>
                                      <p:to>
                                        <p:strVal val="hidden"/>
                                      </p:to>
                                    </p:set>
                                  </p:childTnLst>
                                </p:cTn>
                              </p:par>
                              <p:par>
                                <p:cTn id="11" presetID="22" presetClass="exit" presetSubtype="4" fill="hold" grpId="0" nodeType="withEffect">
                                  <p:stCondLst>
                                    <p:cond delay="0"/>
                                  </p:stCondLst>
                                  <p:childTnLst>
                                    <p:animEffect transition="out" filter="wipe(down)">
                                      <p:cBhvr>
                                        <p:cTn id="12" dur="4000"/>
                                        <p:tgtEl>
                                          <p:spTgt spid="26640"/>
                                        </p:tgtEl>
                                      </p:cBhvr>
                                    </p:animEffect>
                                    <p:set>
                                      <p:cBhvr>
                                        <p:cTn id="13" dur="1" fill="hold">
                                          <p:stCondLst>
                                            <p:cond delay="3999"/>
                                          </p:stCondLst>
                                        </p:cTn>
                                        <p:tgtEl>
                                          <p:spTgt spid="26640"/>
                                        </p:tgtEl>
                                        <p:attrNameLst>
                                          <p:attrName>style.visibility</p:attrName>
                                        </p:attrNameLst>
                                      </p:cBhvr>
                                      <p:to>
                                        <p:strVal val="hidden"/>
                                      </p:to>
                                    </p:set>
                                  </p:childTnLst>
                                </p:cTn>
                              </p:par>
                              <p:par>
                                <p:cTn id="14" presetID="22" presetClass="exit" presetSubtype="4" fill="hold" grpId="0" nodeType="withEffect">
                                  <p:stCondLst>
                                    <p:cond delay="0"/>
                                  </p:stCondLst>
                                  <p:childTnLst>
                                    <p:animEffect transition="out" filter="wipe(down)">
                                      <p:cBhvr>
                                        <p:cTn id="15" dur="4000"/>
                                        <p:tgtEl>
                                          <p:spTgt spid="26639"/>
                                        </p:tgtEl>
                                      </p:cBhvr>
                                    </p:animEffect>
                                    <p:set>
                                      <p:cBhvr>
                                        <p:cTn id="16" dur="1" fill="hold">
                                          <p:stCondLst>
                                            <p:cond delay="3999"/>
                                          </p:stCondLst>
                                        </p:cTn>
                                        <p:tgtEl>
                                          <p:spTgt spid="26639"/>
                                        </p:tgtEl>
                                        <p:attrNameLst>
                                          <p:attrName>style.visibility</p:attrName>
                                        </p:attrNameLst>
                                      </p:cBhvr>
                                      <p:to>
                                        <p:strVal val="hidden"/>
                                      </p:to>
                                    </p:set>
                                  </p:childTnLst>
                                </p:cTn>
                              </p:par>
                              <p:par>
                                <p:cTn id="17" presetID="22" presetClass="exit" presetSubtype="4" fill="hold" grpId="0" nodeType="withEffect">
                                  <p:stCondLst>
                                    <p:cond delay="0"/>
                                  </p:stCondLst>
                                  <p:childTnLst>
                                    <p:animEffect transition="out" filter="wipe(down)">
                                      <p:cBhvr>
                                        <p:cTn id="18" dur="4000"/>
                                        <p:tgtEl>
                                          <p:spTgt spid="26636"/>
                                        </p:tgtEl>
                                      </p:cBhvr>
                                    </p:animEffect>
                                    <p:set>
                                      <p:cBhvr>
                                        <p:cTn id="19" dur="1" fill="hold">
                                          <p:stCondLst>
                                            <p:cond delay="3999"/>
                                          </p:stCondLst>
                                        </p:cTn>
                                        <p:tgtEl>
                                          <p:spTgt spid="26636"/>
                                        </p:tgtEl>
                                        <p:attrNameLst>
                                          <p:attrName>style.visibility</p:attrName>
                                        </p:attrNameLst>
                                      </p:cBhvr>
                                      <p:to>
                                        <p:strVal val="hidden"/>
                                      </p:to>
                                    </p:set>
                                  </p:childTnLst>
                                </p:cTn>
                              </p:par>
                              <p:par>
                                <p:cTn id="20" presetID="22" presetClass="exit" presetSubtype="4" fill="hold" grpId="0" nodeType="withEffect">
                                  <p:stCondLst>
                                    <p:cond delay="0"/>
                                  </p:stCondLst>
                                  <p:childTnLst>
                                    <p:animEffect transition="out" filter="wipe(down)">
                                      <p:cBhvr>
                                        <p:cTn id="21" dur="4000"/>
                                        <p:tgtEl>
                                          <p:spTgt spid="26635"/>
                                        </p:tgtEl>
                                      </p:cBhvr>
                                    </p:animEffect>
                                    <p:set>
                                      <p:cBhvr>
                                        <p:cTn id="22" dur="1" fill="hold">
                                          <p:stCondLst>
                                            <p:cond delay="3999"/>
                                          </p:stCondLst>
                                        </p:cTn>
                                        <p:tgtEl>
                                          <p:spTgt spid="26635"/>
                                        </p:tgtEl>
                                        <p:attrNameLst>
                                          <p:attrName>style.visibility</p:attrName>
                                        </p:attrNameLst>
                                      </p:cBhvr>
                                      <p:to>
                                        <p:strVal val="hidden"/>
                                      </p:to>
                                    </p:set>
                                  </p:childTnLst>
                                </p:cTn>
                              </p:par>
                              <p:par>
                                <p:cTn id="23" presetID="22" presetClass="exit" presetSubtype="4" fill="hold" grpId="0" nodeType="withEffect">
                                  <p:stCondLst>
                                    <p:cond delay="0"/>
                                  </p:stCondLst>
                                  <p:childTnLst>
                                    <p:animEffect transition="out" filter="wipe(down)">
                                      <p:cBhvr>
                                        <p:cTn id="24" dur="4000"/>
                                        <p:tgtEl>
                                          <p:spTgt spid="26634"/>
                                        </p:tgtEl>
                                      </p:cBhvr>
                                    </p:animEffect>
                                    <p:set>
                                      <p:cBhvr>
                                        <p:cTn id="25" dur="1" fill="hold">
                                          <p:stCondLst>
                                            <p:cond delay="3999"/>
                                          </p:stCondLst>
                                        </p:cTn>
                                        <p:tgtEl>
                                          <p:spTgt spid="26634"/>
                                        </p:tgtEl>
                                        <p:attrNameLst>
                                          <p:attrName>style.visibility</p:attrName>
                                        </p:attrNameLst>
                                      </p:cBhvr>
                                      <p:to>
                                        <p:strVal val="hidden"/>
                                      </p:to>
                                    </p:set>
                                  </p:childTnLst>
                                </p:cTn>
                              </p:par>
                              <p:par>
                                <p:cTn id="26" presetID="22" presetClass="exit" presetSubtype="4" fill="hold" grpId="0" nodeType="withEffect">
                                  <p:stCondLst>
                                    <p:cond delay="0"/>
                                  </p:stCondLst>
                                  <p:childTnLst>
                                    <p:animEffect transition="out" filter="wipe(down)">
                                      <p:cBhvr>
                                        <p:cTn id="27" dur="4000"/>
                                        <p:tgtEl>
                                          <p:spTgt spid="26632"/>
                                        </p:tgtEl>
                                      </p:cBhvr>
                                    </p:animEffect>
                                    <p:set>
                                      <p:cBhvr>
                                        <p:cTn id="28" dur="1" fill="hold">
                                          <p:stCondLst>
                                            <p:cond delay="3999"/>
                                          </p:stCondLst>
                                        </p:cTn>
                                        <p:tgtEl>
                                          <p:spTgt spid="26632"/>
                                        </p:tgtEl>
                                        <p:attrNameLst>
                                          <p:attrName>style.visibility</p:attrName>
                                        </p:attrNameLst>
                                      </p:cBhvr>
                                      <p:to>
                                        <p:strVal val="hidden"/>
                                      </p:to>
                                    </p:set>
                                  </p:childTnLst>
                                </p:cTn>
                              </p:par>
                              <p:par>
                                <p:cTn id="29" presetID="17" presetClass="exit" presetSubtype="10" fill="hold" grpId="0" nodeType="withEffect">
                                  <p:stCondLst>
                                    <p:cond delay="0"/>
                                  </p:stCondLst>
                                  <p:childTnLst>
                                    <p:anim calcmode="lin" valueType="num">
                                      <p:cBhvr>
                                        <p:cTn id="30" dur="4000"/>
                                        <p:tgtEl>
                                          <p:spTgt spid="26631"/>
                                        </p:tgtEl>
                                        <p:attrNameLst>
                                          <p:attrName>ppt_w</p:attrName>
                                        </p:attrNameLst>
                                      </p:cBhvr>
                                      <p:tavLst>
                                        <p:tav tm="0">
                                          <p:val>
                                            <p:strVal val="ppt_w"/>
                                          </p:val>
                                        </p:tav>
                                        <p:tav tm="100000">
                                          <p:val>
                                            <p:fltVal val="0"/>
                                          </p:val>
                                        </p:tav>
                                      </p:tavLst>
                                    </p:anim>
                                    <p:anim calcmode="lin" valueType="num">
                                      <p:cBhvr>
                                        <p:cTn id="31" dur="4000"/>
                                        <p:tgtEl>
                                          <p:spTgt spid="26631"/>
                                        </p:tgtEl>
                                        <p:attrNameLst>
                                          <p:attrName>ppt_h</p:attrName>
                                        </p:attrNameLst>
                                      </p:cBhvr>
                                      <p:tavLst>
                                        <p:tav tm="0">
                                          <p:val>
                                            <p:strVal val="ppt_h"/>
                                          </p:val>
                                        </p:tav>
                                        <p:tav tm="100000">
                                          <p:val>
                                            <p:strVal val="ppt_h"/>
                                          </p:val>
                                        </p:tav>
                                      </p:tavLst>
                                    </p:anim>
                                    <p:set>
                                      <p:cBhvr>
                                        <p:cTn id="32" dur="1" fill="hold">
                                          <p:stCondLst>
                                            <p:cond delay="3999"/>
                                          </p:stCondLst>
                                        </p:cTn>
                                        <p:tgtEl>
                                          <p:spTgt spid="26631"/>
                                        </p:tgtEl>
                                        <p:attrNameLst>
                                          <p:attrName>style.visibility</p:attrName>
                                        </p:attrNameLst>
                                      </p:cBhvr>
                                      <p:to>
                                        <p:strVal val="hidden"/>
                                      </p:to>
                                    </p:set>
                                  </p:childTnLst>
                                </p:cTn>
                              </p:par>
                              <p:par>
                                <p:cTn id="33" presetID="23" presetClass="entr" presetSubtype="288" fill="hold" nodeType="withEffect">
                                  <p:stCondLst>
                                    <p:cond delay="0"/>
                                  </p:stCondLst>
                                  <p:childTnLst>
                                    <p:set>
                                      <p:cBhvr>
                                        <p:cTn id="34" dur="1" fill="hold">
                                          <p:stCondLst>
                                            <p:cond delay="0"/>
                                          </p:stCondLst>
                                        </p:cTn>
                                        <p:tgtEl>
                                          <p:spTgt spid="19460"/>
                                        </p:tgtEl>
                                        <p:attrNameLst>
                                          <p:attrName>style.visibility</p:attrName>
                                        </p:attrNameLst>
                                      </p:cBhvr>
                                      <p:to>
                                        <p:strVal val="visible"/>
                                      </p:to>
                                    </p:set>
                                    <p:anim calcmode="lin" valueType="num">
                                      <p:cBhvr>
                                        <p:cTn id="35" dur="4000" fill="hold"/>
                                        <p:tgtEl>
                                          <p:spTgt spid="19460"/>
                                        </p:tgtEl>
                                        <p:attrNameLst>
                                          <p:attrName>ppt_w</p:attrName>
                                        </p:attrNameLst>
                                      </p:cBhvr>
                                      <p:tavLst>
                                        <p:tav tm="0">
                                          <p:val>
                                            <p:strVal val="4/3*#ppt_w"/>
                                          </p:val>
                                        </p:tav>
                                        <p:tav tm="100000">
                                          <p:val>
                                            <p:strVal val="#ppt_w"/>
                                          </p:val>
                                        </p:tav>
                                      </p:tavLst>
                                    </p:anim>
                                    <p:anim calcmode="lin" valueType="num">
                                      <p:cBhvr>
                                        <p:cTn id="36" dur="4000" fill="hold"/>
                                        <p:tgtEl>
                                          <p:spTgt spid="19460"/>
                                        </p:tgtEl>
                                        <p:attrNameLst>
                                          <p:attrName>ppt_h</p:attrName>
                                        </p:attrNameLst>
                                      </p:cBhvr>
                                      <p:tavLst>
                                        <p:tav tm="0">
                                          <p:val>
                                            <p:strVal val="4/3*#ppt_h"/>
                                          </p:val>
                                        </p:tav>
                                        <p:tav tm="100000">
                                          <p:val>
                                            <p:strVal val="#ppt_h"/>
                                          </p:val>
                                        </p:tav>
                                      </p:tavLst>
                                    </p:anim>
                                  </p:childTnLst>
                                </p:cTn>
                              </p:par>
                            </p:childTnLst>
                          </p:cTn>
                        </p:par>
                        <p:par>
                          <p:cTn id="37" fill="hold">
                            <p:stCondLst>
                              <p:cond delay="4000"/>
                            </p:stCondLst>
                            <p:childTnLst>
                              <p:par>
                                <p:cTn id="38" presetID="40" presetClass="entr" presetSubtype="0" fill="hold" grpId="0" nodeType="afterEffect">
                                  <p:stCondLst>
                                    <p:cond delay="0"/>
                                  </p:stCondLst>
                                  <p:iterate type="lt">
                                    <p:tmPct val="10000"/>
                                  </p:iterate>
                                  <p:childTnLst>
                                    <p:set>
                                      <p:cBhvr>
                                        <p:cTn id="39" dur="1" fill="hold">
                                          <p:stCondLst>
                                            <p:cond delay="0"/>
                                          </p:stCondLst>
                                        </p:cTn>
                                        <p:tgtEl>
                                          <p:spTgt spid="16"/>
                                        </p:tgtEl>
                                        <p:attrNameLst>
                                          <p:attrName>style.visibility</p:attrName>
                                        </p:attrNameLst>
                                      </p:cBhvr>
                                      <p:to>
                                        <p:strVal val="visible"/>
                                      </p:to>
                                    </p:set>
                                    <p:animEffect transition="in" filter="fade">
                                      <p:cBhvr>
                                        <p:cTn id="40" dur="1000"/>
                                        <p:tgtEl>
                                          <p:spTgt spid="16"/>
                                        </p:tgtEl>
                                      </p:cBhvr>
                                    </p:animEffect>
                                    <p:anim calcmode="lin" valueType="num">
                                      <p:cBhvr>
                                        <p:cTn id="41" dur="1000" fill="hold"/>
                                        <p:tgtEl>
                                          <p:spTgt spid="16"/>
                                        </p:tgtEl>
                                        <p:attrNameLst>
                                          <p:attrName>ppt_x</p:attrName>
                                        </p:attrNameLst>
                                      </p:cBhvr>
                                      <p:tavLst>
                                        <p:tav tm="0">
                                          <p:val>
                                            <p:strVal val="#ppt_x-.1"/>
                                          </p:val>
                                        </p:tav>
                                        <p:tav tm="100000">
                                          <p:val>
                                            <p:strVal val="#ppt_x"/>
                                          </p:val>
                                        </p:tav>
                                      </p:tavLst>
                                    </p:anim>
                                    <p:anim calcmode="lin" valueType="num">
                                      <p:cBhvr>
                                        <p:cTn id="42" dur="1000" fill="hold"/>
                                        <p:tgtEl>
                                          <p:spTgt spid="1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631" grpId="0" animBg="1"/>
      <p:bldP spid="26632" grpId="0" animBg="1"/>
      <p:bldP spid="26633" grpId="0" animBg="1"/>
      <p:bldP spid="26634" grpId="0" animBg="1"/>
      <p:bldP spid="26635" grpId="0" animBg="1"/>
      <p:bldP spid="26636" grpId="0" animBg="1"/>
      <p:bldP spid="26638" grpId="0" animBg="1"/>
      <p:bldP spid="26639" grpId="0" animBg="1"/>
      <p:bldP spid="26640" grpId="0" animBg="1"/>
      <p:bldP spid="16"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bonito-gato-cat-mascotas-minino-felino.jpg"/>
          <p:cNvPicPr>
            <a:picLocks noChangeAspect="1"/>
          </p:cNvPicPr>
          <p:nvPr/>
        </p:nvPicPr>
        <p:blipFill>
          <a:blip r:embed="rId2" cstate="print"/>
          <a:srcRect/>
          <a:stretch>
            <a:fillRect/>
          </a:stretch>
        </p:blipFill>
        <p:spPr bwMode="auto">
          <a:xfrm>
            <a:off x="0" y="-527050"/>
            <a:ext cx="4889500" cy="6624638"/>
          </a:xfrm>
          <a:prstGeom prst="rect">
            <a:avLst/>
          </a:prstGeom>
          <a:noFill/>
          <a:ln w="9525">
            <a:noFill/>
            <a:miter lim="800000"/>
            <a:headEnd/>
            <a:tailEnd/>
          </a:ln>
        </p:spPr>
      </p:pic>
      <p:sp>
        <p:nvSpPr>
          <p:cNvPr id="5" name="4 Marco"/>
          <p:cNvSpPr/>
          <p:nvPr/>
        </p:nvSpPr>
        <p:spPr>
          <a:xfrm>
            <a:off x="179388" y="336550"/>
            <a:ext cx="4537075" cy="5099050"/>
          </a:xfrm>
          <a:prstGeom prst="frame">
            <a:avLst/>
          </a:prstGeom>
          <a:solidFill>
            <a:schemeClr val="tx1">
              <a:lumMod val="65000"/>
              <a:alpha val="67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6" name="5 Marco"/>
          <p:cNvSpPr/>
          <p:nvPr/>
        </p:nvSpPr>
        <p:spPr>
          <a:xfrm>
            <a:off x="900113" y="1057275"/>
            <a:ext cx="3095625" cy="3671888"/>
          </a:xfrm>
          <a:prstGeom prst="frame">
            <a:avLst>
              <a:gd name="adj1" fmla="val 18611"/>
            </a:avLst>
          </a:prstGeom>
          <a:solidFill>
            <a:schemeClr val="tx1">
              <a:lumMod val="65000"/>
              <a:alpha val="66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7" name="6 Marco"/>
          <p:cNvSpPr/>
          <p:nvPr/>
        </p:nvSpPr>
        <p:spPr>
          <a:xfrm>
            <a:off x="1619250" y="1778000"/>
            <a:ext cx="1657350" cy="2232025"/>
          </a:xfrm>
          <a:prstGeom prst="frame">
            <a:avLst>
              <a:gd name="adj1" fmla="val 29278"/>
            </a:avLst>
          </a:prstGeom>
          <a:solidFill>
            <a:schemeClr val="tx1">
              <a:lumMod val="65000"/>
              <a:alpha val="68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8" name="7 CuadroTexto"/>
          <p:cNvSpPr txBox="1"/>
          <p:nvPr/>
        </p:nvSpPr>
        <p:spPr>
          <a:xfrm>
            <a:off x="5000625" y="2643188"/>
            <a:ext cx="3929063" cy="2246312"/>
          </a:xfrm>
          <a:prstGeom prst="rect">
            <a:avLst/>
          </a:prstGeom>
          <a:noFill/>
        </p:spPr>
        <p:txBody>
          <a:bodyPr>
            <a:spAutoFit/>
          </a:bodyPr>
          <a:lstStyle/>
          <a:p>
            <a:pPr>
              <a:defRPr/>
            </a:pPr>
            <a:r>
              <a:rPr lang="es-ES" sz="2000" i="1" dirty="0">
                <a:effectLst>
                  <a:glow rad="101600">
                    <a:schemeClr val="accent2">
                      <a:satMod val="175000"/>
                      <a:alpha val="40000"/>
                    </a:schemeClr>
                  </a:glow>
                  <a:outerShdw blurRad="38100" dist="38100" dir="2700000" algn="tl">
                    <a:srgbClr val="000000">
                      <a:alpha val="43137"/>
                    </a:srgbClr>
                  </a:outerShdw>
                </a:effectLst>
              </a:rPr>
              <a:t>Foto de Clint </a:t>
            </a:r>
            <a:r>
              <a:rPr lang="es-ES" sz="2000" i="1" dirty="0" err="1">
                <a:effectLst>
                  <a:glow rad="101600">
                    <a:schemeClr val="accent2">
                      <a:satMod val="175000"/>
                      <a:alpha val="40000"/>
                    </a:schemeClr>
                  </a:glow>
                  <a:outerShdw blurRad="38100" dist="38100" dir="2700000" algn="tl">
                    <a:srgbClr val="000000">
                      <a:alpha val="43137"/>
                    </a:srgbClr>
                  </a:outerShdw>
                </a:effectLst>
              </a:rPr>
              <a:t>Eastwood</a:t>
            </a:r>
            <a:r>
              <a:rPr lang="es-ES" sz="2000" i="1" dirty="0">
                <a:effectLst>
                  <a:glow rad="101600">
                    <a:schemeClr val="accent2">
                      <a:satMod val="175000"/>
                      <a:alpha val="40000"/>
                    </a:schemeClr>
                  </a:glow>
                  <a:outerShdw blurRad="38100" dist="38100" dir="2700000" algn="tl">
                    <a:srgbClr val="000000">
                      <a:alpha val="43137"/>
                    </a:srgbClr>
                  </a:outerShdw>
                </a:effectLst>
              </a:rPr>
              <a:t> a caballo de un </a:t>
            </a:r>
            <a:r>
              <a:rPr lang="es-ES" sz="2000" i="1" dirty="0" err="1">
                <a:effectLst>
                  <a:glow rad="101600">
                    <a:schemeClr val="accent2">
                      <a:satMod val="175000"/>
                      <a:alpha val="40000"/>
                    </a:schemeClr>
                  </a:glow>
                  <a:outerShdw blurRad="38100" dist="38100" dir="2700000" algn="tl">
                    <a:srgbClr val="000000">
                      <a:alpha val="43137"/>
                    </a:srgbClr>
                  </a:outerShdw>
                </a:effectLst>
              </a:rPr>
              <a:t>pony</a:t>
            </a:r>
            <a:r>
              <a:rPr lang="es-ES" sz="2000" i="1" dirty="0">
                <a:effectLst>
                  <a:glow rad="101600">
                    <a:schemeClr val="accent2">
                      <a:satMod val="175000"/>
                      <a:alpha val="40000"/>
                    </a:schemeClr>
                  </a:glow>
                  <a:outerShdw blurRad="38100" dist="38100" dir="2700000" algn="tl">
                    <a:srgbClr val="000000">
                      <a:alpha val="43137"/>
                    </a:srgbClr>
                  </a:outerShdw>
                </a:effectLst>
              </a:rPr>
              <a:t> Divertida instantánea tomada en el descanso del rodaje de </a:t>
            </a:r>
            <a:r>
              <a:rPr lang="es-ES" sz="2000" i="1" dirty="0" err="1">
                <a:effectLst>
                  <a:glow rad="101600">
                    <a:schemeClr val="accent2">
                      <a:satMod val="175000"/>
                      <a:alpha val="40000"/>
                    </a:schemeClr>
                  </a:glow>
                  <a:outerShdw blurRad="38100" dist="38100" dir="2700000" algn="tl">
                    <a:srgbClr val="000000">
                      <a:alpha val="43137"/>
                    </a:srgbClr>
                  </a:outerShdw>
                </a:effectLst>
              </a:rPr>
              <a:t>Joe</a:t>
            </a:r>
            <a:r>
              <a:rPr lang="es-ES" sz="2000" i="1" dirty="0">
                <a:effectLst>
                  <a:glow rad="101600">
                    <a:schemeClr val="accent2">
                      <a:satMod val="175000"/>
                      <a:alpha val="40000"/>
                    </a:schemeClr>
                  </a:glow>
                  <a:outerShdw blurRad="38100" dist="38100" dir="2700000" algn="tl">
                    <a:srgbClr val="000000">
                      <a:alpha val="43137"/>
                    </a:srgbClr>
                  </a:outerShdw>
                </a:effectLst>
              </a:rPr>
              <a:t> </a:t>
            </a:r>
            <a:r>
              <a:rPr lang="es-ES" sz="2000" i="1" dirty="0" err="1">
                <a:effectLst>
                  <a:glow rad="101600">
                    <a:schemeClr val="accent2">
                      <a:satMod val="175000"/>
                      <a:alpha val="40000"/>
                    </a:schemeClr>
                  </a:glow>
                  <a:outerShdw blurRad="38100" dist="38100" dir="2700000" algn="tl">
                    <a:srgbClr val="000000">
                      <a:alpha val="43137"/>
                    </a:srgbClr>
                  </a:outerShdw>
                </a:effectLst>
              </a:rPr>
              <a:t>Kidd</a:t>
            </a:r>
            <a:r>
              <a:rPr lang="es-ES" sz="2000" i="1" dirty="0">
                <a:effectLst>
                  <a:glow rad="101600">
                    <a:schemeClr val="accent2">
                      <a:satMod val="175000"/>
                      <a:alpha val="40000"/>
                    </a:schemeClr>
                  </a:glow>
                  <a:outerShdw blurRad="38100" dist="38100" dir="2700000" algn="tl">
                    <a:srgbClr val="000000">
                      <a:alpha val="43137"/>
                    </a:srgbClr>
                  </a:outerShdw>
                </a:effectLst>
              </a:rPr>
              <a:t> película estadounidense del lejano oeste de 1972, dirigida por John </a:t>
            </a:r>
            <a:r>
              <a:rPr lang="es-ES" sz="2000" i="1" dirty="0" err="1">
                <a:effectLst>
                  <a:glow rad="101600">
                    <a:schemeClr val="accent2">
                      <a:satMod val="175000"/>
                      <a:alpha val="40000"/>
                    </a:schemeClr>
                  </a:glow>
                  <a:outerShdw blurRad="38100" dist="38100" dir="2700000" algn="tl">
                    <a:srgbClr val="000000">
                      <a:alpha val="43137"/>
                    </a:srgbClr>
                  </a:outerShdw>
                </a:effectLst>
              </a:rPr>
              <a:t>Sturges</a:t>
            </a:r>
            <a:r>
              <a:rPr lang="es-ES" sz="2000" i="1" dirty="0">
                <a:effectLst>
                  <a:glow rad="101600">
                    <a:schemeClr val="accent2">
                      <a:satMod val="175000"/>
                      <a:alpha val="40000"/>
                    </a:schemeClr>
                  </a:glow>
                  <a:outerShdw blurRad="38100" dist="38100" dir="2700000" algn="tl">
                    <a:srgbClr val="000000">
                      <a:alpha val="43137"/>
                    </a:srgbClr>
                  </a:outerShdw>
                </a:effectLst>
              </a:rPr>
              <a:t>.</a:t>
            </a:r>
          </a:p>
        </p:txBody>
      </p:sp>
      <p:sp>
        <p:nvSpPr>
          <p:cNvPr id="9" name="8 CuadroTexto"/>
          <p:cNvSpPr txBox="1"/>
          <p:nvPr/>
        </p:nvSpPr>
        <p:spPr>
          <a:xfrm>
            <a:off x="5000625" y="1643063"/>
            <a:ext cx="3643313" cy="1016000"/>
          </a:xfrm>
          <a:prstGeom prst="rect">
            <a:avLst/>
          </a:prstGeom>
          <a:noFill/>
        </p:spPr>
        <p:txBody>
          <a:bodyPr>
            <a:spAutoFit/>
          </a:bodyPr>
          <a:lstStyle/>
          <a:p>
            <a:pPr>
              <a:defRPr/>
            </a:pPr>
            <a:r>
              <a:rPr lang="es-ES" sz="2000" i="1" dirty="0">
                <a:effectLst>
                  <a:glow rad="101600">
                    <a:schemeClr val="accent2">
                      <a:satMod val="175000"/>
                      <a:alpha val="40000"/>
                    </a:schemeClr>
                  </a:glow>
                  <a:outerShdw blurRad="38100" dist="38100" dir="2700000" algn="tl">
                    <a:srgbClr val="000000">
                      <a:alpha val="43137"/>
                    </a:srgbClr>
                  </a:outerShdw>
                </a:effectLst>
              </a:rPr>
              <a:t>1972. Clint </a:t>
            </a:r>
            <a:r>
              <a:rPr lang="es-ES" sz="2000" i="1" dirty="0" err="1">
                <a:effectLst>
                  <a:glow rad="101600">
                    <a:schemeClr val="accent2">
                      <a:satMod val="175000"/>
                      <a:alpha val="40000"/>
                    </a:schemeClr>
                  </a:glow>
                  <a:outerShdw blurRad="38100" dist="38100" dir="2700000" algn="tl">
                    <a:srgbClr val="000000">
                      <a:alpha val="43137"/>
                    </a:srgbClr>
                  </a:outerShdw>
                </a:effectLst>
              </a:rPr>
              <a:t>Eastwood</a:t>
            </a:r>
            <a:r>
              <a:rPr lang="es-ES" sz="2000" i="1" dirty="0">
                <a:effectLst>
                  <a:glow rad="101600">
                    <a:schemeClr val="accent2">
                      <a:satMod val="175000"/>
                      <a:alpha val="40000"/>
                    </a:schemeClr>
                  </a:glow>
                  <a:outerShdw blurRad="38100" dist="38100" dir="2700000" algn="tl">
                    <a:srgbClr val="000000">
                      <a:alpha val="43137"/>
                    </a:srgbClr>
                  </a:outerShdw>
                </a:effectLst>
              </a:rPr>
              <a:t>, el hombre más duro del oeste, a caballo de un </a:t>
            </a:r>
            <a:r>
              <a:rPr lang="es-ES" sz="2000" i="1" dirty="0" err="1">
                <a:effectLst>
                  <a:glow rad="101600">
                    <a:schemeClr val="accent2">
                      <a:satMod val="175000"/>
                      <a:alpha val="40000"/>
                    </a:schemeClr>
                  </a:glow>
                  <a:outerShdw blurRad="38100" dist="38100" dir="2700000" algn="tl">
                    <a:srgbClr val="000000">
                      <a:alpha val="43137"/>
                    </a:srgbClr>
                  </a:outerShdw>
                </a:effectLst>
              </a:rPr>
              <a:t>pony</a:t>
            </a:r>
            <a:r>
              <a:rPr lang="es-ES" sz="2000" i="1" dirty="0">
                <a:effectLst>
                  <a:glow rad="101600">
                    <a:schemeClr val="accent2">
                      <a:satMod val="175000"/>
                      <a:alpha val="40000"/>
                    </a:schemeClr>
                  </a:glow>
                  <a:outerShdw blurRad="38100" dist="38100" dir="2700000" algn="tl">
                    <a:srgbClr val="000000">
                      <a:alpha val="43137"/>
                    </a:srgbClr>
                  </a:outerShdw>
                </a:effectLst>
              </a:rPr>
              <a:t>.</a:t>
            </a:r>
          </a:p>
        </p:txBody>
      </p:sp>
    </p:spTree>
  </p:cSld>
  <p:clrMapOvr>
    <a:masterClrMapping/>
  </p:clrMapOvr>
  <mc:AlternateContent xmlns:mc="http://schemas.openxmlformats.org/markup-compatibility/2006">
    <mc:Choice xmlns:p14="http://schemas.microsoft.com/office/powerpoint/2010/main" Requires="p14">
      <p:transition spd="slow" p14:dur="3500" advTm="31000">
        <p14:honeycomb/>
      </p:transition>
    </mc:Choice>
    <mc:Fallback>
      <p:transition spd="slow" advTm="31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0" presetClass="exit" presetSubtype="0" fill="hold" nodeType="withEffect">
                                  <p:stCondLst>
                                    <p:cond delay="0"/>
                                  </p:stCondLst>
                                  <p:childTnLst>
                                    <p:animEffect transition="out" filter="wedge">
                                      <p:cBhvr>
                                        <p:cTn id="6" dur="4000"/>
                                        <p:tgtEl>
                                          <p:spTgt spid="5"/>
                                        </p:tgtEl>
                                      </p:cBhvr>
                                    </p:animEffect>
                                    <p:set>
                                      <p:cBhvr>
                                        <p:cTn id="7" dur="1" fill="hold">
                                          <p:stCondLst>
                                            <p:cond delay="3999"/>
                                          </p:stCondLst>
                                        </p:cTn>
                                        <p:tgtEl>
                                          <p:spTgt spid="5"/>
                                        </p:tgtEl>
                                        <p:attrNameLst>
                                          <p:attrName>style.visibility</p:attrName>
                                        </p:attrNameLst>
                                      </p:cBhvr>
                                      <p:to>
                                        <p:strVal val="hidden"/>
                                      </p:to>
                                    </p:set>
                                  </p:childTnLst>
                                </p:cTn>
                              </p:par>
                              <p:par>
                                <p:cTn id="8" presetID="20" presetClass="exit" presetSubtype="0" fill="hold" nodeType="withEffect">
                                  <p:stCondLst>
                                    <p:cond delay="0"/>
                                  </p:stCondLst>
                                  <p:childTnLst>
                                    <p:animEffect transition="out" filter="wedge">
                                      <p:cBhvr>
                                        <p:cTn id="9" dur="3500"/>
                                        <p:tgtEl>
                                          <p:spTgt spid="6"/>
                                        </p:tgtEl>
                                      </p:cBhvr>
                                    </p:animEffect>
                                    <p:set>
                                      <p:cBhvr>
                                        <p:cTn id="10" dur="1" fill="hold">
                                          <p:stCondLst>
                                            <p:cond delay="3499"/>
                                          </p:stCondLst>
                                        </p:cTn>
                                        <p:tgtEl>
                                          <p:spTgt spid="6"/>
                                        </p:tgtEl>
                                        <p:attrNameLst>
                                          <p:attrName>style.visibility</p:attrName>
                                        </p:attrNameLst>
                                      </p:cBhvr>
                                      <p:to>
                                        <p:strVal val="hidden"/>
                                      </p:to>
                                    </p:set>
                                  </p:childTnLst>
                                </p:cTn>
                              </p:par>
                              <p:par>
                                <p:cTn id="11" presetID="20" presetClass="exit" presetSubtype="0" fill="hold" nodeType="withEffect">
                                  <p:stCondLst>
                                    <p:cond delay="0"/>
                                  </p:stCondLst>
                                  <p:childTnLst>
                                    <p:animEffect transition="out" filter="wedge">
                                      <p:cBhvr>
                                        <p:cTn id="12" dur="3000"/>
                                        <p:tgtEl>
                                          <p:spTgt spid="7"/>
                                        </p:tgtEl>
                                      </p:cBhvr>
                                    </p:animEffect>
                                    <p:set>
                                      <p:cBhvr>
                                        <p:cTn id="13" dur="1" fill="hold">
                                          <p:stCondLst>
                                            <p:cond delay="2999"/>
                                          </p:stCondLst>
                                        </p:cTn>
                                        <p:tgtEl>
                                          <p:spTgt spid="7"/>
                                        </p:tgtEl>
                                        <p:attrNameLst>
                                          <p:attrName>style.visibility</p:attrName>
                                        </p:attrNameLst>
                                      </p:cBhvr>
                                      <p:to>
                                        <p:strVal val="hidden"/>
                                      </p:to>
                                    </p:set>
                                  </p:childTnLst>
                                </p:cTn>
                              </p:par>
                              <p:par>
                                <p:cTn id="14" presetID="20" presetClass="entr" presetSubtype="0"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wedge">
                                      <p:cBhvr>
                                        <p:cTn id="16" dur="4000"/>
                                        <p:tgtEl>
                                          <p:spTgt spid="4"/>
                                        </p:tgtEl>
                                      </p:cBhvr>
                                    </p:animEffect>
                                  </p:childTnLst>
                                </p:cTn>
                              </p:par>
                              <p:par>
                                <p:cTn id="17" presetID="23" presetClass="entr" presetSubtype="288"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p:cTn id="19" dur="4000" fill="hold"/>
                                        <p:tgtEl>
                                          <p:spTgt spid="4"/>
                                        </p:tgtEl>
                                        <p:attrNameLst>
                                          <p:attrName>ppt_w</p:attrName>
                                        </p:attrNameLst>
                                      </p:cBhvr>
                                      <p:tavLst>
                                        <p:tav tm="0">
                                          <p:val>
                                            <p:strVal val="4/3*#ppt_w"/>
                                          </p:val>
                                        </p:tav>
                                        <p:tav tm="100000">
                                          <p:val>
                                            <p:strVal val="#ppt_w"/>
                                          </p:val>
                                        </p:tav>
                                      </p:tavLst>
                                    </p:anim>
                                    <p:anim calcmode="lin" valueType="num">
                                      <p:cBhvr>
                                        <p:cTn id="20" dur="4000" fill="hold"/>
                                        <p:tgtEl>
                                          <p:spTgt spid="4"/>
                                        </p:tgtEl>
                                        <p:attrNameLst>
                                          <p:attrName>ppt_h</p:attrName>
                                        </p:attrNameLst>
                                      </p:cBhvr>
                                      <p:tavLst>
                                        <p:tav tm="0">
                                          <p:val>
                                            <p:strVal val="4/3*#ppt_h"/>
                                          </p:val>
                                        </p:tav>
                                        <p:tav tm="100000">
                                          <p:val>
                                            <p:strVal val="#ppt_h"/>
                                          </p:val>
                                        </p:tav>
                                      </p:tavLst>
                                    </p:anim>
                                  </p:childTnLst>
                                </p:cTn>
                              </p:par>
                            </p:childTnLst>
                          </p:cTn>
                        </p:par>
                        <p:par>
                          <p:cTn id="21" fill="hold">
                            <p:stCondLst>
                              <p:cond delay="40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9"/>
                                        </p:tgtEl>
                                        <p:attrNameLst>
                                          <p:attrName>style.visibility</p:attrName>
                                        </p:attrNameLst>
                                      </p:cBhvr>
                                      <p:to>
                                        <p:strVal val="visible"/>
                                      </p:to>
                                    </p:set>
                                    <p:animEffect transition="in" filter="fade">
                                      <p:cBhvr>
                                        <p:cTn id="24" dur="1000"/>
                                        <p:tgtEl>
                                          <p:spTgt spid="9"/>
                                        </p:tgtEl>
                                      </p:cBhvr>
                                    </p:animEffect>
                                    <p:anim calcmode="lin" valueType="num">
                                      <p:cBhvr>
                                        <p:cTn id="25" dur="1000" fill="hold"/>
                                        <p:tgtEl>
                                          <p:spTgt spid="9"/>
                                        </p:tgtEl>
                                        <p:attrNameLst>
                                          <p:attrName>ppt_x</p:attrName>
                                        </p:attrNameLst>
                                      </p:cBhvr>
                                      <p:tavLst>
                                        <p:tav tm="0">
                                          <p:val>
                                            <p:strVal val="#ppt_x-.1"/>
                                          </p:val>
                                        </p:tav>
                                        <p:tav tm="100000">
                                          <p:val>
                                            <p:strVal val="#ppt_x"/>
                                          </p:val>
                                        </p:tav>
                                      </p:tavLst>
                                    </p:anim>
                                    <p:anim calcmode="lin" valueType="num">
                                      <p:cBhvr>
                                        <p:cTn id="26" dur="1000" fill="hold"/>
                                        <p:tgtEl>
                                          <p:spTgt spid="9"/>
                                        </p:tgtEl>
                                        <p:attrNameLst>
                                          <p:attrName>ppt_y</p:attrName>
                                        </p:attrNameLst>
                                      </p:cBhvr>
                                      <p:tavLst>
                                        <p:tav tm="0">
                                          <p:val>
                                            <p:strVal val="#ppt_y"/>
                                          </p:val>
                                        </p:tav>
                                        <p:tav tm="100000">
                                          <p:val>
                                            <p:strVal val="#ppt_y"/>
                                          </p:val>
                                        </p:tav>
                                      </p:tavLst>
                                    </p:anim>
                                  </p:childTnLst>
                                </p:cTn>
                              </p:par>
                            </p:childTnLst>
                          </p:cTn>
                        </p:par>
                        <p:par>
                          <p:cTn id="27" fill="hold">
                            <p:stCondLst>
                              <p:cond delay="10900"/>
                            </p:stCondLst>
                            <p:childTnLst>
                              <p:par>
                                <p:cTn id="28" presetID="40" presetClass="entr" presetSubtype="0" fill="hold" grpId="0" nodeType="afterEffect">
                                  <p:stCondLst>
                                    <p:cond delay="0"/>
                                  </p:stCondLst>
                                  <p:iterate type="lt">
                                    <p:tmPct val="10000"/>
                                  </p:iterate>
                                  <p:childTnLst>
                                    <p:set>
                                      <p:cBhvr>
                                        <p:cTn id="29" dur="1" fill="hold">
                                          <p:stCondLst>
                                            <p:cond delay="0"/>
                                          </p:stCondLst>
                                        </p:cTn>
                                        <p:tgtEl>
                                          <p:spTgt spid="8"/>
                                        </p:tgtEl>
                                        <p:attrNameLst>
                                          <p:attrName>style.visibility</p:attrName>
                                        </p:attrNameLst>
                                      </p:cBhvr>
                                      <p:to>
                                        <p:strVal val="visible"/>
                                      </p:to>
                                    </p:set>
                                    <p:animEffect transition="in" filter="fade">
                                      <p:cBhvr>
                                        <p:cTn id="30" dur="1000"/>
                                        <p:tgtEl>
                                          <p:spTgt spid="8"/>
                                        </p:tgtEl>
                                      </p:cBhvr>
                                    </p:animEffect>
                                    <p:anim calcmode="lin" valueType="num">
                                      <p:cBhvr>
                                        <p:cTn id="31" dur="1000" fill="hold"/>
                                        <p:tgtEl>
                                          <p:spTgt spid="8"/>
                                        </p:tgtEl>
                                        <p:attrNameLst>
                                          <p:attrName>ppt_x</p:attrName>
                                        </p:attrNameLst>
                                      </p:cBhvr>
                                      <p:tavLst>
                                        <p:tav tm="0">
                                          <p:val>
                                            <p:strVal val="#ppt_x-.1"/>
                                          </p:val>
                                        </p:tav>
                                        <p:tav tm="100000">
                                          <p:val>
                                            <p:strVal val="#ppt_x"/>
                                          </p:val>
                                        </p:tav>
                                      </p:tavLst>
                                    </p:anim>
                                    <p:anim calcmode="lin" valueType="num">
                                      <p:cBhvr>
                                        <p:cTn id="32"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7 Rectángulo"/>
          <p:cNvSpPr/>
          <p:nvPr/>
        </p:nvSpPr>
        <p:spPr>
          <a:xfrm>
            <a:off x="7929563" y="0"/>
            <a:ext cx="1214437" cy="5715000"/>
          </a:xfrm>
          <a:prstGeom prst="rect">
            <a:avLst/>
          </a:prstGeom>
          <a:gradFill flip="none" rotWithShape="1">
            <a:gsLst>
              <a:gs pos="0">
                <a:schemeClr val="tx1">
                  <a:lumMod val="75000"/>
                  <a:shade val="30000"/>
                  <a:satMod val="115000"/>
                </a:schemeClr>
              </a:gs>
              <a:gs pos="50000">
                <a:schemeClr val="tx1">
                  <a:lumMod val="75000"/>
                  <a:shade val="67500"/>
                  <a:satMod val="115000"/>
                </a:schemeClr>
              </a:gs>
              <a:gs pos="100000">
                <a:schemeClr val="tx1">
                  <a:lumMod val="75000"/>
                  <a:shade val="100000"/>
                  <a:satMod val="115000"/>
                </a:schemeClr>
              </a:gs>
            </a:gsLst>
            <a:lin ang="0" scaled="1"/>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sp>
        <p:nvSpPr>
          <p:cNvPr id="9" name="8 Rectángulo"/>
          <p:cNvSpPr/>
          <p:nvPr/>
        </p:nvSpPr>
        <p:spPr>
          <a:xfrm>
            <a:off x="0" y="0"/>
            <a:ext cx="1214438" cy="5715000"/>
          </a:xfrm>
          <a:prstGeom prst="rect">
            <a:avLst/>
          </a:prstGeom>
          <a:gradFill flip="none" rotWithShape="1">
            <a:gsLst>
              <a:gs pos="0">
                <a:schemeClr val="tx1">
                  <a:lumMod val="75000"/>
                  <a:shade val="30000"/>
                  <a:satMod val="115000"/>
                </a:schemeClr>
              </a:gs>
              <a:gs pos="50000">
                <a:schemeClr val="tx1">
                  <a:lumMod val="75000"/>
                  <a:shade val="67500"/>
                  <a:satMod val="115000"/>
                </a:schemeClr>
              </a:gs>
              <a:gs pos="100000">
                <a:schemeClr val="tx1">
                  <a:lumMod val="75000"/>
                  <a:shade val="100000"/>
                  <a:satMod val="115000"/>
                </a:schemeClr>
              </a:gs>
            </a:gsLst>
            <a:lin ang="10800000" scaled="1"/>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p>
        </p:txBody>
      </p:sp>
      <p:pic>
        <p:nvPicPr>
          <p:cNvPr id="5" name="4 Imagen" descr="tumblr_mfpbm4jKaC1qjm81go1_1280.jpg"/>
          <p:cNvPicPr>
            <a:picLocks noChangeAspect="1"/>
          </p:cNvPicPr>
          <p:nvPr/>
        </p:nvPicPr>
        <p:blipFill>
          <a:blip r:embed="rId3" cstate="print"/>
          <a:srcRect/>
          <a:stretch>
            <a:fillRect/>
          </a:stretch>
        </p:blipFill>
        <p:spPr bwMode="auto">
          <a:xfrm>
            <a:off x="1214438" y="0"/>
            <a:ext cx="6734175" cy="5715000"/>
          </a:xfrm>
          <a:prstGeom prst="rect">
            <a:avLst/>
          </a:prstGeom>
          <a:noFill/>
          <a:ln w="9525">
            <a:noFill/>
            <a:miter lim="800000"/>
            <a:headEnd/>
            <a:tailEnd/>
          </a:ln>
        </p:spPr>
      </p:pic>
      <p:sp>
        <p:nvSpPr>
          <p:cNvPr id="6" name="5 Rectángulo"/>
          <p:cNvSpPr/>
          <p:nvPr/>
        </p:nvSpPr>
        <p:spPr>
          <a:xfrm>
            <a:off x="1214438" y="0"/>
            <a:ext cx="6732587" cy="5715000"/>
          </a:xfrm>
          <a:prstGeom prst="rect">
            <a:avLst/>
          </a:prstGeom>
          <a:solidFill>
            <a:schemeClr val="tx1">
              <a:lumMod val="65000"/>
              <a:alpha val="6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 name="6 CuadroTexto"/>
          <p:cNvSpPr txBox="1"/>
          <p:nvPr/>
        </p:nvSpPr>
        <p:spPr>
          <a:xfrm>
            <a:off x="755576" y="4585692"/>
            <a:ext cx="8001000" cy="923330"/>
          </a:xfrm>
          <a:prstGeom prst="rect">
            <a:avLst/>
          </a:prstGeom>
          <a:noFill/>
        </p:spPr>
        <p:txBody>
          <a:bodyPr>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rPr>
              <a:t>1972. Sale la “</a:t>
            </a:r>
            <a:r>
              <a:rPr lang="es-ES" i="1" dirty="0" err="1">
                <a:effectLst>
                  <a:glow rad="101600">
                    <a:schemeClr val="accent2">
                      <a:satMod val="175000"/>
                      <a:alpha val="40000"/>
                    </a:schemeClr>
                  </a:glow>
                  <a:outerShdw blurRad="38100" dist="38100" dir="2700000" algn="tl">
                    <a:srgbClr val="000000">
                      <a:alpha val="43137"/>
                    </a:srgbClr>
                  </a:outerShdw>
                </a:effectLst>
              </a:rPr>
              <a:t>Magnavox</a:t>
            </a:r>
            <a:r>
              <a:rPr lang="es-ES" i="1" dirty="0">
                <a:effectLst>
                  <a:glow rad="101600">
                    <a:schemeClr val="accent2">
                      <a:satMod val="175000"/>
                      <a:alpha val="40000"/>
                    </a:schemeClr>
                  </a:glow>
                  <a:outerShdw blurRad="38100" dist="38100" dir="2700000" algn="tl">
                    <a:srgbClr val="000000">
                      <a:alpha val="43137"/>
                    </a:srgbClr>
                  </a:outerShdw>
                </a:effectLst>
              </a:rPr>
              <a:t> </a:t>
            </a:r>
            <a:r>
              <a:rPr lang="es-ES" i="1" dirty="0" err="1">
                <a:effectLst>
                  <a:glow rad="101600">
                    <a:schemeClr val="accent2">
                      <a:satMod val="175000"/>
                      <a:alpha val="40000"/>
                    </a:schemeClr>
                  </a:glow>
                  <a:outerShdw blurRad="38100" dist="38100" dir="2700000" algn="tl">
                    <a:srgbClr val="000000">
                      <a:alpha val="43137"/>
                    </a:srgbClr>
                  </a:outerShdw>
                </a:effectLst>
              </a:rPr>
              <a:t>Odyssey</a:t>
            </a:r>
            <a:r>
              <a:rPr lang="es-ES" i="1" dirty="0">
                <a:effectLst>
                  <a:glow rad="101600">
                    <a:schemeClr val="accent2">
                      <a:satMod val="175000"/>
                      <a:alpha val="40000"/>
                    </a:schemeClr>
                  </a:glow>
                  <a:outerShdw blurRad="38100" dist="38100" dir="2700000" algn="tl">
                    <a:srgbClr val="000000">
                      <a:alpha val="43137"/>
                    </a:srgbClr>
                  </a:outerShdw>
                </a:effectLst>
              </a:rPr>
              <a:t>”, la primera consola. Realmente este es el origen de todo, la abuela (o bisabuela) de todas las consolas, </a:t>
            </a:r>
            <a:r>
              <a:rPr lang="es-ES" i="1" dirty="0" smtClean="0">
                <a:effectLst>
                  <a:glow rad="101600">
                    <a:schemeClr val="accent2">
                      <a:satMod val="175000"/>
                      <a:alpha val="40000"/>
                    </a:schemeClr>
                  </a:glow>
                  <a:outerShdw blurRad="38100" dist="38100" dir="2700000" algn="tl">
                    <a:srgbClr val="000000">
                      <a:alpha val="43137"/>
                    </a:srgbClr>
                  </a:outerShdw>
                </a:effectLst>
              </a:rPr>
              <a:t>ya que </a:t>
            </a:r>
            <a:r>
              <a:rPr lang="es-ES" i="1" dirty="0" err="1" smtClean="0">
                <a:effectLst>
                  <a:glow rad="101600">
                    <a:schemeClr val="accent2">
                      <a:satMod val="175000"/>
                      <a:alpha val="40000"/>
                    </a:schemeClr>
                  </a:glow>
                  <a:outerShdw blurRad="38100" dist="38100" dir="2700000" algn="tl">
                    <a:srgbClr val="000000">
                      <a:alpha val="43137"/>
                    </a:srgbClr>
                  </a:outerShdw>
                </a:effectLst>
              </a:rPr>
              <a:t>Magnavox</a:t>
            </a:r>
            <a:r>
              <a:rPr lang="es-ES" i="1" dirty="0" smtClean="0">
                <a:effectLst>
                  <a:glow rad="101600">
                    <a:schemeClr val="accent2">
                      <a:satMod val="175000"/>
                      <a:alpha val="40000"/>
                    </a:schemeClr>
                  </a:glow>
                  <a:outerShdw blurRad="38100" dist="38100" dir="2700000" algn="tl">
                    <a:srgbClr val="000000">
                      <a:alpha val="43137"/>
                    </a:srgbClr>
                  </a:outerShdw>
                </a:effectLst>
              </a:rPr>
              <a:t> </a:t>
            </a:r>
            <a:r>
              <a:rPr lang="es-ES" i="1" dirty="0" err="1">
                <a:effectLst>
                  <a:glow rad="101600">
                    <a:schemeClr val="accent2">
                      <a:satMod val="175000"/>
                      <a:alpha val="40000"/>
                    </a:schemeClr>
                  </a:glow>
                  <a:outerShdw blurRad="38100" dist="38100" dir="2700000" algn="tl">
                    <a:srgbClr val="000000">
                      <a:alpha val="43137"/>
                    </a:srgbClr>
                  </a:outerShdw>
                </a:effectLst>
              </a:rPr>
              <a:t>Odyssey</a:t>
            </a:r>
            <a:r>
              <a:rPr lang="es-ES" i="1" dirty="0">
                <a:effectLst>
                  <a:glow rad="101600">
                    <a:schemeClr val="accent2">
                      <a:satMod val="175000"/>
                      <a:alpha val="40000"/>
                    </a:schemeClr>
                  </a:glow>
                  <a:outerShdw blurRad="38100" dist="38100" dir="2700000" algn="tl">
                    <a:srgbClr val="000000">
                      <a:alpha val="43137"/>
                    </a:srgbClr>
                  </a:outerShdw>
                </a:effectLst>
              </a:rPr>
              <a:t> es considerada como la primera consola de la historia.</a:t>
            </a:r>
          </a:p>
        </p:txBody>
      </p:sp>
    </p:spTree>
  </p:cSld>
  <p:clrMapOvr>
    <a:masterClrMapping/>
  </p:clrMapOvr>
  <mc:AlternateContent xmlns:mc="http://schemas.openxmlformats.org/markup-compatibility/2006">
    <mc:Choice xmlns:p14="http://schemas.microsoft.com/office/powerpoint/2010/main" Requires="p14">
      <p:transition spd="slow" p14:dur="3500" advTm="26000">
        <p14:honeycomb/>
      </p:transition>
    </mc:Choice>
    <mc:Fallback>
      <p:transition spd="slow" advTm="26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3" presetClass="exit" presetSubtype="32" fill="hold" nodeType="withEffect">
                                  <p:stCondLst>
                                    <p:cond delay="0"/>
                                  </p:stCondLst>
                                  <p:childTnLst>
                                    <p:animEffect transition="out" filter="plus(out)">
                                      <p:cBhvr>
                                        <p:cTn id="6" dur="4000"/>
                                        <p:tgtEl>
                                          <p:spTgt spid="6"/>
                                        </p:tgtEl>
                                      </p:cBhvr>
                                    </p:animEffect>
                                    <p:set>
                                      <p:cBhvr>
                                        <p:cTn id="7" dur="1" fill="hold">
                                          <p:stCondLst>
                                            <p:cond delay="3999"/>
                                          </p:stCondLst>
                                        </p:cTn>
                                        <p:tgtEl>
                                          <p:spTgt spid="6"/>
                                        </p:tgtEl>
                                        <p:attrNameLst>
                                          <p:attrName>style.visibility</p:attrName>
                                        </p:attrNameLst>
                                      </p:cBhvr>
                                      <p:to>
                                        <p:strVal val="hidden"/>
                                      </p:to>
                                    </p:set>
                                  </p:childTnLst>
                                </p:cTn>
                              </p:par>
                              <p:par>
                                <p:cTn id="8" presetID="8" presetClass="entr" presetSubtype="32"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diamond(out)">
                                      <p:cBhvr>
                                        <p:cTn id="10" dur="4000"/>
                                        <p:tgtEl>
                                          <p:spTgt spid="5"/>
                                        </p:tgtEl>
                                      </p:cBhvr>
                                    </p:animEffect>
                                  </p:childTnLst>
                                </p:cTn>
                              </p:par>
                              <p:par>
                                <p:cTn id="11" presetID="13" presetClass="entr" presetSubtype="16" fill="hold" grpId="0" nodeType="withEffect">
                                  <p:stCondLst>
                                    <p:cond delay="0"/>
                                  </p:stCondLst>
                                  <p:childTnLst>
                                    <p:set>
                                      <p:cBhvr>
                                        <p:cTn id="12" dur="1" fill="hold">
                                          <p:stCondLst>
                                            <p:cond delay="0"/>
                                          </p:stCondLst>
                                        </p:cTn>
                                        <p:tgtEl>
                                          <p:spTgt spid="8"/>
                                        </p:tgtEl>
                                        <p:attrNameLst>
                                          <p:attrName>style.visibility</p:attrName>
                                        </p:attrNameLst>
                                      </p:cBhvr>
                                      <p:to>
                                        <p:strVal val="visible"/>
                                      </p:to>
                                    </p:set>
                                    <p:animEffect transition="in" filter="plus(in)">
                                      <p:cBhvr>
                                        <p:cTn id="13" dur="4000"/>
                                        <p:tgtEl>
                                          <p:spTgt spid="8"/>
                                        </p:tgtEl>
                                      </p:cBhvr>
                                    </p:animEffect>
                                  </p:childTnLst>
                                </p:cTn>
                              </p:par>
                              <p:par>
                                <p:cTn id="14" presetID="13" presetClass="entr" presetSubtype="16" fill="hold" grpId="0" nodeType="withEffect">
                                  <p:stCondLst>
                                    <p:cond delay="0"/>
                                  </p:stCondLst>
                                  <p:childTnLst>
                                    <p:set>
                                      <p:cBhvr>
                                        <p:cTn id="15" dur="1" fill="hold">
                                          <p:stCondLst>
                                            <p:cond delay="0"/>
                                          </p:stCondLst>
                                        </p:cTn>
                                        <p:tgtEl>
                                          <p:spTgt spid="9"/>
                                        </p:tgtEl>
                                        <p:attrNameLst>
                                          <p:attrName>style.visibility</p:attrName>
                                        </p:attrNameLst>
                                      </p:cBhvr>
                                      <p:to>
                                        <p:strVal val="visible"/>
                                      </p:to>
                                    </p:set>
                                    <p:animEffect transition="in" filter="plus(in)">
                                      <p:cBhvr>
                                        <p:cTn id="16" dur="4000"/>
                                        <p:tgtEl>
                                          <p:spTgt spid="9"/>
                                        </p:tgtEl>
                                      </p:cBhvr>
                                    </p:animEffect>
                                  </p:childTnLst>
                                </p:cTn>
                              </p:par>
                            </p:childTnLst>
                          </p:cTn>
                        </p:par>
                        <p:par>
                          <p:cTn id="17" fill="hold">
                            <p:stCondLst>
                              <p:cond delay="4000"/>
                            </p:stCondLst>
                            <p:childTnLst>
                              <p:par>
                                <p:cTn id="18" presetID="40" presetClass="entr" presetSubtype="0" fill="hold" grpId="0" nodeType="afterEffect">
                                  <p:stCondLst>
                                    <p:cond delay="0"/>
                                  </p:stCondLst>
                                  <p:iterate type="lt">
                                    <p:tmPct val="10000"/>
                                  </p:iterate>
                                  <p:childTnLst>
                                    <p:set>
                                      <p:cBhvr>
                                        <p:cTn id="19" dur="1" fill="hold">
                                          <p:stCondLst>
                                            <p:cond delay="0"/>
                                          </p:stCondLst>
                                        </p:cTn>
                                        <p:tgtEl>
                                          <p:spTgt spid="7"/>
                                        </p:tgtEl>
                                        <p:attrNameLst>
                                          <p:attrName>style.visibility</p:attrName>
                                        </p:attrNameLst>
                                      </p:cBhvr>
                                      <p:to>
                                        <p:strVal val="visible"/>
                                      </p:to>
                                    </p:set>
                                    <p:animEffect transition="in" filter="fade">
                                      <p:cBhvr>
                                        <p:cTn id="20" dur="1000"/>
                                        <p:tgtEl>
                                          <p:spTgt spid="7"/>
                                        </p:tgtEl>
                                      </p:cBhvr>
                                    </p:animEffect>
                                    <p:anim calcmode="lin" valueType="num">
                                      <p:cBhvr>
                                        <p:cTn id="21" dur="1000" fill="hold"/>
                                        <p:tgtEl>
                                          <p:spTgt spid="7"/>
                                        </p:tgtEl>
                                        <p:attrNameLst>
                                          <p:attrName>ppt_x</p:attrName>
                                        </p:attrNameLst>
                                      </p:cBhvr>
                                      <p:tavLst>
                                        <p:tav tm="0">
                                          <p:val>
                                            <p:strVal val="#ppt_x-.1"/>
                                          </p:val>
                                        </p:tav>
                                        <p:tav tm="100000">
                                          <p:val>
                                            <p:strVal val="#ppt_x"/>
                                          </p:val>
                                        </p:tav>
                                      </p:tavLst>
                                    </p:anim>
                                    <p:anim calcmode="lin" valueType="num">
                                      <p:cBhvr>
                                        <p:cTn id="22"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7"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2"/>
          <p:cNvSpPr>
            <a:spLocks noGrp="1" noChangeArrowheads="1"/>
          </p:cNvSpPr>
          <p:nvPr>
            <p:ph type="ctrTitle"/>
          </p:nvPr>
        </p:nvSpPr>
        <p:spPr>
          <a:xfrm>
            <a:off x="685800" y="1774825"/>
            <a:ext cx="7772400" cy="1225550"/>
          </a:xfrm>
        </p:spPr>
        <p:txBody>
          <a:bodyPr/>
          <a:lstStyle/>
          <a:p>
            <a:pPr eaLnBrk="1" hangingPunct="1"/>
            <a:endParaRPr lang="es-ES" altLang="es-ES" smtClean="0"/>
          </a:p>
        </p:txBody>
      </p:sp>
      <p:sp>
        <p:nvSpPr>
          <p:cNvPr id="25603" name="Rectangle 3"/>
          <p:cNvSpPr>
            <a:spLocks noGrp="1" noChangeArrowheads="1"/>
          </p:cNvSpPr>
          <p:nvPr>
            <p:ph type="subTitle" idx="1"/>
          </p:nvPr>
        </p:nvSpPr>
        <p:spPr/>
        <p:txBody>
          <a:bodyPr/>
          <a:lstStyle/>
          <a:p>
            <a:pPr eaLnBrk="1" hangingPunct="1"/>
            <a:endParaRPr lang="es-ES" altLang="es-ES" smtClean="0">
              <a:solidFill>
                <a:srgbClr val="FFFFFF"/>
              </a:solidFill>
            </a:endParaRPr>
          </a:p>
        </p:txBody>
      </p:sp>
      <p:pic>
        <p:nvPicPr>
          <p:cNvPr id="23556" name="Picture 5" descr="cotorra"/>
          <p:cNvPicPr>
            <a:picLocks noChangeAspect="1" noChangeArrowheads="1"/>
          </p:cNvPicPr>
          <p:nvPr/>
        </p:nvPicPr>
        <p:blipFill>
          <a:blip r:embed="rId2" cstate="print"/>
          <a:srcRect/>
          <a:stretch>
            <a:fillRect/>
          </a:stretch>
        </p:blipFill>
        <p:spPr bwMode="auto">
          <a:xfrm>
            <a:off x="0" y="-311150"/>
            <a:ext cx="9144000" cy="6264275"/>
          </a:xfrm>
          <a:prstGeom prst="rect">
            <a:avLst/>
          </a:prstGeom>
          <a:noFill/>
          <a:ln w="9525">
            <a:noFill/>
            <a:miter lim="800000"/>
            <a:headEnd/>
            <a:tailEnd/>
          </a:ln>
        </p:spPr>
      </p:pic>
      <p:sp>
        <p:nvSpPr>
          <p:cNvPr id="25605" name="Text Box 6"/>
          <p:cNvSpPr txBox="1">
            <a:spLocks noChangeArrowheads="1"/>
          </p:cNvSpPr>
          <p:nvPr/>
        </p:nvSpPr>
        <p:spPr bwMode="auto">
          <a:xfrm>
            <a:off x="2220913" y="4054475"/>
            <a:ext cx="4427537" cy="341313"/>
          </a:xfrm>
          <a:prstGeom prst="rect">
            <a:avLst/>
          </a:prstGeom>
          <a:noFill/>
          <a:ln w="9525">
            <a:noFill/>
            <a:miter lim="800000"/>
            <a:headEnd/>
            <a:tailEnd/>
          </a:ln>
        </p:spPr>
        <p:txBody>
          <a:bodyPr lIns="82945" tIns="41473" rIns="82945" bIns="41473">
            <a:spAutoFit/>
          </a:bodyPr>
          <a:lstStyle/>
          <a:p>
            <a:pPr hangingPunct="0">
              <a:lnSpc>
                <a:spcPct val="93000"/>
              </a:lnSpc>
              <a:spcBef>
                <a:spcPct val="50000"/>
              </a:spcBef>
              <a:buClr>
                <a:srgbClr val="000000"/>
              </a:buClr>
              <a:buSzPct val="45000"/>
              <a:buFont typeface="Wingdings" pitchFamily="2" charset="2"/>
              <a:buNone/>
            </a:pPr>
            <a:endParaRPr lang="es-ES" altLang="es-ES" b="1">
              <a:latin typeface="Calibri" pitchFamily="34" charset="0"/>
            </a:endParaRPr>
          </a:p>
        </p:txBody>
      </p:sp>
      <p:sp>
        <p:nvSpPr>
          <p:cNvPr id="31751" name="AutoShape 7"/>
          <p:cNvSpPr>
            <a:spLocks noChangeArrowheads="1"/>
          </p:cNvSpPr>
          <p:nvPr/>
        </p:nvSpPr>
        <p:spPr bwMode="auto">
          <a:xfrm>
            <a:off x="0" y="0"/>
            <a:ext cx="9144000" cy="5715000"/>
          </a:xfrm>
          <a:prstGeom prst="diamond">
            <a:avLst/>
          </a:prstGeom>
          <a:solidFill>
            <a:schemeClr val="bg1">
              <a:alpha val="67058"/>
            </a:schemeClr>
          </a:solidFill>
          <a:ln w="9525">
            <a:noFill/>
            <a:miter lim="800000"/>
            <a:headEnd/>
            <a:tailEnd/>
          </a:ln>
        </p:spPr>
        <p:txBody>
          <a:bodyPr wrap="none" lIns="82945" tIns="41473" rIns="82945" bIns="41473" anchor="ctr"/>
          <a:lstStyle/>
          <a:p>
            <a:pPr hangingPunct="0">
              <a:lnSpc>
                <a:spcPct val="93000"/>
              </a:lnSpc>
              <a:buClr>
                <a:srgbClr val="000000"/>
              </a:buClr>
              <a:buSzPct val="45000"/>
              <a:buFont typeface="Wingdings" pitchFamily="2" charset="2"/>
              <a:buNone/>
            </a:pPr>
            <a:endParaRPr lang="es-ES" altLang="es-ES">
              <a:latin typeface="Calibri" pitchFamily="34" charset="0"/>
            </a:endParaRPr>
          </a:p>
        </p:txBody>
      </p:sp>
      <p:sp>
        <p:nvSpPr>
          <p:cNvPr id="31756" name="AutoShape 12"/>
          <p:cNvSpPr>
            <a:spLocks noChangeArrowheads="1"/>
          </p:cNvSpPr>
          <p:nvPr/>
        </p:nvSpPr>
        <p:spPr bwMode="auto">
          <a:xfrm>
            <a:off x="179388" y="0"/>
            <a:ext cx="8785225" cy="5715000"/>
          </a:xfrm>
          <a:prstGeom prst="diamond">
            <a:avLst/>
          </a:prstGeom>
          <a:solidFill>
            <a:schemeClr val="bg1">
              <a:alpha val="67058"/>
            </a:schemeClr>
          </a:solidFill>
          <a:ln w="9525">
            <a:noFill/>
            <a:miter lim="800000"/>
            <a:headEnd/>
            <a:tailEnd/>
          </a:ln>
        </p:spPr>
        <p:txBody>
          <a:bodyPr wrap="none" lIns="82945" tIns="41473" rIns="82945" bIns="41473" anchor="ctr"/>
          <a:lstStyle/>
          <a:p>
            <a:pPr hangingPunct="0">
              <a:lnSpc>
                <a:spcPct val="93000"/>
              </a:lnSpc>
              <a:buClr>
                <a:srgbClr val="000000"/>
              </a:buClr>
              <a:buSzPct val="45000"/>
              <a:buFont typeface="Wingdings" pitchFamily="2" charset="2"/>
              <a:buNone/>
            </a:pPr>
            <a:endParaRPr lang="es-ES" altLang="es-ES">
              <a:latin typeface="Calibri" pitchFamily="34" charset="0"/>
            </a:endParaRPr>
          </a:p>
        </p:txBody>
      </p:sp>
      <p:sp>
        <p:nvSpPr>
          <p:cNvPr id="31757" name="AutoShape 13"/>
          <p:cNvSpPr>
            <a:spLocks noChangeArrowheads="1"/>
          </p:cNvSpPr>
          <p:nvPr/>
        </p:nvSpPr>
        <p:spPr bwMode="auto">
          <a:xfrm flipV="1">
            <a:off x="0" y="0"/>
            <a:ext cx="4572000" cy="2857500"/>
          </a:xfrm>
          <a:prstGeom prst="rtTriangle">
            <a:avLst/>
          </a:prstGeom>
          <a:solidFill>
            <a:schemeClr val="bg1"/>
          </a:solidFill>
          <a:ln w="9525">
            <a:noFill/>
            <a:miter lim="800000"/>
            <a:headEnd/>
            <a:tailEnd/>
          </a:ln>
        </p:spPr>
        <p:txBody>
          <a:bodyPr wrap="none" lIns="82945" tIns="41473" rIns="82945" bIns="41473" anchor="ctr"/>
          <a:lstStyle/>
          <a:p>
            <a:pPr hangingPunct="0">
              <a:lnSpc>
                <a:spcPct val="93000"/>
              </a:lnSpc>
              <a:buClr>
                <a:srgbClr val="000000"/>
              </a:buClr>
              <a:buSzPct val="45000"/>
              <a:buFont typeface="Wingdings" pitchFamily="2" charset="2"/>
              <a:buNone/>
            </a:pPr>
            <a:endParaRPr lang="es-ES" altLang="es-ES">
              <a:latin typeface="Calibri" pitchFamily="34" charset="0"/>
            </a:endParaRPr>
          </a:p>
        </p:txBody>
      </p:sp>
      <p:sp>
        <p:nvSpPr>
          <p:cNvPr id="31758" name="AutoShape 14"/>
          <p:cNvSpPr>
            <a:spLocks noChangeArrowheads="1"/>
          </p:cNvSpPr>
          <p:nvPr/>
        </p:nvSpPr>
        <p:spPr bwMode="auto">
          <a:xfrm>
            <a:off x="0" y="2857500"/>
            <a:ext cx="4572000" cy="2857500"/>
          </a:xfrm>
          <a:prstGeom prst="rtTriangle">
            <a:avLst/>
          </a:prstGeom>
          <a:solidFill>
            <a:schemeClr val="bg1"/>
          </a:solidFill>
          <a:ln w="9525">
            <a:noFill/>
            <a:miter lim="800000"/>
            <a:headEnd/>
            <a:tailEnd/>
          </a:ln>
        </p:spPr>
        <p:txBody>
          <a:bodyPr wrap="none" lIns="82945" tIns="41473" rIns="82945" bIns="41473" anchor="ctr"/>
          <a:lstStyle/>
          <a:p>
            <a:pPr hangingPunct="0">
              <a:lnSpc>
                <a:spcPct val="93000"/>
              </a:lnSpc>
              <a:buClr>
                <a:srgbClr val="000000"/>
              </a:buClr>
              <a:buSzPct val="45000"/>
              <a:buFont typeface="Wingdings" pitchFamily="2" charset="2"/>
              <a:buNone/>
            </a:pPr>
            <a:endParaRPr lang="es-ES" altLang="es-ES">
              <a:latin typeface="Calibri" pitchFamily="34" charset="0"/>
            </a:endParaRPr>
          </a:p>
        </p:txBody>
      </p:sp>
      <p:sp>
        <p:nvSpPr>
          <p:cNvPr id="31759" name="AutoShape 15"/>
          <p:cNvSpPr>
            <a:spLocks noChangeArrowheads="1"/>
          </p:cNvSpPr>
          <p:nvPr/>
        </p:nvSpPr>
        <p:spPr bwMode="auto">
          <a:xfrm flipH="1">
            <a:off x="4572000" y="2857500"/>
            <a:ext cx="4572000" cy="2857500"/>
          </a:xfrm>
          <a:prstGeom prst="rtTriangle">
            <a:avLst/>
          </a:prstGeom>
          <a:solidFill>
            <a:schemeClr val="bg1"/>
          </a:solidFill>
          <a:ln w="9525">
            <a:noFill/>
            <a:miter lim="800000"/>
            <a:headEnd/>
            <a:tailEnd/>
          </a:ln>
        </p:spPr>
        <p:txBody>
          <a:bodyPr wrap="none" lIns="82945" tIns="41473" rIns="82945" bIns="41473" anchor="ctr"/>
          <a:lstStyle/>
          <a:p>
            <a:pPr hangingPunct="0">
              <a:lnSpc>
                <a:spcPct val="93000"/>
              </a:lnSpc>
              <a:buClr>
                <a:srgbClr val="000000"/>
              </a:buClr>
              <a:buSzPct val="45000"/>
              <a:buFont typeface="Wingdings" pitchFamily="2" charset="2"/>
              <a:buNone/>
            </a:pPr>
            <a:endParaRPr lang="es-ES" altLang="es-ES">
              <a:latin typeface="Calibri" pitchFamily="34" charset="0"/>
            </a:endParaRPr>
          </a:p>
        </p:txBody>
      </p:sp>
      <p:sp>
        <p:nvSpPr>
          <p:cNvPr id="31760" name="AutoShape 16"/>
          <p:cNvSpPr>
            <a:spLocks noChangeArrowheads="1"/>
          </p:cNvSpPr>
          <p:nvPr/>
        </p:nvSpPr>
        <p:spPr bwMode="auto">
          <a:xfrm flipH="1" flipV="1">
            <a:off x="4572000" y="0"/>
            <a:ext cx="4572000" cy="2857500"/>
          </a:xfrm>
          <a:prstGeom prst="rtTriangle">
            <a:avLst/>
          </a:prstGeom>
          <a:solidFill>
            <a:schemeClr val="bg1"/>
          </a:solidFill>
          <a:ln w="9525">
            <a:noFill/>
            <a:miter lim="800000"/>
            <a:headEnd/>
            <a:tailEnd/>
          </a:ln>
        </p:spPr>
        <p:txBody>
          <a:bodyPr wrap="none" lIns="82945" tIns="41473" rIns="82945" bIns="41473" anchor="ctr"/>
          <a:lstStyle/>
          <a:p>
            <a:pPr hangingPunct="0">
              <a:lnSpc>
                <a:spcPct val="93000"/>
              </a:lnSpc>
              <a:buClr>
                <a:srgbClr val="000000"/>
              </a:buClr>
              <a:buSzPct val="45000"/>
              <a:buFont typeface="Wingdings" pitchFamily="2" charset="2"/>
              <a:buNone/>
            </a:pPr>
            <a:endParaRPr lang="es-ES" altLang="es-ES">
              <a:latin typeface="Calibri" pitchFamily="34" charset="0"/>
            </a:endParaRPr>
          </a:p>
        </p:txBody>
      </p:sp>
      <p:sp>
        <p:nvSpPr>
          <p:cNvPr id="12" name="11 CuadroTexto"/>
          <p:cNvSpPr txBox="1"/>
          <p:nvPr/>
        </p:nvSpPr>
        <p:spPr>
          <a:xfrm>
            <a:off x="285750" y="4071938"/>
            <a:ext cx="8643938" cy="1477962"/>
          </a:xfrm>
          <a:prstGeom prst="rect">
            <a:avLst/>
          </a:prstGeom>
          <a:noFill/>
        </p:spPr>
        <p:txBody>
          <a:bodyPr>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rPr>
              <a:t>La industria de los videojuegos no nació en un garaje como dictan los cánones de los grandes hitos tecnológicos, y tampoco ocurrió en California. La epifanía que dio origen a la primera consola de videojuegos quedó escrita en una libreta de notas mientras Ralph </a:t>
            </a:r>
            <a:r>
              <a:rPr lang="es-ES" i="1" dirty="0" err="1">
                <a:effectLst>
                  <a:glow rad="101600">
                    <a:schemeClr val="accent2">
                      <a:satMod val="175000"/>
                      <a:alpha val="40000"/>
                    </a:schemeClr>
                  </a:glow>
                  <a:outerShdw blurRad="38100" dist="38100" dir="2700000" algn="tl">
                    <a:srgbClr val="000000">
                      <a:alpha val="43137"/>
                    </a:srgbClr>
                  </a:outerShdw>
                </a:effectLst>
              </a:rPr>
              <a:t>Baer</a:t>
            </a:r>
            <a:r>
              <a:rPr lang="es-ES" i="1" dirty="0">
                <a:effectLst>
                  <a:glow rad="101600">
                    <a:schemeClr val="accent2">
                      <a:satMod val="175000"/>
                      <a:alpha val="40000"/>
                    </a:schemeClr>
                  </a:glow>
                  <a:outerShdw blurRad="38100" dist="38100" dir="2700000" algn="tl">
                    <a:srgbClr val="000000">
                      <a:alpha val="43137"/>
                    </a:srgbClr>
                  </a:outerShdw>
                </a:effectLst>
              </a:rPr>
              <a:t>, inventor de la </a:t>
            </a:r>
            <a:r>
              <a:rPr lang="es-ES" i="1" dirty="0" err="1">
                <a:effectLst>
                  <a:glow rad="101600">
                    <a:schemeClr val="accent2">
                      <a:satMod val="175000"/>
                      <a:alpha val="40000"/>
                    </a:schemeClr>
                  </a:glow>
                  <a:outerShdw blurRad="38100" dist="38100" dir="2700000" algn="tl">
                    <a:srgbClr val="000000">
                      <a:alpha val="43137"/>
                    </a:srgbClr>
                  </a:outerShdw>
                </a:effectLst>
              </a:rPr>
              <a:t>Magnavox</a:t>
            </a:r>
            <a:r>
              <a:rPr lang="es-ES" i="1" dirty="0">
                <a:effectLst>
                  <a:glow rad="101600">
                    <a:schemeClr val="accent2">
                      <a:satMod val="175000"/>
                      <a:alpha val="40000"/>
                    </a:schemeClr>
                  </a:glow>
                  <a:outerShdw blurRad="38100" dist="38100" dir="2700000" algn="tl">
                    <a:srgbClr val="000000">
                      <a:alpha val="43137"/>
                    </a:srgbClr>
                  </a:outerShdw>
                </a:effectLst>
              </a:rPr>
              <a:t> </a:t>
            </a:r>
            <a:r>
              <a:rPr lang="es-ES" i="1" dirty="0" err="1">
                <a:effectLst>
                  <a:glow rad="101600">
                    <a:schemeClr val="accent2">
                      <a:satMod val="175000"/>
                      <a:alpha val="40000"/>
                    </a:schemeClr>
                  </a:glow>
                  <a:outerShdw blurRad="38100" dist="38100" dir="2700000" algn="tl">
                    <a:srgbClr val="000000">
                      <a:alpha val="43137"/>
                    </a:srgbClr>
                  </a:outerShdw>
                </a:effectLst>
              </a:rPr>
              <a:t>Odyssey</a:t>
            </a:r>
            <a:r>
              <a:rPr lang="es-ES" i="1" dirty="0">
                <a:effectLst>
                  <a:glow rad="101600">
                    <a:schemeClr val="accent2">
                      <a:satMod val="175000"/>
                      <a:alpha val="40000"/>
                    </a:schemeClr>
                  </a:glow>
                  <a:outerShdw blurRad="38100" dist="38100" dir="2700000" algn="tl">
                    <a:srgbClr val="000000">
                      <a:alpha val="43137"/>
                    </a:srgbClr>
                  </a:outerShdw>
                </a:effectLst>
              </a:rPr>
              <a:t>, esperaba un autobús en una terminal en Nueva York.</a:t>
            </a:r>
          </a:p>
        </p:txBody>
      </p:sp>
    </p:spTree>
  </p:cSld>
  <p:clrMapOvr>
    <a:masterClrMapping/>
  </p:clrMapOvr>
  <mc:AlternateContent xmlns:mc="http://schemas.openxmlformats.org/markup-compatibility/2006">
    <mc:Choice xmlns:p14="http://schemas.microsoft.com/office/powerpoint/2010/main" Requires="p14">
      <p:transition spd="slow" p14:dur="3000" advTm="38000">
        <p14:shred pattern="rectangle"/>
      </p:transition>
    </mc:Choice>
    <mc:Fallback>
      <p:transition spd="slow" advTm="38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xit" presetSubtype="32" fill="hold" grpId="0" nodeType="withEffect">
                                  <p:stCondLst>
                                    <p:cond delay="0"/>
                                  </p:stCondLst>
                                  <p:childTnLst>
                                    <p:animEffect transition="out" filter="diamond(out)">
                                      <p:cBhvr>
                                        <p:cTn id="6" dur="4000"/>
                                        <p:tgtEl>
                                          <p:spTgt spid="31756"/>
                                        </p:tgtEl>
                                      </p:cBhvr>
                                    </p:animEffect>
                                    <p:set>
                                      <p:cBhvr>
                                        <p:cTn id="7" dur="1" fill="hold">
                                          <p:stCondLst>
                                            <p:cond delay="3999"/>
                                          </p:stCondLst>
                                        </p:cTn>
                                        <p:tgtEl>
                                          <p:spTgt spid="31756"/>
                                        </p:tgtEl>
                                        <p:attrNameLst>
                                          <p:attrName>style.visibility</p:attrName>
                                        </p:attrNameLst>
                                      </p:cBhvr>
                                      <p:to>
                                        <p:strVal val="hidden"/>
                                      </p:to>
                                    </p:set>
                                  </p:childTnLst>
                                </p:cTn>
                              </p:par>
                              <p:par>
                                <p:cTn id="8" presetID="8" presetClass="exit" presetSubtype="32" fill="hold" grpId="0" nodeType="withEffect">
                                  <p:stCondLst>
                                    <p:cond delay="0"/>
                                  </p:stCondLst>
                                  <p:childTnLst>
                                    <p:animEffect transition="out" filter="diamond(out)">
                                      <p:cBhvr>
                                        <p:cTn id="9" dur="4000"/>
                                        <p:tgtEl>
                                          <p:spTgt spid="31751"/>
                                        </p:tgtEl>
                                      </p:cBhvr>
                                    </p:animEffect>
                                    <p:set>
                                      <p:cBhvr>
                                        <p:cTn id="10" dur="1" fill="hold">
                                          <p:stCondLst>
                                            <p:cond delay="3999"/>
                                          </p:stCondLst>
                                        </p:cTn>
                                        <p:tgtEl>
                                          <p:spTgt spid="31751"/>
                                        </p:tgtEl>
                                        <p:attrNameLst>
                                          <p:attrName>style.visibility</p:attrName>
                                        </p:attrNameLst>
                                      </p:cBhvr>
                                      <p:to>
                                        <p:strVal val="hidden"/>
                                      </p:to>
                                    </p:set>
                                  </p:childTnLst>
                                </p:cTn>
                              </p:par>
                              <p:par>
                                <p:cTn id="11" presetID="17" presetClass="exit" presetSubtype="10" fill="hold" grpId="0" nodeType="withEffect">
                                  <p:stCondLst>
                                    <p:cond delay="0"/>
                                  </p:stCondLst>
                                  <p:childTnLst>
                                    <p:anim calcmode="lin" valueType="num">
                                      <p:cBhvr>
                                        <p:cTn id="12" dur="4000"/>
                                        <p:tgtEl>
                                          <p:spTgt spid="31759"/>
                                        </p:tgtEl>
                                        <p:attrNameLst>
                                          <p:attrName>ppt_w</p:attrName>
                                        </p:attrNameLst>
                                      </p:cBhvr>
                                      <p:tavLst>
                                        <p:tav tm="0">
                                          <p:val>
                                            <p:strVal val="ppt_w"/>
                                          </p:val>
                                        </p:tav>
                                        <p:tav tm="100000">
                                          <p:val>
                                            <p:fltVal val="0"/>
                                          </p:val>
                                        </p:tav>
                                      </p:tavLst>
                                    </p:anim>
                                    <p:anim calcmode="lin" valueType="num">
                                      <p:cBhvr>
                                        <p:cTn id="13" dur="4000"/>
                                        <p:tgtEl>
                                          <p:spTgt spid="31759"/>
                                        </p:tgtEl>
                                        <p:attrNameLst>
                                          <p:attrName>ppt_h</p:attrName>
                                        </p:attrNameLst>
                                      </p:cBhvr>
                                      <p:tavLst>
                                        <p:tav tm="0">
                                          <p:val>
                                            <p:strVal val="ppt_h"/>
                                          </p:val>
                                        </p:tav>
                                        <p:tav tm="100000">
                                          <p:val>
                                            <p:strVal val="ppt_h"/>
                                          </p:val>
                                        </p:tav>
                                      </p:tavLst>
                                    </p:anim>
                                    <p:set>
                                      <p:cBhvr>
                                        <p:cTn id="14" dur="1" fill="hold">
                                          <p:stCondLst>
                                            <p:cond delay="3999"/>
                                          </p:stCondLst>
                                        </p:cTn>
                                        <p:tgtEl>
                                          <p:spTgt spid="31759"/>
                                        </p:tgtEl>
                                        <p:attrNameLst>
                                          <p:attrName>style.visibility</p:attrName>
                                        </p:attrNameLst>
                                      </p:cBhvr>
                                      <p:to>
                                        <p:strVal val="hidden"/>
                                      </p:to>
                                    </p:set>
                                  </p:childTnLst>
                                </p:cTn>
                              </p:par>
                              <p:par>
                                <p:cTn id="15" presetID="17" presetClass="exit" presetSubtype="10" fill="hold" grpId="0" nodeType="withEffect">
                                  <p:stCondLst>
                                    <p:cond delay="0"/>
                                  </p:stCondLst>
                                  <p:childTnLst>
                                    <p:anim calcmode="lin" valueType="num">
                                      <p:cBhvr>
                                        <p:cTn id="16" dur="4000"/>
                                        <p:tgtEl>
                                          <p:spTgt spid="31760"/>
                                        </p:tgtEl>
                                        <p:attrNameLst>
                                          <p:attrName>ppt_w</p:attrName>
                                        </p:attrNameLst>
                                      </p:cBhvr>
                                      <p:tavLst>
                                        <p:tav tm="0">
                                          <p:val>
                                            <p:strVal val="ppt_w"/>
                                          </p:val>
                                        </p:tav>
                                        <p:tav tm="100000">
                                          <p:val>
                                            <p:fltVal val="0"/>
                                          </p:val>
                                        </p:tav>
                                      </p:tavLst>
                                    </p:anim>
                                    <p:anim calcmode="lin" valueType="num">
                                      <p:cBhvr>
                                        <p:cTn id="17" dur="4000"/>
                                        <p:tgtEl>
                                          <p:spTgt spid="31760"/>
                                        </p:tgtEl>
                                        <p:attrNameLst>
                                          <p:attrName>ppt_h</p:attrName>
                                        </p:attrNameLst>
                                      </p:cBhvr>
                                      <p:tavLst>
                                        <p:tav tm="0">
                                          <p:val>
                                            <p:strVal val="ppt_h"/>
                                          </p:val>
                                        </p:tav>
                                        <p:tav tm="100000">
                                          <p:val>
                                            <p:strVal val="ppt_h"/>
                                          </p:val>
                                        </p:tav>
                                      </p:tavLst>
                                    </p:anim>
                                    <p:set>
                                      <p:cBhvr>
                                        <p:cTn id="18" dur="1" fill="hold">
                                          <p:stCondLst>
                                            <p:cond delay="3999"/>
                                          </p:stCondLst>
                                        </p:cTn>
                                        <p:tgtEl>
                                          <p:spTgt spid="31760"/>
                                        </p:tgtEl>
                                        <p:attrNameLst>
                                          <p:attrName>style.visibility</p:attrName>
                                        </p:attrNameLst>
                                      </p:cBhvr>
                                      <p:to>
                                        <p:strVal val="hidden"/>
                                      </p:to>
                                    </p:set>
                                  </p:childTnLst>
                                </p:cTn>
                              </p:par>
                              <p:par>
                                <p:cTn id="19" presetID="17" presetClass="exit" presetSubtype="10" fill="hold" grpId="0" nodeType="withEffect">
                                  <p:stCondLst>
                                    <p:cond delay="0"/>
                                  </p:stCondLst>
                                  <p:childTnLst>
                                    <p:anim calcmode="lin" valueType="num">
                                      <p:cBhvr>
                                        <p:cTn id="20" dur="4000"/>
                                        <p:tgtEl>
                                          <p:spTgt spid="31757"/>
                                        </p:tgtEl>
                                        <p:attrNameLst>
                                          <p:attrName>ppt_w</p:attrName>
                                        </p:attrNameLst>
                                      </p:cBhvr>
                                      <p:tavLst>
                                        <p:tav tm="0">
                                          <p:val>
                                            <p:strVal val="ppt_w"/>
                                          </p:val>
                                        </p:tav>
                                        <p:tav tm="100000">
                                          <p:val>
                                            <p:fltVal val="0"/>
                                          </p:val>
                                        </p:tav>
                                      </p:tavLst>
                                    </p:anim>
                                    <p:anim calcmode="lin" valueType="num">
                                      <p:cBhvr>
                                        <p:cTn id="21" dur="4000"/>
                                        <p:tgtEl>
                                          <p:spTgt spid="31757"/>
                                        </p:tgtEl>
                                        <p:attrNameLst>
                                          <p:attrName>ppt_h</p:attrName>
                                        </p:attrNameLst>
                                      </p:cBhvr>
                                      <p:tavLst>
                                        <p:tav tm="0">
                                          <p:val>
                                            <p:strVal val="ppt_h"/>
                                          </p:val>
                                        </p:tav>
                                        <p:tav tm="100000">
                                          <p:val>
                                            <p:strVal val="ppt_h"/>
                                          </p:val>
                                        </p:tav>
                                      </p:tavLst>
                                    </p:anim>
                                    <p:set>
                                      <p:cBhvr>
                                        <p:cTn id="22" dur="1" fill="hold">
                                          <p:stCondLst>
                                            <p:cond delay="3999"/>
                                          </p:stCondLst>
                                        </p:cTn>
                                        <p:tgtEl>
                                          <p:spTgt spid="31757"/>
                                        </p:tgtEl>
                                        <p:attrNameLst>
                                          <p:attrName>style.visibility</p:attrName>
                                        </p:attrNameLst>
                                      </p:cBhvr>
                                      <p:to>
                                        <p:strVal val="hidden"/>
                                      </p:to>
                                    </p:set>
                                  </p:childTnLst>
                                </p:cTn>
                              </p:par>
                              <p:par>
                                <p:cTn id="23" presetID="17" presetClass="exit" presetSubtype="10" fill="hold" grpId="0" nodeType="withEffect">
                                  <p:stCondLst>
                                    <p:cond delay="0"/>
                                  </p:stCondLst>
                                  <p:childTnLst>
                                    <p:anim calcmode="lin" valueType="num">
                                      <p:cBhvr>
                                        <p:cTn id="24" dur="4000"/>
                                        <p:tgtEl>
                                          <p:spTgt spid="31758"/>
                                        </p:tgtEl>
                                        <p:attrNameLst>
                                          <p:attrName>ppt_w</p:attrName>
                                        </p:attrNameLst>
                                      </p:cBhvr>
                                      <p:tavLst>
                                        <p:tav tm="0">
                                          <p:val>
                                            <p:strVal val="ppt_w"/>
                                          </p:val>
                                        </p:tav>
                                        <p:tav tm="100000">
                                          <p:val>
                                            <p:fltVal val="0"/>
                                          </p:val>
                                        </p:tav>
                                      </p:tavLst>
                                    </p:anim>
                                    <p:anim calcmode="lin" valueType="num">
                                      <p:cBhvr>
                                        <p:cTn id="25" dur="4000"/>
                                        <p:tgtEl>
                                          <p:spTgt spid="31758"/>
                                        </p:tgtEl>
                                        <p:attrNameLst>
                                          <p:attrName>ppt_h</p:attrName>
                                        </p:attrNameLst>
                                      </p:cBhvr>
                                      <p:tavLst>
                                        <p:tav tm="0">
                                          <p:val>
                                            <p:strVal val="ppt_h"/>
                                          </p:val>
                                        </p:tav>
                                        <p:tav tm="100000">
                                          <p:val>
                                            <p:strVal val="ppt_h"/>
                                          </p:val>
                                        </p:tav>
                                      </p:tavLst>
                                    </p:anim>
                                    <p:set>
                                      <p:cBhvr>
                                        <p:cTn id="26" dur="1" fill="hold">
                                          <p:stCondLst>
                                            <p:cond delay="3999"/>
                                          </p:stCondLst>
                                        </p:cTn>
                                        <p:tgtEl>
                                          <p:spTgt spid="31758"/>
                                        </p:tgtEl>
                                        <p:attrNameLst>
                                          <p:attrName>style.visibility</p:attrName>
                                        </p:attrNameLst>
                                      </p:cBhvr>
                                      <p:to>
                                        <p:strVal val="hidden"/>
                                      </p:to>
                                    </p:set>
                                  </p:childTnLst>
                                </p:cTn>
                              </p:par>
                              <p:par>
                                <p:cTn id="27" presetID="55" presetClass="entr" presetSubtype="0" fill="hold" nodeType="withEffect">
                                  <p:stCondLst>
                                    <p:cond delay="0"/>
                                  </p:stCondLst>
                                  <p:childTnLst>
                                    <p:set>
                                      <p:cBhvr>
                                        <p:cTn id="28" dur="1" fill="hold">
                                          <p:stCondLst>
                                            <p:cond delay="0"/>
                                          </p:stCondLst>
                                        </p:cTn>
                                        <p:tgtEl>
                                          <p:spTgt spid="23556"/>
                                        </p:tgtEl>
                                        <p:attrNameLst>
                                          <p:attrName>style.visibility</p:attrName>
                                        </p:attrNameLst>
                                      </p:cBhvr>
                                      <p:to>
                                        <p:strVal val="visible"/>
                                      </p:to>
                                    </p:set>
                                    <p:anim calcmode="lin" valueType="num">
                                      <p:cBhvr>
                                        <p:cTn id="29" dur="4000" fill="hold"/>
                                        <p:tgtEl>
                                          <p:spTgt spid="23556"/>
                                        </p:tgtEl>
                                        <p:attrNameLst>
                                          <p:attrName>ppt_w</p:attrName>
                                        </p:attrNameLst>
                                      </p:cBhvr>
                                      <p:tavLst>
                                        <p:tav tm="0">
                                          <p:val>
                                            <p:strVal val="#ppt_w*0.70"/>
                                          </p:val>
                                        </p:tav>
                                        <p:tav tm="100000">
                                          <p:val>
                                            <p:strVal val="#ppt_w"/>
                                          </p:val>
                                        </p:tav>
                                      </p:tavLst>
                                    </p:anim>
                                    <p:anim calcmode="lin" valueType="num">
                                      <p:cBhvr>
                                        <p:cTn id="30" dur="4000" fill="hold"/>
                                        <p:tgtEl>
                                          <p:spTgt spid="23556"/>
                                        </p:tgtEl>
                                        <p:attrNameLst>
                                          <p:attrName>ppt_h</p:attrName>
                                        </p:attrNameLst>
                                      </p:cBhvr>
                                      <p:tavLst>
                                        <p:tav tm="0">
                                          <p:val>
                                            <p:strVal val="#ppt_h"/>
                                          </p:val>
                                        </p:tav>
                                        <p:tav tm="100000">
                                          <p:val>
                                            <p:strVal val="#ppt_h"/>
                                          </p:val>
                                        </p:tav>
                                      </p:tavLst>
                                    </p:anim>
                                    <p:animEffect transition="in" filter="fade">
                                      <p:cBhvr>
                                        <p:cTn id="31" dur="4000"/>
                                        <p:tgtEl>
                                          <p:spTgt spid="23556"/>
                                        </p:tgtEl>
                                      </p:cBhvr>
                                    </p:animEffect>
                                  </p:childTnLst>
                                </p:cTn>
                              </p:par>
                            </p:childTnLst>
                          </p:cTn>
                        </p:par>
                        <p:par>
                          <p:cTn id="32" fill="hold">
                            <p:stCondLst>
                              <p:cond delay="4000"/>
                            </p:stCondLst>
                            <p:childTnLst>
                              <p:par>
                                <p:cTn id="33" presetID="40" presetClass="entr" presetSubtype="0" fill="hold" grpId="0" nodeType="afterEffect">
                                  <p:stCondLst>
                                    <p:cond delay="0"/>
                                  </p:stCondLst>
                                  <p:iterate type="lt">
                                    <p:tmPct val="10000"/>
                                  </p:iterate>
                                  <p:childTnLst>
                                    <p:set>
                                      <p:cBhvr>
                                        <p:cTn id="34" dur="1" fill="hold">
                                          <p:stCondLst>
                                            <p:cond delay="0"/>
                                          </p:stCondLst>
                                        </p:cTn>
                                        <p:tgtEl>
                                          <p:spTgt spid="12"/>
                                        </p:tgtEl>
                                        <p:attrNameLst>
                                          <p:attrName>style.visibility</p:attrName>
                                        </p:attrNameLst>
                                      </p:cBhvr>
                                      <p:to>
                                        <p:strVal val="visible"/>
                                      </p:to>
                                    </p:set>
                                    <p:animEffect transition="in" filter="fade">
                                      <p:cBhvr>
                                        <p:cTn id="35" dur="1000"/>
                                        <p:tgtEl>
                                          <p:spTgt spid="12"/>
                                        </p:tgtEl>
                                      </p:cBhvr>
                                    </p:animEffect>
                                    <p:anim calcmode="lin" valueType="num">
                                      <p:cBhvr>
                                        <p:cTn id="36" dur="1000" fill="hold"/>
                                        <p:tgtEl>
                                          <p:spTgt spid="12"/>
                                        </p:tgtEl>
                                        <p:attrNameLst>
                                          <p:attrName>ppt_x</p:attrName>
                                        </p:attrNameLst>
                                      </p:cBhvr>
                                      <p:tavLst>
                                        <p:tav tm="0">
                                          <p:val>
                                            <p:strVal val="#ppt_x-.1"/>
                                          </p:val>
                                        </p:tav>
                                        <p:tav tm="100000">
                                          <p:val>
                                            <p:strVal val="#ppt_x"/>
                                          </p:val>
                                        </p:tav>
                                      </p:tavLst>
                                    </p:anim>
                                    <p:anim calcmode="lin" valueType="num">
                                      <p:cBhvr>
                                        <p:cTn id="37" dur="1000" fill="hold"/>
                                        <p:tgtEl>
                                          <p:spTgt spid="1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751" grpId="0" animBg="1"/>
      <p:bldP spid="31756" grpId="0" animBg="1"/>
      <p:bldP spid="31757" grpId="0" animBg="1"/>
      <p:bldP spid="31758" grpId="0" animBg="1"/>
      <p:bldP spid="31759" grpId="0" animBg="1"/>
      <p:bldP spid="31760" grpId="0" animBg="1"/>
      <p:bldP spid="12"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2" descr="C:\Documents and Settings\Ana María\Escritorio\Hermosos Wallpapers De Paisajes - Www.10Pixeles.jpg"/>
          <p:cNvPicPr>
            <a:picLocks noChangeAspect="1" noChangeArrowheads="1"/>
          </p:cNvPicPr>
          <p:nvPr/>
        </p:nvPicPr>
        <p:blipFill>
          <a:blip r:embed="rId2" cstate="print"/>
          <a:srcRect r="50000"/>
          <a:stretch>
            <a:fillRect/>
          </a:stretch>
        </p:blipFill>
        <p:spPr bwMode="auto">
          <a:xfrm>
            <a:off x="0" y="0"/>
            <a:ext cx="4572000" cy="5715000"/>
          </a:xfrm>
          <a:prstGeom prst="rect">
            <a:avLst/>
          </a:prstGeom>
          <a:noFill/>
          <a:ln w="9525">
            <a:noFill/>
            <a:miter lim="800000"/>
            <a:headEnd/>
            <a:tailEnd/>
          </a:ln>
        </p:spPr>
      </p:pic>
      <p:pic>
        <p:nvPicPr>
          <p:cNvPr id="10" name="Picture 2" descr="C:\Documents and Settings\Ana María\Escritorio\Hermosos Wallpapers De Paisajes - Www.10Pixeles.jpg"/>
          <p:cNvPicPr>
            <a:picLocks noChangeAspect="1" noChangeArrowheads="1"/>
          </p:cNvPicPr>
          <p:nvPr/>
        </p:nvPicPr>
        <p:blipFill>
          <a:blip r:embed="rId2" cstate="print"/>
          <a:srcRect l="50000"/>
          <a:stretch>
            <a:fillRect/>
          </a:stretch>
        </p:blipFill>
        <p:spPr bwMode="auto">
          <a:xfrm>
            <a:off x="4572000" y="0"/>
            <a:ext cx="4572000" cy="5715000"/>
          </a:xfrm>
          <a:prstGeom prst="rect">
            <a:avLst/>
          </a:prstGeom>
          <a:noFill/>
          <a:ln w="9525">
            <a:noFill/>
            <a:miter lim="800000"/>
            <a:headEnd/>
            <a:tailEnd/>
          </a:ln>
        </p:spPr>
      </p:pic>
      <p:pic>
        <p:nvPicPr>
          <p:cNvPr id="4" name="Picture 2" descr="C:\Documents and Settings\Ana María\Escritorio\Hermosos Wallpapers De Paisajes - Www.10Pixeles.jpg"/>
          <p:cNvPicPr>
            <a:picLocks noChangeAspect="1" noChangeArrowheads="1"/>
          </p:cNvPicPr>
          <p:nvPr/>
        </p:nvPicPr>
        <p:blipFill>
          <a:blip r:embed="rId3" cstate="print">
            <a:clrChange>
              <a:clrFrom>
                <a:srgbClr val="CCCCCC"/>
              </a:clrFrom>
              <a:clrTo>
                <a:srgbClr val="CCCCCC">
                  <a:alpha val="0"/>
                </a:srgbClr>
              </a:clrTo>
            </a:clrChange>
            <a:biLevel thresh="25000"/>
          </a:blip>
          <a:stretch>
            <a:fillRect/>
          </a:stretch>
        </p:blipFill>
        <p:spPr bwMode="auto">
          <a:xfrm>
            <a:off x="9526" y="1710"/>
            <a:ext cx="9134475" cy="5952134"/>
          </a:xfrm>
          <a:prstGeom prst="flowChartExtract">
            <a:avLst/>
          </a:prstGeom>
          <a:solidFill>
            <a:schemeClr val="bg1"/>
          </a:solidFill>
          <a:ln w="9525">
            <a:noFill/>
            <a:miter lim="800000"/>
            <a:headEnd/>
            <a:tailEnd/>
          </a:ln>
        </p:spPr>
      </p:pic>
      <p:pic>
        <p:nvPicPr>
          <p:cNvPr id="5" name="Picture 2" descr="C:\Documents and Settings\Ana María\Escritorio\Hermosos Wallpapers De Paisajes - Www.10Pixeles.jpg"/>
          <p:cNvPicPr>
            <a:picLocks noChangeAspect="1" noChangeArrowheads="1"/>
          </p:cNvPicPr>
          <p:nvPr/>
        </p:nvPicPr>
        <p:blipFill>
          <a:blip r:embed="rId4" cstate="print">
            <a:clrChange>
              <a:clrFrom>
                <a:srgbClr val="808080"/>
              </a:clrFrom>
              <a:clrTo>
                <a:srgbClr val="808080">
                  <a:alpha val="0"/>
                </a:srgbClr>
              </a:clrTo>
            </a:clrChange>
          </a:blip>
          <a:stretch>
            <a:fillRect/>
          </a:stretch>
        </p:blipFill>
        <p:spPr bwMode="auto">
          <a:xfrm>
            <a:off x="9526" y="-238844"/>
            <a:ext cx="9134475" cy="5953844"/>
          </a:xfrm>
          <a:prstGeom prst="flowChartMerge">
            <a:avLst/>
          </a:prstGeom>
          <a:solidFill>
            <a:schemeClr val="bg1"/>
          </a:solidFill>
          <a:ln w="9525">
            <a:noFill/>
            <a:miter lim="800000"/>
            <a:headEnd/>
            <a:tailEnd/>
          </a:ln>
        </p:spPr>
      </p:pic>
      <p:sp>
        <p:nvSpPr>
          <p:cNvPr id="8" name="7 CuadroTexto"/>
          <p:cNvSpPr txBox="1"/>
          <p:nvPr/>
        </p:nvSpPr>
        <p:spPr>
          <a:xfrm>
            <a:off x="214313" y="4214813"/>
            <a:ext cx="8715375" cy="1292225"/>
          </a:xfrm>
          <a:prstGeom prst="rect">
            <a:avLst/>
          </a:prstGeom>
          <a:noFill/>
        </p:spPr>
        <p:txBody>
          <a:bodyPr>
            <a:spAutoFit/>
          </a:bodyPr>
          <a:lstStyle/>
          <a:p>
            <a:pPr>
              <a:defRPr/>
            </a:pPr>
            <a:r>
              <a:rPr lang="es-ES" sz="2400" i="1" dirty="0">
                <a:effectLst>
                  <a:glow rad="101600">
                    <a:schemeClr val="accent2">
                      <a:satMod val="175000"/>
                      <a:alpha val="40000"/>
                    </a:schemeClr>
                  </a:glow>
                  <a:outerShdw blurRad="38100" dist="38100" dir="2700000" algn="tl">
                    <a:srgbClr val="000000">
                      <a:alpha val="43137"/>
                    </a:srgbClr>
                  </a:outerShdw>
                </a:effectLst>
              </a:rPr>
              <a:t>1972. Rodaje de El Padrino. </a:t>
            </a:r>
            <a:r>
              <a:rPr lang="es-ES" i="1" dirty="0">
                <a:effectLst>
                  <a:glow rad="101600">
                    <a:schemeClr val="accent2">
                      <a:satMod val="175000"/>
                      <a:alpha val="40000"/>
                    </a:schemeClr>
                  </a:glow>
                  <a:outerShdw blurRad="38100" dist="38100" dir="2700000" algn="tl">
                    <a:srgbClr val="000000">
                      <a:alpha val="43137"/>
                    </a:srgbClr>
                  </a:outerShdw>
                </a:effectLst>
              </a:rPr>
              <a:t>Crítica y público, 50 años después de su estreno en EE.UU, consideran El padrino como la mejor película de la historia por su perfecto equilibrio entre un drama familiar y una trama mafiosa interpretada y ambientada de manera prodigiosa.</a:t>
            </a:r>
          </a:p>
        </p:txBody>
      </p:sp>
    </p:spTree>
  </p:cSld>
  <p:clrMapOvr>
    <a:masterClrMapping/>
  </p:clrMapOvr>
  <mc:AlternateContent xmlns:mc="http://schemas.openxmlformats.org/markup-compatibility/2006">
    <mc:Choice xmlns:p14="http://schemas.microsoft.com/office/powerpoint/2010/main" Requires="p14">
      <p:transition spd="slow" p14:dur="3000" advTm="30000">
        <p14:shred pattern="rectangle"/>
      </p:transition>
    </mc:Choice>
    <mc:Fallback>
      <p:transition spd="slow" advTm="30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7" presetClass="exit" presetSubtype="1" fill="hold" nodeType="withEffect">
                                  <p:stCondLst>
                                    <p:cond delay="0"/>
                                  </p:stCondLst>
                                  <p:childTnLst>
                                    <p:anim calcmode="lin" valueType="num">
                                      <p:cBhvr additive="base">
                                        <p:cTn id="6" dur="3000"/>
                                        <p:tgtEl>
                                          <p:spTgt spid="5"/>
                                        </p:tgtEl>
                                        <p:attrNameLst>
                                          <p:attrName>ppt_x</p:attrName>
                                        </p:attrNameLst>
                                      </p:cBhvr>
                                      <p:tavLst>
                                        <p:tav tm="0">
                                          <p:val>
                                            <p:strVal val="ppt_x"/>
                                          </p:val>
                                        </p:tav>
                                        <p:tav tm="100000">
                                          <p:val>
                                            <p:strVal val="ppt_x"/>
                                          </p:val>
                                        </p:tav>
                                      </p:tavLst>
                                    </p:anim>
                                    <p:anim calcmode="lin" valueType="num">
                                      <p:cBhvr additive="base">
                                        <p:cTn id="7" dur="3000"/>
                                        <p:tgtEl>
                                          <p:spTgt spid="5"/>
                                        </p:tgtEl>
                                        <p:attrNameLst>
                                          <p:attrName>ppt_y</p:attrName>
                                        </p:attrNameLst>
                                      </p:cBhvr>
                                      <p:tavLst>
                                        <p:tav tm="0">
                                          <p:val>
                                            <p:strVal val="ppt_y"/>
                                          </p:val>
                                        </p:tav>
                                        <p:tav tm="100000">
                                          <p:val>
                                            <p:strVal val="0-ppt_h/2"/>
                                          </p:val>
                                        </p:tav>
                                      </p:tavLst>
                                    </p:anim>
                                    <p:set>
                                      <p:cBhvr>
                                        <p:cTn id="8" dur="1" fill="hold">
                                          <p:stCondLst>
                                            <p:cond delay="2999"/>
                                          </p:stCondLst>
                                        </p:cTn>
                                        <p:tgtEl>
                                          <p:spTgt spid="5"/>
                                        </p:tgtEl>
                                        <p:attrNameLst>
                                          <p:attrName>style.visibility</p:attrName>
                                        </p:attrNameLst>
                                      </p:cBhvr>
                                      <p:to>
                                        <p:strVal val="hidden"/>
                                      </p:to>
                                    </p:set>
                                  </p:childTnLst>
                                </p:cTn>
                              </p:par>
                              <p:par>
                                <p:cTn id="9" presetID="17" presetClass="exit" presetSubtype="1" fill="hold" nodeType="withEffect">
                                  <p:stCondLst>
                                    <p:cond delay="0"/>
                                  </p:stCondLst>
                                  <p:childTnLst>
                                    <p:anim calcmode="lin" valueType="num">
                                      <p:cBhvr>
                                        <p:cTn id="10" dur="3000"/>
                                        <p:tgtEl>
                                          <p:spTgt spid="5"/>
                                        </p:tgtEl>
                                        <p:attrNameLst>
                                          <p:attrName>ppt_x</p:attrName>
                                        </p:attrNameLst>
                                      </p:cBhvr>
                                      <p:tavLst>
                                        <p:tav tm="0">
                                          <p:val>
                                            <p:strVal val="ppt_x"/>
                                          </p:val>
                                        </p:tav>
                                        <p:tav tm="100000">
                                          <p:val>
                                            <p:strVal val="ppt_x"/>
                                          </p:val>
                                        </p:tav>
                                      </p:tavLst>
                                    </p:anim>
                                    <p:anim calcmode="lin" valueType="num">
                                      <p:cBhvr>
                                        <p:cTn id="11" dur="3000"/>
                                        <p:tgtEl>
                                          <p:spTgt spid="5"/>
                                        </p:tgtEl>
                                        <p:attrNameLst>
                                          <p:attrName>ppt_y</p:attrName>
                                        </p:attrNameLst>
                                      </p:cBhvr>
                                      <p:tavLst>
                                        <p:tav tm="0">
                                          <p:val>
                                            <p:strVal val="ppt_y"/>
                                          </p:val>
                                        </p:tav>
                                        <p:tav tm="100000">
                                          <p:val>
                                            <p:strVal val="ppt_y-ppt_h/2"/>
                                          </p:val>
                                        </p:tav>
                                      </p:tavLst>
                                    </p:anim>
                                    <p:anim calcmode="lin" valueType="num">
                                      <p:cBhvr>
                                        <p:cTn id="12" dur="3000"/>
                                        <p:tgtEl>
                                          <p:spTgt spid="5"/>
                                        </p:tgtEl>
                                        <p:attrNameLst>
                                          <p:attrName>ppt_w</p:attrName>
                                        </p:attrNameLst>
                                      </p:cBhvr>
                                      <p:tavLst>
                                        <p:tav tm="0">
                                          <p:val>
                                            <p:strVal val="ppt_w"/>
                                          </p:val>
                                        </p:tav>
                                        <p:tav tm="100000">
                                          <p:val>
                                            <p:strVal val="ppt_w"/>
                                          </p:val>
                                        </p:tav>
                                      </p:tavLst>
                                    </p:anim>
                                    <p:anim calcmode="lin" valueType="num">
                                      <p:cBhvr>
                                        <p:cTn id="13" dur="3000"/>
                                        <p:tgtEl>
                                          <p:spTgt spid="5"/>
                                        </p:tgtEl>
                                        <p:attrNameLst>
                                          <p:attrName>ppt_h</p:attrName>
                                        </p:attrNameLst>
                                      </p:cBhvr>
                                      <p:tavLst>
                                        <p:tav tm="0">
                                          <p:val>
                                            <p:strVal val="ppt_h"/>
                                          </p:val>
                                        </p:tav>
                                        <p:tav tm="100000">
                                          <p:val>
                                            <p:fltVal val="0"/>
                                          </p:val>
                                        </p:tav>
                                      </p:tavLst>
                                    </p:anim>
                                    <p:set>
                                      <p:cBhvr>
                                        <p:cTn id="14" dur="1" fill="hold">
                                          <p:stCondLst>
                                            <p:cond delay="2999"/>
                                          </p:stCondLst>
                                        </p:cTn>
                                        <p:tgtEl>
                                          <p:spTgt spid="5"/>
                                        </p:tgtEl>
                                        <p:attrNameLst>
                                          <p:attrName>style.visibility</p:attrName>
                                        </p:attrNameLst>
                                      </p:cBhvr>
                                      <p:to>
                                        <p:strVal val="hidden"/>
                                      </p:to>
                                    </p:set>
                                  </p:childTnLst>
                                </p:cTn>
                              </p:par>
                              <p:par>
                                <p:cTn id="15" presetID="7" presetClass="exit" presetSubtype="4" fill="hold" nodeType="withEffect">
                                  <p:stCondLst>
                                    <p:cond delay="0"/>
                                  </p:stCondLst>
                                  <p:childTnLst>
                                    <p:anim calcmode="lin" valueType="num">
                                      <p:cBhvr additive="base">
                                        <p:cTn id="16" dur="3000"/>
                                        <p:tgtEl>
                                          <p:spTgt spid="4"/>
                                        </p:tgtEl>
                                        <p:attrNameLst>
                                          <p:attrName>ppt_x</p:attrName>
                                        </p:attrNameLst>
                                      </p:cBhvr>
                                      <p:tavLst>
                                        <p:tav tm="0">
                                          <p:val>
                                            <p:strVal val="ppt_x"/>
                                          </p:val>
                                        </p:tav>
                                        <p:tav tm="100000">
                                          <p:val>
                                            <p:strVal val="ppt_x"/>
                                          </p:val>
                                        </p:tav>
                                      </p:tavLst>
                                    </p:anim>
                                    <p:anim calcmode="lin" valueType="num">
                                      <p:cBhvr additive="base">
                                        <p:cTn id="17" dur="3000"/>
                                        <p:tgtEl>
                                          <p:spTgt spid="4"/>
                                        </p:tgtEl>
                                        <p:attrNameLst>
                                          <p:attrName>ppt_y</p:attrName>
                                        </p:attrNameLst>
                                      </p:cBhvr>
                                      <p:tavLst>
                                        <p:tav tm="0">
                                          <p:val>
                                            <p:strVal val="ppt_y"/>
                                          </p:val>
                                        </p:tav>
                                        <p:tav tm="100000">
                                          <p:val>
                                            <p:strVal val="1+ppt_h/2"/>
                                          </p:val>
                                        </p:tav>
                                      </p:tavLst>
                                    </p:anim>
                                    <p:set>
                                      <p:cBhvr>
                                        <p:cTn id="18" dur="1" fill="hold">
                                          <p:stCondLst>
                                            <p:cond delay="2999"/>
                                          </p:stCondLst>
                                        </p:cTn>
                                        <p:tgtEl>
                                          <p:spTgt spid="4"/>
                                        </p:tgtEl>
                                        <p:attrNameLst>
                                          <p:attrName>style.visibility</p:attrName>
                                        </p:attrNameLst>
                                      </p:cBhvr>
                                      <p:to>
                                        <p:strVal val="hidden"/>
                                      </p:to>
                                    </p:set>
                                  </p:childTnLst>
                                </p:cTn>
                              </p:par>
                              <p:par>
                                <p:cTn id="19" presetID="17" presetClass="exit" presetSubtype="4" fill="hold" nodeType="withEffect">
                                  <p:stCondLst>
                                    <p:cond delay="0"/>
                                  </p:stCondLst>
                                  <p:childTnLst>
                                    <p:anim calcmode="lin" valueType="num">
                                      <p:cBhvr>
                                        <p:cTn id="20" dur="3000"/>
                                        <p:tgtEl>
                                          <p:spTgt spid="4"/>
                                        </p:tgtEl>
                                        <p:attrNameLst>
                                          <p:attrName>ppt_x</p:attrName>
                                        </p:attrNameLst>
                                      </p:cBhvr>
                                      <p:tavLst>
                                        <p:tav tm="0">
                                          <p:val>
                                            <p:strVal val="ppt_x"/>
                                          </p:val>
                                        </p:tav>
                                        <p:tav tm="100000">
                                          <p:val>
                                            <p:strVal val="ppt_x"/>
                                          </p:val>
                                        </p:tav>
                                      </p:tavLst>
                                    </p:anim>
                                    <p:anim calcmode="lin" valueType="num">
                                      <p:cBhvr>
                                        <p:cTn id="21" dur="3000"/>
                                        <p:tgtEl>
                                          <p:spTgt spid="4"/>
                                        </p:tgtEl>
                                        <p:attrNameLst>
                                          <p:attrName>ppt_y</p:attrName>
                                        </p:attrNameLst>
                                      </p:cBhvr>
                                      <p:tavLst>
                                        <p:tav tm="0">
                                          <p:val>
                                            <p:strVal val="ppt_y"/>
                                          </p:val>
                                        </p:tav>
                                        <p:tav tm="100000">
                                          <p:val>
                                            <p:strVal val="ppt_y+ppt_h/2"/>
                                          </p:val>
                                        </p:tav>
                                      </p:tavLst>
                                    </p:anim>
                                    <p:anim calcmode="lin" valueType="num">
                                      <p:cBhvr>
                                        <p:cTn id="22" dur="3000"/>
                                        <p:tgtEl>
                                          <p:spTgt spid="4"/>
                                        </p:tgtEl>
                                        <p:attrNameLst>
                                          <p:attrName>ppt_w</p:attrName>
                                        </p:attrNameLst>
                                      </p:cBhvr>
                                      <p:tavLst>
                                        <p:tav tm="0">
                                          <p:val>
                                            <p:strVal val="ppt_w"/>
                                          </p:val>
                                        </p:tav>
                                        <p:tav tm="100000">
                                          <p:val>
                                            <p:strVal val="ppt_w"/>
                                          </p:val>
                                        </p:tav>
                                      </p:tavLst>
                                    </p:anim>
                                    <p:anim calcmode="lin" valueType="num">
                                      <p:cBhvr>
                                        <p:cTn id="23" dur="3000"/>
                                        <p:tgtEl>
                                          <p:spTgt spid="4"/>
                                        </p:tgtEl>
                                        <p:attrNameLst>
                                          <p:attrName>ppt_h</p:attrName>
                                        </p:attrNameLst>
                                      </p:cBhvr>
                                      <p:tavLst>
                                        <p:tav tm="0">
                                          <p:val>
                                            <p:strVal val="ppt_h"/>
                                          </p:val>
                                        </p:tav>
                                        <p:tav tm="100000">
                                          <p:val>
                                            <p:fltVal val="0"/>
                                          </p:val>
                                        </p:tav>
                                      </p:tavLst>
                                    </p:anim>
                                    <p:set>
                                      <p:cBhvr>
                                        <p:cTn id="24" dur="1" fill="hold">
                                          <p:stCondLst>
                                            <p:cond delay="2999"/>
                                          </p:stCondLst>
                                        </p:cTn>
                                        <p:tgtEl>
                                          <p:spTgt spid="4"/>
                                        </p:tgtEl>
                                        <p:attrNameLst>
                                          <p:attrName>style.visibility</p:attrName>
                                        </p:attrNameLst>
                                      </p:cBhvr>
                                      <p:to>
                                        <p:strVal val="hidden"/>
                                      </p:to>
                                    </p:set>
                                  </p:childTnLst>
                                </p:cTn>
                              </p:par>
                              <p:par>
                                <p:cTn id="25" presetID="17" presetClass="entr" presetSubtype="2" fill="hold" nodeType="withEffect">
                                  <p:stCondLst>
                                    <p:cond delay="0"/>
                                  </p:stCondLst>
                                  <p:childTnLst>
                                    <p:set>
                                      <p:cBhvr>
                                        <p:cTn id="26" dur="1" fill="hold">
                                          <p:stCondLst>
                                            <p:cond delay="0"/>
                                          </p:stCondLst>
                                        </p:cTn>
                                        <p:tgtEl>
                                          <p:spTgt spid="10"/>
                                        </p:tgtEl>
                                        <p:attrNameLst>
                                          <p:attrName>style.visibility</p:attrName>
                                        </p:attrNameLst>
                                      </p:cBhvr>
                                      <p:to>
                                        <p:strVal val="visible"/>
                                      </p:to>
                                    </p:set>
                                    <p:anim calcmode="lin" valueType="num">
                                      <p:cBhvr>
                                        <p:cTn id="27" dur="3000" fill="hold"/>
                                        <p:tgtEl>
                                          <p:spTgt spid="10"/>
                                        </p:tgtEl>
                                        <p:attrNameLst>
                                          <p:attrName>ppt_x</p:attrName>
                                        </p:attrNameLst>
                                      </p:cBhvr>
                                      <p:tavLst>
                                        <p:tav tm="0">
                                          <p:val>
                                            <p:strVal val="#ppt_x+#ppt_w/2"/>
                                          </p:val>
                                        </p:tav>
                                        <p:tav tm="100000">
                                          <p:val>
                                            <p:strVal val="#ppt_x"/>
                                          </p:val>
                                        </p:tav>
                                      </p:tavLst>
                                    </p:anim>
                                    <p:anim calcmode="lin" valueType="num">
                                      <p:cBhvr>
                                        <p:cTn id="28" dur="3000" fill="hold"/>
                                        <p:tgtEl>
                                          <p:spTgt spid="10"/>
                                        </p:tgtEl>
                                        <p:attrNameLst>
                                          <p:attrName>ppt_y</p:attrName>
                                        </p:attrNameLst>
                                      </p:cBhvr>
                                      <p:tavLst>
                                        <p:tav tm="0">
                                          <p:val>
                                            <p:strVal val="#ppt_y"/>
                                          </p:val>
                                        </p:tav>
                                        <p:tav tm="100000">
                                          <p:val>
                                            <p:strVal val="#ppt_y"/>
                                          </p:val>
                                        </p:tav>
                                      </p:tavLst>
                                    </p:anim>
                                    <p:anim calcmode="lin" valueType="num">
                                      <p:cBhvr>
                                        <p:cTn id="29" dur="3000" fill="hold"/>
                                        <p:tgtEl>
                                          <p:spTgt spid="10"/>
                                        </p:tgtEl>
                                        <p:attrNameLst>
                                          <p:attrName>ppt_w</p:attrName>
                                        </p:attrNameLst>
                                      </p:cBhvr>
                                      <p:tavLst>
                                        <p:tav tm="0">
                                          <p:val>
                                            <p:fltVal val="0"/>
                                          </p:val>
                                        </p:tav>
                                        <p:tav tm="100000">
                                          <p:val>
                                            <p:strVal val="#ppt_w"/>
                                          </p:val>
                                        </p:tav>
                                      </p:tavLst>
                                    </p:anim>
                                    <p:anim calcmode="lin" valueType="num">
                                      <p:cBhvr>
                                        <p:cTn id="30" dur="3000" fill="hold"/>
                                        <p:tgtEl>
                                          <p:spTgt spid="10"/>
                                        </p:tgtEl>
                                        <p:attrNameLst>
                                          <p:attrName>ppt_h</p:attrName>
                                        </p:attrNameLst>
                                      </p:cBhvr>
                                      <p:tavLst>
                                        <p:tav tm="0">
                                          <p:val>
                                            <p:strVal val="#ppt_h"/>
                                          </p:val>
                                        </p:tav>
                                        <p:tav tm="100000">
                                          <p:val>
                                            <p:strVal val="#ppt_h"/>
                                          </p:val>
                                        </p:tav>
                                      </p:tavLst>
                                    </p:anim>
                                  </p:childTnLst>
                                </p:cTn>
                              </p:par>
                              <p:par>
                                <p:cTn id="31" presetID="17" presetClass="entr" presetSubtype="8" fill="hold" nodeType="withEffect">
                                  <p:stCondLst>
                                    <p:cond delay="0"/>
                                  </p:stCondLst>
                                  <p:childTnLst>
                                    <p:set>
                                      <p:cBhvr>
                                        <p:cTn id="32" dur="1" fill="hold">
                                          <p:stCondLst>
                                            <p:cond delay="0"/>
                                          </p:stCondLst>
                                        </p:cTn>
                                        <p:tgtEl>
                                          <p:spTgt spid="11"/>
                                        </p:tgtEl>
                                        <p:attrNameLst>
                                          <p:attrName>style.visibility</p:attrName>
                                        </p:attrNameLst>
                                      </p:cBhvr>
                                      <p:to>
                                        <p:strVal val="visible"/>
                                      </p:to>
                                    </p:set>
                                    <p:anim calcmode="lin" valueType="num">
                                      <p:cBhvr>
                                        <p:cTn id="33" dur="3000" fill="hold"/>
                                        <p:tgtEl>
                                          <p:spTgt spid="11"/>
                                        </p:tgtEl>
                                        <p:attrNameLst>
                                          <p:attrName>ppt_x</p:attrName>
                                        </p:attrNameLst>
                                      </p:cBhvr>
                                      <p:tavLst>
                                        <p:tav tm="0">
                                          <p:val>
                                            <p:strVal val="#ppt_x-#ppt_w/2"/>
                                          </p:val>
                                        </p:tav>
                                        <p:tav tm="100000">
                                          <p:val>
                                            <p:strVal val="#ppt_x"/>
                                          </p:val>
                                        </p:tav>
                                      </p:tavLst>
                                    </p:anim>
                                    <p:anim calcmode="lin" valueType="num">
                                      <p:cBhvr>
                                        <p:cTn id="34" dur="3000" fill="hold"/>
                                        <p:tgtEl>
                                          <p:spTgt spid="11"/>
                                        </p:tgtEl>
                                        <p:attrNameLst>
                                          <p:attrName>ppt_y</p:attrName>
                                        </p:attrNameLst>
                                      </p:cBhvr>
                                      <p:tavLst>
                                        <p:tav tm="0">
                                          <p:val>
                                            <p:strVal val="#ppt_y"/>
                                          </p:val>
                                        </p:tav>
                                        <p:tav tm="100000">
                                          <p:val>
                                            <p:strVal val="#ppt_y"/>
                                          </p:val>
                                        </p:tav>
                                      </p:tavLst>
                                    </p:anim>
                                    <p:anim calcmode="lin" valueType="num">
                                      <p:cBhvr>
                                        <p:cTn id="35" dur="3000" fill="hold"/>
                                        <p:tgtEl>
                                          <p:spTgt spid="11"/>
                                        </p:tgtEl>
                                        <p:attrNameLst>
                                          <p:attrName>ppt_w</p:attrName>
                                        </p:attrNameLst>
                                      </p:cBhvr>
                                      <p:tavLst>
                                        <p:tav tm="0">
                                          <p:val>
                                            <p:fltVal val="0"/>
                                          </p:val>
                                        </p:tav>
                                        <p:tav tm="100000">
                                          <p:val>
                                            <p:strVal val="#ppt_w"/>
                                          </p:val>
                                        </p:tav>
                                      </p:tavLst>
                                    </p:anim>
                                    <p:anim calcmode="lin" valueType="num">
                                      <p:cBhvr>
                                        <p:cTn id="36" dur="3000" fill="hold"/>
                                        <p:tgtEl>
                                          <p:spTgt spid="11"/>
                                        </p:tgtEl>
                                        <p:attrNameLst>
                                          <p:attrName>ppt_h</p:attrName>
                                        </p:attrNameLst>
                                      </p:cBhvr>
                                      <p:tavLst>
                                        <p:tav tm="0">
                                          <p:val>
                                            <p:strVal val="#ppt_h"/>
                                          </p:val>
                                        </p:tav>
                                        <p:tav tm="100000">
                                          <p:val>
                                            <p:strVal val="#ppt_h"/>
                                          </p:val>
                                        </p:tav>
                                      </p:tavLst>
                                    </p:anim>
                                  </p:childTnLst>
                                </p:cTn>
                              </p:par>
                            </p:childTnLst>
                          </p:cTn>
                        </p:par>
                        <p:par>
                          <p:cTn id="37" fill="hold">
                            <p:stCondLst>
                              <p:cond delay="3000"/>
                            </p:stCondLst>
                            <p:childTnLst>
                              <p:par>
                                <p:cTn id="38" presetID="40" presetClass="entr" presetSubtype="0" fill="hold" grpId="0" nodeType="afterEffect">
                                  <p:stCondLst>
                                    <p:cond delay="0"/>
                                  </p:stCondLst>
                                  <p:iterate type="lt">
                                    <p:tmPct val="10000"/>
                                  </p:iterate>
                                  <p:childTnLst>
                                    <p:set>
                                      <p:cBhvr>
                                        <p:cTn id="39" dur="1" fill="hold">
                                          <p:stCondLst>
                                            <p:cond delay="0"/>
                                          </p:stCondLst>
                                        </p:cTn>
                                        <p:tgtEl>
                                          <p:spTgt spid="8"/>
                                        </p:tgtEl>
                                        <p:attrNameLst>
                                          <p:attrName>style.visibility</p:attrName>
                                        </p:attrNameLst>
                                      </p:cBhvr>
                                      <p:to>
                                        <p:strVal val="visible"/>
                                      </p:to>
                                    </p:set>
                                    <p:animEffect transition="in" filter="fade">
                                      <p:cBhvr>
                                        <p:cTn id="40" dur="1000"/>
                                        <p:tgtEl>
                                          <p:spTgt spid="8"/>
                                        </p:tgtEl>
                                      </p:cBhvr>
                                    </p:animEffect>
                                    <p:anim calcmode="lin" valueType="num">
                                      <p:cBhvr>
                                        <p:cTn id="41" dur="1000" fill="hold"/>
                                        <p:tgtEl>
                                          <p:spTgt spid="8"/>
                                        </p:tgtEl>
                                        <p:attrNameLst>
                                          <p:attrName>ppt_x</p:attrName>
                                        </p:attrNameLst>
                                      </p:cBhvr>
                                      <p:tavLst>
                                        <p:tav tm="0">
                                          <p:val>
                                            <p:strVal val="#ppt_x-.1"/>
                                          </p:val>
                                        </p:tav>
                                        <p:tav tm="100000">
                                          <p:val>
                                            <p:strVal val="#ppt_x"/>
                                          </p:val>
                                        </p:tav>
                                      </p:tavLst>
                                    </p:anim>
                                    <p:anim calcmode="lin" valueType="num">
                                      <p:cBhvr>
                                        <p:cTn id="42"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745" name="Picture 4" descr="E:\MIS COSAS\DOCUMENTOS ANA\PAISAJES\MONTAÑAS\n44sukrumehmetomur0.jpg"/>
          <p:cNvPicPr>
            <a:picLocks noChangeAspect="1" noChangeArrowheads="1"/>
          </p:cNvPicPr>
          <p:nvPr/>
        </p:nvPicPr>
        <p:blipFill>
          <a:blip r:embed="rId2" cstate="print"/>
          <a:srcRect/>
          <a:stretch>
            <a:fillRect/>
          </a:stretch>
        </p:blipFill>
        <p:spPr bwMode="auto">
          <a:xfrm>
            <a:off x="0" y="3175"/>
            <a:ext cx="9144000" cy="5708650"/>
          </a:xfrm>
          <a:prstGeom prst="rect">
            <a:avLst/>
          </a:prstGeom>
          <a:noFill/>
          <a:ln w="9525">
            <a:noFill/>
            <a:miter lim="800000"/>
            <a:headEnd/>
            <a:tailEnd/>
          </a:ln>
        </p:spPr>
      </p:pic>
      <p:sp>
        <p:nvSpPr>
          <p:cNvPr id="7" name="6 Marco"/>
          <p:cNvSpPr/>
          <p:nvPr/>
        </p:nvSpPr>
        <p:spPr>
          <a:xfrm>
            <a:off x="1619250" y="1704975"/>
            <a:ext cx="5832475" cy="2376488"/>
          </a:xfrm>
          <a:prstGeom prst="frame">
            <a:avLst>
              <a:gd name="adj1" fmla="val 32344"/>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endParaRPr>
          </a:p>
        </p:txBody>
      </p:sp>
      <p:sp>
        <p:nvSpPr>
          <p:cNvPr id="11" name="10 Marco"/>
          <p:cNvSpPr/>
          <p:nvPr/>
        </p:nvSpPr>
        <p:spPr>
          <a:xfrm>
            <a:off x="1042988" y="1128713"/>
            <a:ext cx="7129462" cy="3529012"/>
          </a:xfrm>
          <a:prstGeom prst="frame">
            <a:avLst>
              <a:gd name="adj1" fmla="val 22014"/>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endParaRPr>
          </a:p>
        </p:txBody>
      </p:sp>
      <p:sp>
        <p:nvSpPr>
          <p:cNvPr id="12" name="11 Marco"/>
          <p:cNvSpPr/>
          <p:nvPr/>
        </p:nvSpPr>
        <p:spPr>
          <a:xfrm>
            <a:off x="684213" y="696913"/>
            <a:ext cx="7775575" cy="4321175"/>
          </a:xfrm>
          <a:prstGeom prst="fram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endParaRPr>
          </a:p>
        </p:txBody>
      </p:sp>
      <p:sp>
        <p:nvSpPr>
          <p:cNvPr id="13" name="12 Marco"/>
          <p:cNvSpPr/>
          <p:nvPr/>
        </p:nvSpPr>
        <p:spPr>
          <a:xfrm>
            <a:off x="0" y="0"/>
            <a:ext cx="9144000" cy="5715000"/>
          </a:xfrm>
          <a:prstGeom prst="fram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chemeClr val="tx1"/>
              </a:solidFill>
            </a:endParaRPr>
          </a:p>
        </p:txBody>
      </p:sp>
      <p:sp>
        <p:nvSpPr>
          <p:cNvPr id="8" name="7 Rectángulo"/>
          <p:cNvSpPr/>
          <p:nvPr/>
        </p:nvSpPr>
        <p:spPr>
          <a:xfrm>
            <a:off x="2339975" y="2425700"/>
            <a:ext cx="4392613" cy="93662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0" name="9 CuadroTexto"/>
          <p:cNvSpPr txBox="1"/>
          <p:nvPr/>
        </p:nvSpPr>
        <p:spPr>
          <a:xfrm>
            <a:off x="357188" y="4024313"/>
            <a:ext cx="8501062" cy="1570037"/>
          </a:xfrm>
          <a:prstGeom prst="rect">
            <a:avLst/>
          </a:prstGeom>
          <a:noFill/>
        </p:spPr>
        <p:txBody>
          <a:bodyPr>
            <a:spAutoFit/>
          </a:bodyPr>
          <a:lstStyle/>
          <a:p>
            <a:pPr>
              <a:defRPr/>
            </a:pPr>
            <a:r>
              <a:rPr lang="es-ES" sz="2400" i="1" dirty="0">
                <a:effectLst>
                  <a:glow rad="101600">
                    <a:schemeClr val="accent2">
                      <a:satMod val="175000"/>
                      <a:alpha val="40000"/>
                    </a:schemeClr>
                  </a:glow>
                  <a:outerShdw blurRad="38100" dist="38100" dir="2700000" algn="tl">
                    <a:srgbClr val="000000">
                      <a:alpha val="43137"/>
                    </a:srgbClr>
                  </a:outerShdw>
                </a:effectLst>
              </a:rPr>
              <a:t>1973. Golpe de Estado.  </a:t>
            </a:r>
            <a:r>
              <a:rPr lang="es-ES" i="1" dirty="0">
                <a:effectLst>
                  <a:glow rad="101600">
                    <a:schemeClr val="accent2">
                      <a:satMod val="175000"/>
                      <a:alpha val="40000"/>
                    </a:schemeClr>
                  </a:glow>
                  <a:outerShdw blurRad="38100" dist="38100" dir="2700000" algn="tl">
                    <a:srgbClr val="000000">
                      <a:alpha val="43137"/>
                    </a:srgbClr>
                  </a:outerShdw>
                </a:effectLst>
              </a:rPr>
              <a:t>La presidencia de Salvador Allende en Chile va del 3 de noviembre de 1970 al 11 de septiembre de 1973, momento en el cual se lleva adelante uno de los golpes de estado más violentos de la historia latinoamericana. Allende muere victima del golpe de estado, resistiendo hasta último momento en la Casa de la Moneda.</a:t>
            </a:r>
          </a:p>
        </p:txBody>
      </p:sp>
    </p:spTree>
  </p:cSld>
  <p:clrMapOvr>
    <a:masterClrMapping/>
  </p:clrMapOvr>
  <mc:AlternateContent xmlns:mc="http://schemas.openxmlformats.org/markup-compatibility/2006" xmlns:p14="http://schemas.microsoft.com/office/powerpoint/2010/main">
    <mc:Choice Requires="p14">
      <p:transition spd="slow" p14:dur="2250" advTm="38000">
        <p14:ripple dir="ru"/>
      </p:transition>
    </mc:Choice>
    <mc:Fallback xmlns="">
      <p:transition spd="slow" advTm="38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xit" presetSubtype="0" fill="hold" grpId="0" nodeType="withEffect">
                                  <p:stCondLst>
                                    <p:cond delay="0"/>
                                  </p:stCondLst>
                                  <p:childTnLst>
                                    <p:animEffect transition="out" filter="fade">
                                      <p:cBhvr>
                                        <p:cTn id="6" dur="1000"/>
                                        <p:tgtEl>
                                          <p:spTgt spid="8"/>
                                        </p:tgtEl>
                                      </p:cBhvr>
                                    </p:animEffect>
                                    <p:set>
                                      <p:cBhvr>
                                        <p:cTn id="7" dur="1" fill="hold">
                                          <p:stCondLst>
                                            <p:cond delay="999"/>
                                          </p:stCondLst>
                                        </p:cTn>
                                        <p:tgtEl>
                                          <p:spTgt spid="8"/>
                                        </p:tgtEl>
                                        <p:attrNameLst>
                                          <p:attrName>style.visibility</p:attrName>
                                        </p:attrNameLst>
                                      </p:cBhvr>
                                      <p:to>
                                        <p:strVal val="hidden"/>
                                      </p:to>
                                    </p:set>
                                  </p:childTnLst>
                                </p:cTn>
                              </p:par>
                              <p:par>
                                <p:cTn id="8" presetID="21" presetClass="exit" presetSubtype="1" fill="hold" nodeType="withEffect">
                                  <p:stCondLst>
                                    <p:cond delay="1000"/>
                                  </p:stCondLst>
                                  <p:childTnLst>
                                    <p:animEffect transition="out" filter="wheel(1)">
                                      <p:cBhvr>
                                        <p:cTn id="9" dur="1000"/>
                                        <p:tgtEl>
                                          <p:spTgt spid="7"/>
                                        </p:tgtEl>
                                      </p:cBhvr>
                                    </p:animEffect>
                                    <p:set>
                                      <p:cBhvr>
                                        <p:cTn id="10" dur="1" fill="hold">
                                          <p:stCondLst>
                                            <p:cond delay="999"/>
                                          </p:stCondLst>
                                        </p:cTn>
                                        <p:tgtEl>
                                          <p:spTgt spid="7"/>
                                        </p:tgtEl>
                                        <p:attrNameLst>
                                          <p:attrName>style.visibility</p:attrName>
                                        </p:attrNameLst>
                                      </p:cBhvr>
                                      <p:to>
                                        <p:strVal val="hidden"/>
                                      </p:to>
                                    </p:set>
                                  </p:childTnLst>
                                </p:cTn>
                              </p:par>
                              <p:par>
                                <p:cTn id="11" presetID="21" presetClass="exit" presetSubtype="1" fill="hold" nodeType="withEffect">
                                  <p:stCondLst>
                                    <p:cond delay="2000"/>
                                  </p:stCondLst>
                                  <p:childTnLst>
                                    <p:animEffect transition="out" filter="wheel(1)">
                                      <p:cBhvr>
                                        <p:cTn id="12" dur="1000"/>
                                        <p:tgtEl>
                                          <p:spTgt spid="11"/>
                                        </p:tgtEl>
                                      </p:cBhvr>
                                    </p:animEffect>
                                    <p:set>
                                      <p:cBhvr>
                                        <p:cTn id="13" dur="1" fill="hold">
                                          <p:stCondLst>
                                            <p:cond delay="999"/>
                                          </p:stCondLst>
                                        </p:cTn>
                                        <p:tgtEl>
                                          <p:spTgt spid="11"/>
                                        </p:tgtEl>
                                        <p:attrNameLst>
                                          <p:attrName>style.visibility</p:attrName>
                                        </p:attrNameLst>
                                      </p:cBhvr>
                                      <p:to>
                                        <p:strVal val="hidden"/>
                                      </p:to>
                                    </p:set>
                                  </p:childTnLst>
                                </p:cTn>
                              </p:par>
                              <p:par>
                                <p:cTn id="14" presetID="21" presetClass="exit" presetSubtype="1" fill="hold" nodeType="withEffect">
                                  <p:stCondLst>
                                    <p:cond delay="3000"/>
                                  </p:stCondLst>
                                  <p:childTnLst>
                                    <p:animEffect transition="out" filter="wheel(1)">
                                      <p:cBhvr>
                                        <p:cTn id="15" dur="1000"/>
                                        <p:tgtEl>
                                          <p:spTgt spid="12"/>
                                        </p:tgtEl>
                                      </p:cBhvr>
                                    </p:animEffect>
                                    <p:set>
                                      <p:cBhvr>
                                        <p:cTn id="16" dur="1" fill="hold">
                                          <p:stCondLst>
                                            <p:cond delay="999"/>
                                          </p:stCondLst>
                                        </p:cTn>
                                        <p:tgtEl>
                                          <p:spTgt spid="12"/>
                                        </p:tgtEl>
                                        <p:attrNameLst>
                                          <p:attrName>style.visibility</p:attrName>
                                        </p:attrNameLst>
                                      </p:cBhvr>
                                      <p:to>
                                        <p:strVal val="hidden"/>
                                      </p:to>
                                    </p:set>
                                  </p:childTnLst>
                                </p:cTn>
                              </p:par>
                              <p:par>
                                <p:cTn id="17" presetID="21" presetClass="exit" presetSubtype="1" fill="hold" nodeType="withEffect">
                                  <p:stCondLst>
                                    <p:cond delay="4000"/>
                                  </p:stCondLst>
                                  <p:childTnLst>
                                    <p:animEffect transition="out" filter="wheel(1)">
                                      <p:cBhvr>
                                        <p:cTn id="18" dur="1000"/>
                                        <p:tgtEl>
                                          <p:spTgt spid="13"/>
                                        </p:tgtEl>
                                      </p:cBhvr>
                                    </p:animEffect>
                                    <p:set>
                                      <p:cBhvr>
                                        <p:cTn id="19" dur="1" fill="hold">
                                          <p:stCondLst>
                                            <p:cond delay="999"/>
                                          </p:stCondLst>
                                        </p:cTn>
                                        <p:tgtEl>
                                          <p:spTgt spid="13"/>
                                        </p:tgtEl>
                                        <p:attrNameLst>
                                          <p:attrName>style.visibility</p:attrName>
                                        </p:attrNameLst>
                                      </p:cBhvr>
                                      <p:to>
                                        <p:strVal val="hidden"/>
                                      </p:to>
                                    </p:set>
                                  </p:childTnLst>
                                </p:cTn>
                              </p:par>
                              <p:par>
                                <p:cTn id="20" presetID="23" presetClass="entr" presetSubtype="288" fill="hold" nodeType="withEffect">
                                  <p:stCondLst>
                                    <p:cond delay="0"/>
                                  </p:stCondLst>
                                  <p:childTnLst>
                                    <p:set>
                                      <p:cBhvr>
                                        <p:cTn id="21" dur="1" fill="hold">
                                          <p:stCondLst>
                                            <p:cond delay="0"/>
                                          </p:stCondLst>
                                        </p:cTn>
                                        <p:tgtEl>
                                          <p:spTgt spid="31745"/>
                                        </p:tgtEl>
                                        <p:attrNameLst>
                                          <p:attrName>style.visibility</p:attrName>
                                        </p:attrNameLst>
                                      </p:cBhvr>
                                      <p:to>
                                        <p:strVal val="visible"/>
                                      </p:to>
                                    </p:set>
                                    <p:anim calcmode="lin" valueType="num">
                                      <p:cBhvr>
                                        <p:cTn id="22" dur="5500" fill="hold"/>
                                        <p:tgtEl>
                                          <p:spTgt spid="31745"/>
                                        </p:tgtEl>
                                        <p:attrNameLst>
                                          <p:attrName>ppt_w</p:attrName>
                                        </p:attrNameLst>
                                      </p:cBhvr>
                                      <p:tavLst>
                                        <p:tav tm="0">
                                          <p:val>
                                            <p:strVal val="4/3*#ppt_w"/>
                                          </p:val>
                                        </p:tav>
                                        <p:tav tm="100000">
                                          <p:val>
                                            <p:strVal val="#ppt_w"/>
                                          </p:val>
                                        </p:tav>
                                      </p:tavLst>
                                    </p:anim>
                                    <p:anim calcmode="lin" valueType="num">
                                      <p:cBhvr>
                                        <p:cTn id="23" dur="5500" fill="hold"/>
                                        <p:tgtEl>
                                          <p:spTgt spid="31745"/>
                                        </p:tgtEl>
                                        <p:attrNameLst>
                                          <p:attrName>ppt_h</p:attrName>
                                        </p:attrNameLst>
                                      </p:cBhvr>
                                      <p:tavLst>
                                        <p:tav tm="0">
                                          <p:val>
                                            <p:strVal val="4/3*#ppt_h"/>
                                          </p:val>
                                        </p:tav>
                                        <p:tav tm="100000">
                                          <p:val>
                                            <p:strVal val="#ppt_h"/>
                                          </p:val>
                                        </p:tav>
                                      </p:tavLst>
                                    </p:anim>
                                  </p:childTnLst>
                                </p:cTn>
                              </p:par>
                            </p:childTnLst>
                          </p:cTn>
                        </p:par>
                        <p:par>
                          <p:cTn id="24" fill="hold">
                            <p:stCondLst>
                              <p:cond delay="5500"/>
                            </p:stCondLst>
                            <p:childTnLst>
                              <p:par>
                                <p:cTn id="25" presetID="40" presetClass="entr" presetSubtype="0" fill="hold" grpId="0" nodeType="afterEffect">
                                  <p:stCondLst>
                                    <p:cond delay="0"/>
                                  </p:stCondLst>
                                  <p:iterate type="lt">
                                    <p:tmPct val="10000"/>
                                  </p:iterate>
                                  <p:childTnLst>
                                    <p:set>
                                      <p:cBhvr>
                                        <p:cTn id="26" dur="1" fill="hold">
                                          <p:stCondLst>
                                            <p:cond delay="0"/>
                                          </p:stCondLst>
                                        </p:cTn>
                                        <p:tgtEl>
                                          <p:spTgt spid="10"/>
                                        </p:tgtEl>
                                        <p:attrNameLst>
                                          <p:attrName>style.visibility</p:attrName>
                                        </p:attrNameLst>
                                      </p:cBhvr>
                                      <p:to>
                                        <p:strVal val="visible"/>
                                      </p:to>
                                    </p:set>
                                    <p:animEffect transition="in" filter="fade">
                                      <p:cBhvr>
                                        <p:cTn id="27" dur="1000"/>
                                        <p:tgtEl>
                                          <p:spTgt spid="10"/>
                                        </p:tgtEl>
                                      </p:cBhvr>
                                    </p:animEffect>
                                    <p:anim calcmode="lin" valueType="num">
                                      <p:cBhvr>
                                        <p:cTn id="28" dur="1000" fill="hold"/>
                                        <p:tgtEl>
                                          <p:spTgt spid="10"/>
                                        </p:tgtEl>
                                        <p:attrNameLst>
                                          <p:attrName>ppt_x</p:attrName>
                                        </p:attrNameLst>
                                      </p:cBhvr>
                                      <p:tavLst>
                                        <p:tav tm="0">
                                          <p:val>
                                            <p:strVal val="#ppt_x-.1"/>
                                          </p:val>
                                        </p:tav>
                                        <p:tav tm="100000">
                                          <p:val>
                                            <p:strVal val="#ppt_x"/>
                                          </p:val>
                                        </p:tav>
                                      </p:tavLst>
                                    </p:anim>
                                    <p:anim calcmode="lin" valueType="num">
                                      <p:cBhvr>
                                        <p:cTn id="29" dur="1000" fill="hold"/>
                                        <p:tgtEl>
                                          <p:spTgt spid="1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10"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2"/>
          <p:cNvSpPr>
            <a:spLocks noGrp="1" noChangeArrowheads="1"/>
          </p:cNvSpPr>
          <p:nvPr>
            <p:ph type="ctrTitle"/>
          </p:nvPr>
        </p:nvSpPr>
        <p:spPr>
          <a:xfrm>
            <a:off x="685800" y="1774825"/>
            <a:ext cx="7772400" cy="1225550"/>
          </a:xfrm>
        </p:spPr>
        <p:txBody>
          <a:bodyPr/>
          <a:lstStyle/>
          <a:p>
            <a:pPr eaLnBrk="1" hangingPunct="1"/>
            <a:endParaRPr lang="es-ES" altLang="es-ES" smtClean="0"/>
          </a:p>
        </p:txBody>
      </p:sp>
      <p:sp>
        <p:nvSpPr>
          <p:cNvPr id="28675" name="Rectangle 3"/>
          <p:cNvSpPr>
            <a:spLocks noGrp="1" noChangeArrowheads="1"/>
          </p:cNvSpPr>
          <p:nvPr>
            <p:ph type="subTitle" idx="1"/>
          </p:nvPr>
        </p:nvSpPr>
        <p:spPr/>
        <p:txBody>
          <a:bodyPr/>
          <a:lstStyle/>
          <a:p>
            <a:pPr eaLnBrk="1" hangingPunct="1"/>
            <a:endParaRPr lang="es-ES" altLang="es-ES" smtClean="0">
              <a:solidFill>
                <a:srgbClr val="FFFFFF"/>
              </a:solidFill>
            </a:endParaRPr>
          </a:p>
        </p:txBody>
      </p:sp>
      <p:pic>
        <p:nvPicPr>
          <p:cNvPr id="24580" name="Picture 5" descr="cardinaldelnorte"/>
          <p:cNvPicPr>
            <a:picLocks noChangeAspect="1" noChangeArrowheads="1"/>
          </p:cNvPicPr>
          <p:nvPr/>
        </p:nvPicPr>
        <p:blipFill>
          <a:blip r:embed="rId2" cstate="print"/>
          <a:srcRect/>
          <a:stretch>
            <a:fillRect/>
          </a:stretch>
        </p:blipFill>
        <p:spPr bwMode="auto">
          <a:xfrm>
            <a:off x="0" y="-238125"/>
            <a:ext cx="9144000" cy="6191250"/>
          </a:xfrm>
          <a:prstGeom prst="rect">
            <a:avLst/>
          </a:prstGeom>
          <a:noFill/>
          <a:ln w="9525">
            <a:noFill/>
            <a:miter lim="800000"/>
            <a:headEnd/>
            <a:tailEnd/>
          </a:ln>
        </p:spPr>
      </p:pic>
      <p:sp>
        <p:nvSpPr>
          <p:cNvPr id="32775" name="AutoShape 7"/>
          <p:cNvSpPr>
            <a:spLocks noChangeArrowheads="1"/>
          </p:cNvSpPr>
          <p:nvPr/>
        </p:nvSpPr>
        <p:spPr bwMode="auto">
          <a:xfrm>
            <a:off x="0" y="0"/>
            <a:ext cx="9144000" cy="1704975"/>
          </a:xfrm>
          <a:custGeom>
            <a:avLst/>
            <a:gdLst>
              <a:gd name="T0" fmla="*/ 2147483647 w 21600"/>
              <a:gd name="T1" fmla="*/ 2147483647 h 21600"/>
              <a:gd name="T2" fmla="*/ 2147483647 w 21600"/>
              <a:gd name="T3" fmla="*/ 2147483647 h 21600"/>
              <a:gd name="T4" fmla="*/ 2147483647 w 21600"/>
              <a:gd name="T5" fmla="*/ 2147483647 h 21600"/>
              <a:gd name="T6" fmla="*/ 2147483647 w 21600"/>
              <a:gd name="T7" fmla="*/ 0 h 21600"/>
              <a:gd name="T8" fmla="*/ 0 60000 65536"/>
              <a:gd name="T9" fmla="*/ 0 60000 65536"/>
              <a:gd name="T10" fmla="*/ 0 60000 65536"/>
              <a:gd name="T11" fmla="*/ 0 60000 65536"/>
              <a:gd name="T12" fmla="*/ 4500 w 21600"/>
              <a:gd name="T13" fmla="*/ 4500 h 21600"/>
              <a:gd name="T14" fmla="*/ 17100 w 21600"/>
              <a:gd name="T15" fmla="*/ 17100 h 21600"/>
            </a:gdLst>
            <a:ahLst/>
            <a:cxnLst>
              <a:cxn ang="T8">
                <a:pos x="T0" y="T1"/>
              </a:cxn>
              <a:cxn ang="T9">
                <a:pos x="T2" y="T3"/>
              </a:cxn>
              <a:cxn ang="T10">
                <a:pos x="T4" y="T5"/>
              </a:cxn>
              <a:cxn ang="T11">
                <a:pos x="T6" y="T7"/>
              </a:cxn>
            </a:cxnLst>
            <a:rect l="T12" t="T13" r="T14" b="T15"/>
            <a:pathLst>
              <a:path w="21600" h="21600">
                <a:moveTo>
                  <a:pt x="0" y="0"/>
                </a:moveTo>
                <a:lnTo>
                  <a:pt x="5400" y="21600"/>
                </a:lnTo>
                <a:lnTo>
                  <a:pt x="16200" y="21600"/>
                </a:lnTo>
                <a:lnTo>
                  <a:pt x="21600" y="0"/>
                </a:lnTo>
                <a:lnTo>
                  <a:pt x="0" y="0"/>
                </a:lnTo>
                <a:close/>
              </a:path>
            </a:pathLst>
          </a:custGeom>
          <a:solidFill>
            <a:schemeClr val="bg1"/>
          </a:solidFill>
          <a:ln w="9525">
            <a:noFill/>
            <a:miter lim="800000"/>
            <a:headEnd/>
            <a:tailEnd/>
          </a:ln>
        </p:spPr>
        <p:txBody>
          <a:bodyPr wrap="none" lIns="82945" tIns="41473" rIns="82945" bIns="41473" anchor="ctr"/>
          <a:lstStyle/>
          <a:p>
            <a:endParaRPr lang="es-ES"/>
          </a:p>
        </p:txBody>
      </p:sp>
      <p:sp>
        <p:nvSpPr>
          <p:cNvPr id="32776" name="AutoShape 8"/>
          <p:cNvSpPr>
            <a:spLocks noChangeArrowheads="1"/>
          </p:cNvSpPr>
          <p:nvPr/>
        </p:nvSpPr>
        <p:spPr bwMode="auto">
          <a:xfrm flipV="1">
            <a:off x="0" y="4081463"/>
            <a:ext cx="9144000" cy="1633537"/>
          </a:xfrm>
          <a:custGeom>
            <a:avLst/>
            <a:gdLst>
              <a:gd name="T0" fmla="*/ 2147483647 w 21600"/>
              <a:gd name="T1" fmla="*/ 2147483647 h 21600"/>
              <a:gd name="T2" fmla="*/ 2147483647 w 21600"/>
              <a:gd name="T3" fmla="*/ 2147483647 h 21600"/>
              <a:gd name="T4" fmla="*/ 2147483647 w 21600"/>
              <a:gd name="T5" fmla="*/ 2147483647 h 21600"/>
              <a:gd name="T6" fmla="*/ 2147483647 w 21600"/>
              <a:gd name="T7" fmla="*/ 0 h 21600"/>
              <a:gd name="T8" fmla="*/ 0 60000 65536"/>
              <a:gd name="T9" fmla="*/ 0 60000 65536"/>
              <a:gd name="T10" fmla="*/ 0 60000 65536"/>
              <a:gd name="T11" fmla="*/ 0 60000 65536"/>
              <a:gd name="T12" fmla="*/ 4500 w 21600"/>
              <a:gd name="T13" fmla="*/ 4500 h 21600"/>
              <a:gd name="T14" fmla="*/ 17100 w 21600"/>
              <a:gd name="T15" fmla="*/ 17100 h 21600"/>
            </a:gdLst>
            <a:ahLst/>
            <a:cxnLst>
              <a:cxn ang="T8">
                <a:pos x="T0" y="T1"/>
              </a:cxn>
              <a:cxn ang="T9">
                <a:pos x="T2" y="T3"/>
              </a:cxn>
              <a:cxn ang="T10">
                <a:pos x="T4" y="T5"/>
              </a:cxn>
              <a:cxn ang="T11">
                <a:pos x="T6" y="T7"/>
              </a:cxn>
            </a:cxnLst>
            <a:rect l="T12" t="T13" r="T14" b="T15"/>
            <a:pathLst>
              <a:path w="21600" h="21600">
                <a:moveTo>
                  <a:pt x="0" y="0"/>
                </a:moveTo>
                <a:lnTo>
                  <a:pt x="5400" y="21600"/>
                </a:lnTo>
                <a:lnTo>
                  <a:pt x="16200" y="21600"/>
                </a:lnTo>
                <a:lnTo>
                  <a:pt x="21600" y="0"/>
                </a:lnTo>
                <a:lnTo>
                  <a:pt x="0" y="0"/>
                </a:lnTo>
                <a:close/>
              </a:path>
            </a:pathLst>
          </a:custGeom>
          <a:solidFill>
            <a:schemeClr val="bg1"/>
          </a:solidFill>
          <a:ln w="9525">
            <a:noFill/>
            <a:miter lim="800000"/>
            <a:headEnd/>
            <a:tailEnd/>
          </a:ln>
        </p:spPr>
        <p:txBody>
          <a:bodyPr wrap="none" lIns="82945" tIns="41473" rIns="82945" bIns="41473" anchor="ctr"/>
          <a:lstStyle/>
          <a:p>
            <a:endParaRPr lang="es-ES"/>
          </a:p>
        </p:txBody>
      </p:sp>
      <p:sp>
        <p:nvSpPr>
          <p:cNvPr id="32777" name="AutoShape 9"/>
          <p:cNvSpPr>
            <a:spLocks noChangeArrowheads="1"/>
          </p:cNvSpPr>
          <p:nvPr/>
        </p:nvSpPr>
        <p:spPr bwMode="auto">
          <a:xfrm rot="-5400000">
            <a:off x="-1687512" y="1687512"/>
            <a:ext cx="5715000" cy="2339975"/>
          </a:xfrm>
          <a:custGeom>
            <a:avLst/>
            <a:gdLst>
              <a:gd name="T0" fmla="*/ 2147483647 w 21600"/>
              <a:gd name="T1" fmla="*/ 2147483647 h 21600"/>
              <a:gd name="T2" fmla="*/ 2147483647 w 21600"/>
              <a:gd name="T3" fmla="*/ 2147483647 h 21600"/>
              <a:gd name="T4" fmla="*/ 2147483647 w 21600"/>
              <a:gd name="T5" fmla="*/ 2147483647 h 21600"/>
              <a:gd name="T6" fmla="*/ 2147483647 w 21600"/>
              <a:gd name="T7" fmla="*/ 0 h 21600"/>
              <a:gd name="T8" fmla="*/ 0 60000 65536"/>
              <a:gd name="T9" fmla="*/ 0 60000 65536"/>
              <a:gd name="T10" fmla="*/ 0 60000 65536"/>
              <a:gd name="T11" fmla="*/ 0 60000 65536"/>
              <a:gd name="T12" fmla="*/ 4500 w 21600"/>
              <a:gd name="T13" fmla="*/ 4500 h 21600"/>
              <a:gd name="T14" fmla="*/ 17100 w 21600"/>
              <a:gd name="T15" fmla="*/ 17100 h 21600"/>
            </a:gdLst>
            <a:ahLst/>
            <a:cxnLst>
              <a:cxn ang="T8">
                <a:pos x="T0" y="T1"/>
              </a:cxn>
              <a:cxn ang="T9">
                <a:pos x="T2" y="T3"/>
              </a:cxn>
              <a:cxn ang="T10">
                <a:pos x="T4" y="T5"/>
              </a:cxn>
              <a:cxn ang="T11">
                <a:pos x="T6" y="T7"/>
              </a:cxn>
            </a:cxnLst>
            <a:rect l="T12" t="T13" r="T14" b="T15"/>
            <a:pathLst>
              <a:path w="21600" h="21600">
                <a:moveTo>
                  <a:pt x="0" y="0"/>
                </a:moveTo>
                <a:lnTo>
                  <a:pt x="5400" y="21600"/>
                </a:lnTo>
                <a:lnTo>
                  <a:pt x="16200" y="21600"/>
                </a:lnTo>
                <a:lnTo>
                  <a:pt x="21600" y="0"/>
                </a:lnTo>
                <a:lnTo>
                  <a:pt x="0" y="0"/>
                </a:lnTo>
                <a:close/>
              </a:path>
            </a:pathLst>
          </a:custGeom>
          <a:solidFill>
            <a:schemeClr val="bg1"/>
          </a:solidFill>
          <a:ln w="9525">
            <a:noFill/>
            <a:miter lim="800000"/>
            <a:headEnd/>
            <a:tailEnd/>
          </a:ln>
        </p:spPr>
        <p:txBody>
          <a:bodyPr wrap="none" lIns="82945" tIns="41473" rIns="82945" bIns="41473" anchor="ctr"/>
          <a:lstStyle/>
          <a:p>
            <a:endParaRPr lang="es-ES"/>
          </a:p>
        </p:txBody>
      </p:sp>
      <p:sp>
        <p:nvSpPr>
          <p:cNvPr id="32778" name="AutoShape 10"/>
          <p:cNvSpPr>
            <a:spLocks noChangeArrowheads="1"/>
          </p:cNvSpPr>
          <p:nvPr/>
        </p:nvSpPr>
        <p:spPr bwMode="auto">
          <a:xfrm rot="5400000" flipH="1">
            <a:off x="5188744" y="1759744"/>
            <a:ext cx="5715000" cy="2195512"/>
          </a:xfrm>
          <a:custGeom>
            <a:avLst/>
            <a:gdLst>
              <a:gd name="T0" fmla="*/ 2147483647 w 21600"/>
              <a:gd name="T1" fmla="*/ 2147483647 h 21600"/>
              <a:gd name="T2" fmla="*/ 2147483647 w 21600"/>
              <a:gd name="T3" fmla="*/ 2147483647 h 21600"/>
              <a:gd name="T4" fmla="*/ 2147483647 w 21600"/>
              <a:gd name="T5" fmla="*/ 2147483647 h 21600"/>
              <a:gd name="T6" fmla="*/ 2147483647 w 21600"/>
              <a:gd name="T7" fmla="*/ 0 h 21600"/>
              <a:gd name="T8" fmla="*/ 0 60000 65536"/>
              <a:gd name="T9" fmla="*/ 0 60000 65536"/>
              <a:gd name="T10" fmla="*/ 0 60000 65536"/>
              <a:gd name="T11" fmla="*/ 0 60000 65536"/>
              <a:gd name="T12" fmla="*/ 4500 w 21600"/>
              <a:gd name="T13" fmla="*/ 4500 h 21600"/>
              <a:gd name="T14" fmla="*/ 17100 w 21600"/>
              <a:gd name="T15" fmla="*/ 17100 h 21600"/>
            </a:gdLst>
            <a:ahLst/>
            <a:cxnLst>
              <a:cxn ang="T8">
                <a:pos x="T0" y="T1"/>
              </a:cxn>
              <a:cxn ang="T9">
                <a:pos x="T2" y="T3"/>
              </a:cxn>
              <a:cxn ang="T10">
                <a:pos x="T4" y="T5"/>
              </a:cxn>
              <a:cxn ang="T11">
                <a:pos x="T6" y="T7"/>
              </a:cxn>
            </a:cxnLst>
            <a:rect l="T12" t="T13" r="T14" b="T15"/>
            <a:pathLst>
              <a:path w="21600" h="21600">
                <a:moveTo>
                  <a:pt x="0" y="0"/>
                </a:moveTo>
                <a:lnTo>
                  <a:pt x="5400" y="21600"/>
                </a:lnTo>
                <a:lnTo>
                  <a:pt x="16200" y="21600"/>
                </a:lnTo>
                <a:lnTo>
                  <a:pt x="21600" y="0"/>
                </a:lnTo>
                <a:lnTo>
                  <a:pt x="0" y="0"/>
                </a:lnTo>
                <a:close/>
              </a:path>
            </a:pathLst>
          </a:custGeom>
          <a:solidFill>
            <a:schemeClr val="bg1"/>
          </a:solidFill>
          <a:ln w="9525">
            <a:noFill/>
            <a:miter lim="800000"/>
            <a:headEnd/>
            <a:tailEnd/>
          </a:ln>
        </p:spPr>
        <p:txBody>
          <a:bodyPr wrap="none" lIns="82945" tIns="41473" rIns="82945" bIns="41473" anchor="ctr"/>
          <a:lstStyle/>
          <a:p>
            <a:endParaRPr lang="es-ES"/>
          </a:p>
        </p:txBody>
      </p:sp>
      <p:sp>
        <p:nvSpPr>
          <p:cNvPr id="32779" name="Rectangle 11"/>
          <p:cNvSpPr>
            <a:spLocks noChangeArrowheads="1"/>
          </p:cNvSpPr>
          <p:nvPr/>
        </p:nvSpPr>
        <p:spPr bwMode="auto">
          <a:xfrm>
            <a:off x="1960563" y="1660525"/>
            <a:ext cx="5203825" cy="2447925"/>
          </a:xfrm>
          <a:prstGeom prst="rect">
            <a:avLst/>
          </a:prstGeom>
          <a:solidFill>
            <a:schemeClr val="bg1"/>
          </a:solidFill>
          <a:ln w="9525">
            <a:noFill/>
            <a:miter lim="800000"/>
            <a:headEnd/>
            <a:tailEnd/>
          </a:ln>
        </p:spPr>
        <p:txBody>
          <a:bodyPr wrap="none" lIns="82945" tIns="41473" rIns="82945" bIns="41473" anchor="ctr"/>
          <a:lstStyle/>
          <a:p>
            <a:pPr hangingPunct="0">
              <a:lnSpc>
                <a:spcPct val="93000"/>
              </a:lnSpc>
              <a:buClr>
                <a:srgbClr val="000000"/>
              </a:buClr>
              <a:buSzPct val="45000"/>
              <a:buFont typeface="Wingdings" pitchFamily="2" charset="2"/>
              <a:buNone/>
            </a:pPr>
            <a:endParaRPr lang="es-ES" altLang="es-ES">
              <a:latin typeface="Calibri" pitchFamily="34" charset="0"/>
            </a:endParaRPr>
          </a:p>
        </p:txBody>
      </p:sp>
      <p:sp>
        <p:nvSpPr>
          <p:cNvPr id="10" name="9 CuadroTexto"/>
          <p:cNvSpPr txBox="1"/>
          <p:nvPr/>
        </p:nvSpPr>
        <p:spPr>
          <a:xfrm>
            <a:off x="714375" y="5214938"/>
            <a:ext cx="7429500" cy="369887"/>
          </a:xfrm>
          <a:prstGeom prst="rect">
            <a:avLst/>
          </a:prstGeom>
          <a:noFill/>
        </p:spPr>
        <p:txBody>
          <a:bodyPr>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rPr>
              <a:t>1973. Salvador Dalí con un modelo de su propia cabeza, en París.</a:t>
            </a:r>
          </a:p>
        </p:txBody>
      </p:sp>
    </p:spTree>
  </p:cSld>
  <p:clrMapOvr>
    <a:masterClrMapping/>
  </p:clrMapOvr>
  <mc:AlternateContent xmlns:mc="http://schemas.openxmlformats.org/markup-compatibility/2006" xmlns:p14="http://schemas.microsoft.com/office/powerpoint/2010/main">
    <mc:Choice Requires="p14">
      <p:transition spd="slow" p14:dur="2250" advTm="14000">
        <p14:ripple dir="lu"/>
      </p:transition>
    </mc:Choice>
    <mc:Fallback xmlns="">
      <p:transition spd="slow" advTm="14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7" presetClass="exit" presetSubtype="4" fill="hold" grpId="0" nodeType="withEffect">
                                  <p:stCondLst>
                                    <p:cond delay="0"/>
                                  </p:stCondLst>
                                  <p:childTnLst>
                                    <p:anim calcmode="lin" valueType="num">
                                      <p:cBhvr>
                                        <p:cTn id="6" dur="4000"/>
                                        <p:tgtEl>
                                          <p:spTgt spid="32776"/>
                                        </p:tgtEl>
                                        <p:attrNameLst>
                                          <p:attrName>ppt_x</p:attrName>
                                        </p:attrNameLst>
                                      </p:cBhvr>
                                      <p:tavLst>
                                        <p:tav tm="0">
                                          <p:val>
                                            <p:strVal val="ppt_x"/>
                                          </p:val>
                                        </p:tav>
                                        <p:tav tm="100000">
                                          <p:val>
                                            <p:strVal val="ppt_x"/>
                                          </p:val>
                                        </p:tav>
                                      </p:tavLst>
                                    </p:anim>
                                    <p:anim calcmode="lin" valueType="num">
                                      <p:cBhvr>
                                        <p:cTn id="7" dur="4000"/>
                                        <p:tgtEl>
                                          <p:spTgt spid="32776"/>
                                        </p:tgtEl>
                                        <p:attrNameLst>
                                          <p:attrName>ppt_y</p:attrName>
                                        </p:attrNameLst>
                                      </p:cBhvr>
                                      <p:tavLst>
                                        <p:tav tm="0">
                                          <p:val>
                                            <p:strVal val="ppt_y"/>
                                          </p:val>
                                        </p:tav>
                                        <p:tav tm="100000">
                                          <p:val>
                                            <p:strVal val="ppt_y+ppt_h/2"/>
                                          </p:val>
                                        </p:tav>
                                      </p:tavLst>
                                    </p:anim>
                                    <p:anim calcmode="lin" valueType="num">
                                      <p:cBhvr>
                                        <p:cTn id="8" dur="4000"/>
                                        <p:tgtEl>
                                          <p:spTgt spid="32776"/>
                                        </p:tgtEl>
                                        <p:attrNameLst>
                                          <p:attrName>ppt_w</p:attrName>
                                        </p:attrNameLst>
                                      </p:cBhvr>
                                      <p:tavLst>
                                        <p:tav tm="0">
                                          <p:val>
                                            <p:strVal val="ppt_w"/>
                                          </p:val>
                                        </p:tav>
                                        <p:tav tm="100000">
                                          <p:val>
                                            <p:strVal val="ppt_w"/>
                                          </p:val>
                                        </p:tav>
                                      </p:tavLst>
                                    </p:anim>
                                    <p:anim calcmode="lin" valueType="num">
                                      <p:cBhvr>
                                        <p:cTn id="9" dur="4000"/>
                                        <p:tgtEl>
                                          <p:spTgt spid="32776"/>
                                        </p:tgtEl>
                                        <p:attrNameLst>
                                          <p:attrName>ppt_h</p:attrName>
                                        </p:attrNameLst>
                                      </p:cBhvr>
                                      <p:tavLst>
                                        <p:tav tm="0">
                                          <p:val>
                                            <p:strVal val="ppt_h"/>
                                          </p:val>
                                        </p:tav>
                                        <p:tav tm="100000">
                                          <p:val>
                                            <p:fltVal val="0"/>
                                          </p:val>
                                        </p:tav>
                                      </p:tavLst>
                                    </p:anim>
                                    <p:set>
                                      <p:cBhvr>
                                        <p:cTn id="10" dur="1" fill="hold">
                                          <p:stCondLst>
                                            <p:cond delay="3999"/>
                                          </p:stCondLst>
                                        </p:cTn>
                                        <p:tgtEl>
                                          <p:spTgt spid="32776"/>
                                        </p:tgtEl>
                                        <p:attrNameLst>
                                          <p:attrName>style.visibility</p:attrName>
                                        </p:attrNameLst>
                                      </p:cBhvr>
                                      <p:to>
                                        <p:strVal val="hidden"/>
                                      </p:to>
                                    </p:set>
                                  </p:childTnLst>
                                </p:cTn>
                              </p:par>
                              <p:par>
                                <p:cTn id="11" presetID="17" presetClass="exit" presetSubtype="1" fill="hold" grpId="0" nodeType="withEffect">
                                  <p:stCondLst>
                                    <p:cond delay="0"/>
                                  </p:stCondLst>
                                  <p:childTnLst>
                                    <p:anim calcmode="lin" valueType="num">
                                      <p:cBhvr>
                                        <p:cTn id="12" dur="4000"/>
                                        <p:tgtEl>
                                          <p:spTgt spid="32775"/>
                                        </p:tgtEl>
                                        <p:attrNameLst>
                                          <p:attrName>ppt_x</p:attrName>
                                        </p:attrNameLst>
                                      </p:cBhvr>
                                      <p:tavLst>
                                        <p:tav tm="0">
                                          <p:val>
                                            <p:strVal val="ppt_x"/>
                                          </p:val>
                                        </p:tav>
                                        <p:tav tm="100000">
                                          <p:val>
                                            <p:strVal val="ppt_x"/>
                                          </p:val>
                                        </p:tav>
                                      </p:tavLst>
                                    </p:anim>
                                    <p:anim calcmode="lin" valueType="num">
                                      <p:cBhvr>
                                        <p:cTn id="13" dur="4000"/>
                                        <p:tgtEl>
                                          <p:spTgt spid="32775"/>
                                        </p:tgtEl>
                                        <p:attrNameLst>
                                          <p:attrName>ppt_y</p:attrName>
                                        </p:attrNameLst>
                                      </p:cBhvr>
                                      <p:tavLst>
                                        <p:tav tm="0">
                                          <p:val>
                                            <p:strVal val="ppt_y"/>
                                          </p:val>
                                        </p:tav>
                                        <p:tav tm="100000">
                                          <p:val>
                                            <p:strVal val="ppt_y-ppt_h/2"/>
                                          </p:val>
                                        </p:tav>
                                      </p:tavLst>
                                    </p:anim>
                                    <p:anim calcmode="lin" valueType="num">
                                      <p:cBhvr>
                                        <p:cTn id="14" dur="4000"/>
                                        <p:tgtEl>
                                          <p:spTgt spid="32775"/>
                                        </p:tgtEl>
                                        <p:attrNameLst>
                                          <p:attrName>ppt_w</p:attrName>
                                        </p:attrNameLst>
                                      </p:cBhvr>
                                      <p:tavLst>
                                        <p:tav tm="0">
                                          <p:val>
                                            <p:strVal val="ppt_w"/>
                                          </p:val>
                                        </p:tav>
                                        <p:tav tm="100000">
                                          <p:val>
                                            <p:strVal val="ppt_w"/>
                                          </p:val>
                                        </p:tav>
                                      </p:tavLst>
                                    </p:anim>
                                    <p:anim calcmode="lin" valueType="num">
                                      <p:cBhvr>
                                        <p:cTn id="15" dur="4000"/>
                                        <p:tgtEl>
                                          <p:spTgt spid="32775"/>
                                        </p:tgtEl>
                                        <p:attrNameLst>
                                          <p:attrName>ppt_h</p:attrName>
                                        </p:attrNameLst>
                                      </p:cBhvr>
                                      <p:tavLst>
                                        <p:tav tm="0">
                                          <p:val>
                                            <p:strVal val="ppt_h"/>
                                          </p:val>
                                        </p:tav>
                                        <p:tav tm="100000">
                                          <p:val>
                                            <p:fltVal val="0"/>
                                          </p:val>
                                        </p:tav>
                                      </p:tavLst>
                                    </p:anim>
                                    <p:set>
                                      <p:cBhvr>
                                        <p:cTn id="16" dur="1" fill="hold">
                                          <p:stCondLst>
                                            <p:cond delay="3999"/>
                                          </p:stCondLst>
                                        </p:cTn>
                                        <p:tgtEl>
                                          <p:spTgt spid="32775"/>
                                        </p:tgtEl>
                                        <p:attrNameLst>
                                          <p:attrName>style.visibility</p:attrName>
                                        </p:attrNameLst>
                                      </p:cBhvr>
                                      <p:to>
                                        <p:strVal val="hidden"/>
                                      </p:to>
                                    </p:set>
                                  </p:childTnLst>
                                </p:cTn>
                              </p:par>
                              <p:par>
                                <p:cTn id="17" presetID="17" presetClass="exit" presetSubtype="2" fill="hold" grpId="0" nodeType="withEffect">
                                  <p:stCondLst>
                                    <p:cond delay="0"/>
                                  </p:stCondLst>
                                  <p:childTnLst>
                                    <p:anim calcmode="lin" valueType="num">
                                      <p:cBhvr>
                                        <p:cTn id="18" dur="4000"/>
                                        <p:tgtEl>
                                          <p:spTgt spid="32778"/>
                                        </p:tgtEl>
                                        <p:attrNameLst>
                                          <p:attrName>ppt_x</p:attrName>
                                        </p:attrNameLst>
                                      </p:cBhvr>
                                      <p:tavLst>
                                        <p:tav tm="0">
                                          <p:val>
                                            <p:strVal val="ppt_x"/>
                                          </p:val>
                                        </p:tav>
                                        <p:tav tm="100000">
                                          <p:val>
                                            <p:strVal val="ppt_x+ppt_w/2"/>
                                          </p:val>
                                        </p:tav>
                                      </p:tavLst>
                                    </p:anim>
                                    <p:anim calcmode="lin" valueType="num">
                                      <p:cBhvr>
                                        <p:cTn id="19" dur="4000"/>
                                        <p:tgtEl>
                                          <p:spTgt spid="32778"/>
                                        </p:tgtEl>
                                        <p:attrNameLst>
                                          <p:attrName>ppt_y</p:attrName>
                                        </p:attrNameLst>
                                      </p:cBhvr>
                                      <p:tavLst>
                                        <p:tav tm="0">
                                          <p:val>
                                            <p:strVal val="ppt_y"/>
                                          </p:val>
                                        </p:tav>
                                        <p:tav tm="100000">
                                          <p:val>
                                            <p:strVal val="ppt_y"/>
                                          </p:val>
                                        </p:tav>
                                      </p:tavLst>
                                    </p:anim>
                                    <p:anim calcmode="lin" valueType="num">
                                      <p:cBhvr>
                                        <p:cTn id="20" dur="4000"/>
                                        <p:tgtEl>
                                          <p:spTgt spid="32778"/>
                                        </p:tgtEl>
                                        <p:attrNameLst>
                                          <p:attrName>ppt_w</p:attrName>
                                        </p:attrNameLst>
                                      </p:cBhvr>
                                      <p:tavLst>
                                        <p:tav tm="0">
                                          <p:val>
                                            <p:strVal val="ppt_w"/>
                                          </p:val>
                                        </p:tav>
                                        <p:tav tm="100000">
                                          <p:val>
                                            <p:fltVal val="0"/>
                                          </p:val>
                                        </p:tav>
                                      </p:tavLst>
                                    </p:anim>
                                    <p:anim calcmode="lin" valueType="num">
                                      <p:cBhvr>
                                        <p:cTn id="21" dur="4000"/>
                                        <p:tgtEl>
                                          <p:spTgt spid="32778"/>
                                        </p:tgtEl>
                                        <p:attrNameLst>
                                          <p:attrName>ppt_h</p:attrName>
                                        </p:attrNameLst>
                                      </p:cBhvr>
                                      <p:tavLst>
                                        <p:tav tm="0">
                                          <p:val>
                                            <p:strVal val="ppt_h"/>
                                          </p:val>
                                        </p:tav>
                                        <p:tav tm="100000">
                                          <p:val>
                                            <p:strVal val="ppt_h"/>
                                          </p:val>
                                        </p:tav>
                                      </p:tavLst>
                                    </p:anim>
                                    <p:set>
                                      <p:cBhvr>
                                        <p:cTn id="22" dur="1" fill="hold">
                                          <p:stCondLst>
                                            <p:cond delay="3999"/>
                                          </p:stCondLst>
                                        </p:cTn>
                                        <p:tgtEl>
                                          <p:spTgt spid="32778"/>
                                        </p:tgtEl>
                                        <p:attrNameLst>
                                          <p:attrName>style.visibility</p:attrName>
                                        </p:attrNameLst>
                                      </p:cBhvr>
                                      <p:to>
                                        <p:strVal val="hidden"/>
                                      </p:to>
                                    </p:set>
                                  </p:childTnLst>
                                </p:cTn>
                              </p:par>
                              <p:par>
                                <p:cTn id="23" presetID="17" presetClass="exit" presetSubtype="8" fill="hold" grpId="0" nodeType="withEffect">
                                  <p:stCondLst>
                                    <p:cond delay="0"/>
                                  </p:stCondLst>
                                  <p:childTnLst>
                                    <p:anim calcmode="lin" valueType="num">
                                      <p:cBhvr>
                                        <p:cTn id="24" dur="4000"/>
                                        <p:tgtEl>
                                          <p:spTgt spid="32777"/>
                                        </p:tgtEl>
                                        <p:attrNameLst>
                                          <p:attrName>ppt_x</p:attrName>
                                        </p:attrNameLst>
                                      </p:cBhvr>
                                      <p:tavLst>
                                        <p:tav tm="0">
                                          <p:val>
                                            <p:strVal val="ppt_x"/>
                                          </p:val>
                                        </p:tav>
                                        <p:tav tm="100000">
                                          <p:val>
                                            <p:strVal val="ppt_x-ppt_w/2"/>
                                          </p:val>
                                        </p:tav>
                                      </p:tavLst>
                                    </p:anim>
                                    <p:anim calcmode="lin" valueType="num">
                                      <p:cBhvr>
                                        <p:cTn id="25" dur="4000"/>
                                        <p:tgtEl>
                                          <p:spTgt spid="32777"/>
                                        </p:tgtEl>
                                        <p:attrNameLst>
                                          <p:attrName>ppt_y</p:attrName>
                                        </p:attrNameLst>
                                      </p:cBhvr>
                                      <p:tavLst>
                                        <p:tav tm="0">
                                          <p:val>
                                            <p:strVal val="ppt_y"/>
                                          </p:val>
                                        </p:tav>
                                        <p:tav tm="100000">
                                          <p:val>
                                            <p:strVal val="ppt_y"/>
                                          </p:val>
                                        </p:tav>
                                      </p:tavLst>
                                    </p:anim>
                                    <p:anim calcmode="lin" valueType="num">
                                      <p:cBhvr>
                                        <p:cTn id="26" dur="4000"/>
                                        <p:tgtEl>
                                          <p:spTgt spid="32777"/>
                                        </p:tgtEl>
                                        <p:attrNameLst>
                                          <p:attrName>ppt_w</p:attrName>
                                        </p:attrNameLst>
                                      </p:cBhvr>
                                      <p:tavLst>
                                        <p:tav tm="0">
                                          <p:val>
                                            <p:strVal val="ppt_w"/>
                                          </p:val>
                                        </p:tav>
                                        <p:tav tm="100000">
                                          <p:val>
                                            <p:fltVal val="0"/>
                                          </p:val>
                                        </p:tav>
                                      </p:tavLst>
                                    </p:anim>
                                    <p:anim calcmode="lin" valueType="num">
                                      <p:cBhvr>
                                        <p:cTn id="27" dur="4000"/>
                                        <p:tgtEl>
                                          <p:spTgt spid="32777"/>
                                        </p:tgtEl>
                                        <p:attrNameLst>
                                          <p:attrName>ppt_h</p:attrName>
                                        </p:attrNameLst>
                                      </p:cBhvr>
                                      <p:tavLst>
                                        <p:tav tm="0">
                                          <p:val>
                                            <p:strVal val="ppt_h"/>
                                          </p:val>
                                        </p:tav>
                                        <p:tav tm="100000">
                                          <p:val>
                                            <p:strVal val="ppt_h"/>
                                          </p:val>
                                        </p:tav>
                                      </p:tavLst>
                                    </p:anim>
                                    <p:set>
                                      <p:cBhvr>
                                        <p:cTn id="28" dur="1" fill="hold">
                                          <p:stCondLst>
                                            <p:cond delay="3999"/>
                                          </p:stCondLst>
                                        </p:cTn>
                                        <p:tgtEl>
                                          <p:spTgt spid="32777"/>
                                        </p:tgtEl>
                                        <p:attrNameLst>
                                          <p:attrName>style.visibility</p:attrName>
                                        </p:attrNameLst>
                                      </p:cBhvr>
                                      <p:to>
                                        <p:strVal val="hidden"/>
                                      </p:to>
                                    </p:set>
                                  </p:childTnLst>
                                </p:cTn>
                              </p:par>
                              <p:par>
                                <p:cTn id="29" presetID="4" presetClass="exit" presetSubtype="32" fill="hold" grpId="0" nodeType="withEffect">
                                  <p:stCondLst>
                                    <p:cond delay="0"/>
                                  </p:stCondLst>
                                  <p:childTnLst>
                                    <p:animEffect transition="out" filter="box(out)">
                                      <p:cBhvr>
                                        <p:cTn id="30" dur="4000"/>
                                        <p:tgtEl>
                                          <p:spTgt spid="32779"/>
                                        </p:tgtEl>
                                      </p:cBhvr>
                                    </p:animEffect>
                                    <p:set>
                                      <p:cBhvr>
                                        <p:cTn id="31" dur="1" fill="hold">
                                          <p:stCondLst>
                                            <p:cond delay="3999"/>
                                          </p:stCondLst>
                                        </p:cTn>
                                        <p:tgtEl>
                                          <p:spTgt spid="32779"/>
                                        </p:tgtEl>
                                        <p:attrNameLst>
                                          <p:attrName>style.visibility</p:attrName>
                                        </p:attrNameLst>
                                      </p:cBhvr>
                                      <p:to>
                                        <p:strVal val="hidden"/>
                                      </p:to>
                                    </p:set>
                                  </p:childTnLst>
                                </p:cTn>
                              </p:par>
                              <p:par>
                                <p:cTn id="32" presetID="23" presetClass="entr" presetSubtype="288" fill="hold" nodeType="withEffect">
                                  <p:stCondLst>
                                    <p:cond delay="0"/>
                                  </p:stCondLst>
                                  <p:childTnLst>
                                    <p:set>
                                      <p:cBhvr>
                                        <p:cTn id="33" dur="1" fill="hold">
                                          <p:stCondLst>
                                            <p:cond delay="0"/>
                                          </p:stCondLst>
                                        </p:cTn>
                                        <p:tgtEl>
                                          <p:spTgt spid="24580"/>
                                        </p:tgtEl>
                                        <p:attrNameLst>
                                          <p:attrName>style.visibility</p:attrName>
                                        </p:attrNameLst>
                                      </p:cBhvr>
                                      <p:to>
                                        <p:strVal val="visible"/>
                                      </p:to>
                                    </p:set>
                                    <p:anim calcmode="lin" valueType="num">
                                      <p:cBhvr>
                                        <p:cTn id="34" dur="4000" fill="hold"/>
                                        <p:tgtEl>
                                          <p:spTgt spid="24580"/>
                                        </p:tgtEl>
                                        <p:attrNameLst>
                                          <p:attrName>ppt_w</p:attrName>
                                        </p:attrNameLst>
                                      </p:cBhvr>
                                      <p:tavLst>
                                        <p:tav tm="0">
                                          <p:val>
                                            <p:strVal val="4/3*#ppt_w"/>
                                          </p:val>
                                        </p:tav>
                                        <p:tav tm="100000">
                                          <p:val>
                                            <p:strVal val="#ppt_w"/>
                                          </p:val>
                                        </p:tav>
                                      </p:tavLst>
                                    </p:anim>
                                    <p:anim calcmode="lin" valueType="num">
                                      <p:cBhvr>
                                        <p:cTn id="35" dur="4000" fill="hold"/>
                                        <p:tgtEl>
                                          <p:spTgt spid="24580"/>
                                        </p:tgtEl>
                                        <p:attrNameLst>
                                          <p:attrName>ppt_h</p:attrName>
                                        </p:attrNameLst>
                                      </p:cBhvr>
                                      <p:tavLst>
                                        <p:tav tm="0">
                                          <p:val>
                                            <p:strVal val="4/3*#ppt_h"/>
                                          </p:val>
                                        </p:tav>
                                        <p:tav tm="100000">
                                          <p:val>
                                            <p:strVal val="#ppt_h"/>
                                          </p:val>
                                        </p:tav>
                                      </p:tavLst>
                                    </p:anim>
                                  </p:childTnLst>
                                </p:cTn>
                              </p:par>
                            </p:childTnLst>
                          </p:cTn>
                        </p:par>
                        <p:par>
                          <p:cTn id="36" fill="hold">
                            <p:stCondLst>
                              <p:cond delay="4000"/>
                            </p:stCondLst>
                            <p:childTnLst>
                              <p:par>
                                <p:cTn id="37" presetID="40" presetClass="entr" presetSubtype="0" fill="hold" grpId="0" nodeType="afterEffect">
                                  <p:stCondLst>
                                    <p:cond delay="0"/>
                                  </p:stCondLst>
                                  <p:iterate type="lt">
                                    <p:tmPct val="10000"/>
                                  </p:iterate>
                                  <p:childTnLst>
                                    <p:set>
                                      <p:cBhvr>
                                        <p:cTn id="38" dur="1" fill="hold">
                                          <p:stCondLst>
                                            <p:cond delay="0"/>
                                          </p:stCondLst>
                                        </p:cTn>
                                        <p:tgtEl>
                                          <p:spTgt spid="10"/>
                                        </p:tgtEl>
                                        <p:attrNameLst>
                                          <p:attrName>style.visibility</p:attrName>
                                        </p:attrNameLst>
                                      </p:cBhvr>
                                      <p:to>
                                        <p:strVal val="visible"/>
                                      </p:to>
                                    </p:set>
                                    <p:animEffect transition="in" filter="fade">
                                      <p:cBhvr>
                                        <p:cTn id="39" dur="1000"/>
                                        <p:tgtEl>
                                          <p:spTgt spid="10"/>
                                        </p:tgtEl>
                                      </p:cBhvr>
                                    </p:animEffect>
                                    <p:anim calcmode="lin" valueType="num">
                                      <p:cBhvr>
                                        <p:cTn id="40" dur="1000" fill="hold"/>
                                        <p:tgtEl>
                                          <p:spTgt spid="10"/>
                                        </p:tgtEl>
                                        <p:attrNameLst>
                                          <p:attrName>ppt_x</p:attrName>
                                        </p:attrNameLst>
                                      </p:cBhvr>
                                      <p:tavLst>
                                        <p:tav tm="0">
                                          <p:val>
                                            <p:strVal val="#ppt_x-.1"/>
                                          </p:val>
                                        </p:tav>
                                        <p:tav tm="100000">
                                          <p:val>
                                            <p:strVal val="#ppt_x"/>
                                          </p:val>
                                        </p:tav>
                                      </p:tavLst>
                                    </p:anim>
                                    <p:anim calcmode="lin" valueType="num">
                                      <p:cBhvr>
                                        <p:cTn id="41" dur="1000" fill="hold"/>
                                        <p:tgtEl>
                                          <p:spTgt spid="1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775" grpId="0" animBg="1"/>
      <p:bldP spid="32776" grpId="0" animBg="1"/>
      <p:bldP spid="32777" grpId="0" animBg="1"/>
      <p:bldP spid="32778" grpId="0" animBg="1"/>
      <p:bldP spid="32779" grpId="0" animBg="1"/>
      <p:bldP spid="10"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2"/>
          <p:cNvSpPr>
            <a:spLocks noGrp="1" noChangeArrowheads="1"/>
          </p:cNvSpPr>
          <p:nvPr>
            <p:ph type="ctrTitle"/>
          </p:nvPr>
        </p:nvSpPr>
        <p:spPr>
          <a:xfrm>
            <a:off x="685800" y="1774825"/>
            <a:ext cx="7772400" cy="1225550"/>
          </a:xfrm>
        </p:spPr>
        <p:txBody>
          <a:bodyPr/>
          <a:lstStyle/>
          <a:p>
            <a:pPr eaLnBrk="1" hangingPunct="1"/>
            <a:endParaRPr lang="es-ES" altLang="es-ES" smtClean="0"/>
          </a:p>
        </p:txBody>
      </p:sp>
      <p:sp>
        <p:nvSpPr>
          <p:cNvPr id="29699" name="Rectangle 3"/>
          <p:cNvSpPr>
            <a:spLocks noGrp="1" noChangeArrowheads="1"/>
          </p:cNvSpPr>
          <p:nvPr>
            <p:ph type="subTitle" idx="1"/>
          </p:nvPr>
        </p:nvSpPr>
        <p:spPr/>
        <p:txBody>
          <a:bodyPr/>
          <a:lstStyle/>
          <a:p>
            <a:pPr eaLnBrk="1" hangingPunct="1"/>
            <a:endParaRPr lang="es-ES" altLang="es-ES" smtClean="0">
              <a:solidFill>
                <a:srgbClr val="FFFFFF"/>
              </a:solidFill>
            </a:endParaRPr>
          </a:p>
        </p:txBody>
      </p:sp>
      <p:pic>
        <p:nvPicPr>
          <p:cNvPr id="21508" name="Picture 5" descr="cotorras"/>
          <p:cNvPicPr>
            <a:picLocks noChangeAspect="1" noChangeArrowheads="1"/>
          </p:cNvPicPr>
          <p:nvPr/>
        </p:nvPicPr>
        <p:blipFill>
          <a:blip r:embed="rId2" cstate="print"/>
          <a:srcRect/>
          <a:stretch>
            <a:fillRect/>
          </a:stretch>
        </p:blipFill>
        <p:spPr bwMode="auto">
          <a:xfrm>
            <a:off x="0" y="-166688"/>
            <a:ext cx="9144000" cy="6048376"/>
          </a:xfrm>
          <a:prstGeom prst="rect">
            <a:avLst/>
          </a:prstGeom>
          <a:noFill/>
          <a:ln w="9525">
            <a:noFill/>
            <a:miter lim="800000"/>
            <a:headEnd/>
            <a:tailEnd/>
          </a:ln>
        </p:spPr>
      </p:pic>
      <p:sp>
        <p:nvSpPr>
          <p:cNvPr id="29701" name="Text Box 6"/>
          <p:cNvSpPr txBox="1">
            <a:spLocks noChangeArrowheads="1"/>
          </p:cNvSpPr>
          <p:nvPr/>
        </p:nvSpPr>
        <p:spPr bwMode="auto">
          <a:xfrm>
            <a:off x="260350" y="461963"/>
            <a:ext cx="1895475" cy="598487"/>
          </a:xfrm>
          <a:prstGeom prst="rect">
            <a:avLst/>
          </a:prstGeom>
          <a:noFill/>
          <a:ln w="9525">
            <a:noFill/>
            <a:miter lim="800000"/>
            <a:headEnd/>
            <a:tailEnd/>
          </a:ln>
        </p:spPr>
        <p:txBody>
          <a:bodyPr lIns="82945" tIns="41473" rIns="82945" bIns="41473">
            <a:spAutoFit/>
          </a:bodyPr>
          <a:lstStyle/>
          <a:p>
            <a:pPr hangingPunct="0">
              <a:lnSpc>
                <a:spcPct val="93000"/>
              </a:lnSpc>
              <a:buClr>
                <a:srgbClr val="000000"/>
              </a:buClr>
              <a:buSzPct val="45000"/>
              <a:buFont typeface="Wingdings" pitchFamily="2" charset="2"/>
              <a:buNone/>
            </a:pPr>
            <a:endParaRPr lang="es-ES" altLang="es-ES" b="1">
              <a:latin typeface="Calibri" pitchFamily="34" charset="0"/>
            </a:endParaRPr>
          </a:p>
          <a:p>
            <a:pPr hangingPunct="0">
              <a:lnSpc>
                <a:spcPct val="93000"/>
              </a:lnSpc>
              <a:buClr>
                <a:srgbClr val="000000"/>
              </a:buClr>
              <a:buSzPct val="45000"/>
              <a:buFont typeface="Wingdings" pitchFamily="2" charset="2"/>
              <a:buNone/>
            </a:pPr>
            <a:endParaRPr lang="es-ES" altLang="es-ES" b="1">
              <a:latin typeface="Calibri" pitchFamily="34" charset="0"/>
            </a:endParaRPr>
          </a:p>
        </p:txBody>
      </p:sp>
      <p:sp>
        <p:nvSpPr>
          <p:cNvPr id="28681" name="AutoShape 9"/>
          <p:cNvSpPr>
            <a:spLocks noChangeArrowheads="1"/>
          </p:cNvSpPr>
          <p:nvPr/>
        </p:nvSpPr>
        <p:spPr bwMode="auto">
          <a:xfrm>
            <a:off x="2195513" y="-166688"/>
            <a:ext cx="5184775" cy="5881688"/>
          </a:xfrm>
          <a:prstGeom prst="flowChartMerge">
            <a:avLst/>
          </a:prstGeom>
          <a:solidFill>
            <a:schemeClr val="bg1"/>
          </a:solidFill>
          <a:ln w="9525">
            <a:noFill/>
            <a:miter lim="800000"/>
            <a:headEnd/>
            <a:tailEnd/>
          </a:ln>
        </p:spPr>
        <p:txBody>
          <a:bodyPr wrap="none" lIns="82945" tIns="41473" rIns="82945" bIns="41473" anchor="ctr"/>
          <a:lstStyle/>
          <a:p>
            <a:pPr hangingPunct="0">
              <a:lnSpc>
                <a:spcPct val="93000"/>
              </a:lnSpc>
              <a:buClr>
                <a:srgbClr val="000000"/>
              </a:buClr>
              <a:buSzPct val="45000"/>
              <a:buFont typeface="Wingdings" pitchFamily="2" charset="2"/>
              <a:buNone/>
            </a:pPr>
            <a:endParaRPr lang="es-ES" altLang="es-ES">
              <a:latin typeface="Calibri" pitchFamily="34" charset="0"/>
            </a:endParaRPr>
          </a:p>
        </p:txBody>
      </p:sp>
      <p:sp>
        <p:nvSpPr>
          <p:cNvPr id="28682" name="AutoShape 10"/>
          <p:cNvSpPr>
            <a:spLocks noChangeArrowheads="1"/>
          </p:cNvSpPr>
          <p:nvPr/>
        </p:nvSpPr>
        <p:spPr bwMode="auto">
          <a:xfrm flipV="1">
            <a:off x="-180975" y="-166688"/>
            <a:ext cx="2736850" cy="5881688"/>
          </a:xfrm>
          <a:prstGeom prst="rtTriangle">
            <a:avLst/>
          </a:prstGeom>
          <a:solidFill>
            <a:schemeClr val="bg1"/>
          </a:solidFill>
          <a:ln w="9525">
            <a:noFill/>
            <a:miter lim="800000"/>
            <a:headEnd/>
            <a:tailEnd/>
          </a:ln>
        </p:spPr>
        <p:txBody>
          <a:bodyPr wrap="none" lIns="82945" tIns="41473" rIns="82945" bIns="41473" anchor="ctr"/>
          <a:lstStyle/>
          <a:p>
            <a:pPr hangingPunct="0">
              <a:lnSpc>
                <a:spcPct val="93000"/>
              </a:lnSpc>
              <a:buClr>
                <a:srgbClr val="000000"/>
              </a:buClr>
              <a:buSzPct val="45000"/>
              <a:buFont typeface="Wingdings" pitchFamily="2" charset="2"/>
              <a:buNone/>
            </a:pPr>
            <a:endParaRPr lang="es-ES" altLang="es-ES">
              <a:latin typeface="Calibri" pitchFamily="34" charset="0"/>
            </a:endParaRPr>
          </a:p>
        </p:txBody>
      </p:sp>
      <p:sp>
        <p:nvSpPr>
          <p:cNvPr id="28683" name="AutoShape 11"/>
          <p:cNvSpPr>
            <a:spLocks noChangeArrowheads="1"/>
          </p:cNvSpPr>
          <p:nvPr/>
        </p:nvSpPr>
        <p:spPr bwMode="auto">
          <a:xfrm flipH="1" flipV="1">
            <a:off x="6732588" y="-166688"/>
            <a:ext cx="2411412" cy="5881688"/>
          </a:xfrm>
          <a:prstGeom prst="rtTriangle">
            <a:avLst/>
          </a:prstGeom>
          <a:solidFill>
            <a:schemeClr val="bg1"/>
          </a:solidFill>
          <a:ln w="9525">
            <a:noFill/>
            <a:miter lim="800000"/>
            <a:headEnd/>
            <a:tailEnd/>
          </a:ln>
        </p:spPr>
        <p:txBody>
          <a:bodyPr wrap="none" lIns="82945" tIns="41473" rIns="82945" bIns="41473" anchor="ctr"/>
          <a:lstStyle/>
          <a:p>
            <a:pPr hangingPunct="0">
              <a:lnSpc>
                <a:spcPct val="93000"/>
              </a:lnSpc>
              <a:buClr>
                <a:srgbClr val="000000"/>
              </a:buClr>
              <a:buSzPct val="45000"/>
              <a:buFont typeface="Wingdings" pitchFamily="2" charset="2"/>
              <a:buNone/>
            </a:pPr>
            <a:endParaRPr lang="es-ES" altLang="es-ES">
              <a:latin typeface="Calibri" pitchFamily="34" charset="0"/>
            </a:endParaRPr>
          </a:p>
        </p:txBody>
      </p:sp>
      <p:sp>
        <p:nvSpPr>
          <p:cNvPr id="28684" name="AutoShape 12"/>
          <p:cNvSpPr>
            <a:spLocks noChangeArrowheads="1"/>
          </p:cNvSpPr>
          <p:nvPr/>
        </p:nvSpPr>
        <p:spPr bwMode="auto">
          <a:xfrm>
            <a:off x="-180975" y="-166688"/>
            <a:ext cx="5040313" cy="5881688"/>
          </a:xfrm>
          <a:prstGeom prst="flowChartExtract">
            <a:avLst/>
          </a:prstGeom>
          <a:solidFill>
            <a:schemeClr val="bg1"/>
          </a:solidFill>
          <a:ln w="9525">
            <a:noFill/>
            <a:miter lim="800000"/>
            <a:headEnd/>
            <a:tailEnd/>
          </a:ln>
        </p:spPr>
        <p:txBody>
          <a:bodyPr wrap="none" lIns="82945" tIns="41473" rIns="82945" bIns="41473" anchor="ctr"/>
          <a:lstStyle/>
          <a:p>
            <a:pPr hangingPunct="0">
              <a:lnSpc>
                <a:spcPct val="93000"/>
              </a:lnSpc>
              <a:buClr>
                <a:srgbClr val="000000"/>
              </a:buClr>
              <a:buSzPct val="45000"/>
              <a:buFont typeface="Wingdings" pitchFamily="2" charset="2"/>
              <a:buNone/>
            </a:pPr>
            <a:endParaRPr lang="es-ES" altLang="es-ES">
              <a:latin typeface="Calibri" pitchFamily="34" charset="0"/>
            </a:endParaRPr>
          </a:p>
        </p:txBody>
      </p:sp>
      <p:sp>
        <p:nvSpPr>
          <p:cNvPr id="28685" name="AutoShape 13"/>
          <p:cNvSpPr>
            <a:spLocks noChangeArrowheads="1"/>
          </p:cNvSpPr>
          <p:nvPr/>
        </p:nvSpPr>
        <p:spPr bwMode="auto">
          <a:xfrm>
            <a:off x="4787900" y="-166688"/>
            <a:ext cx="4356100" cy="5881688"/>
          </a:xfrm>
          <a:prstGeom prst="flowChartExtract">
            <a:avLst/>
          </a:prstGeom>
          <a:solidFill>
            <a:schemeClr val="bg1"/>
          </a:solidFill>
          <a:ln w="9525">
            <a:noFill/>
            <a:miter lim="800000"/>
            <a:headEnd/>
            <a:tailEnd/>
          </a:ln>
        </p:spPr>
        <p:txBody>
          <a:bodyPr wrap="none" lIns="82945" tIns="41473" rIns="82945" bIns="41473" anchor="ctr"/>
          <a:lstStyle/>
          <a:p>
            <a:pPr hangingPunct="0">
              <a:lnSpc>
                <a:spcPct val="93000"/>
              </a:lnSpc>
              <a:buClr>
                <a:srgbClr val="000000"/>
              </a:buClr>
              <a:buSzPct val="45000"/>
              <a:buFont typeface="Wingdings" pitchFamily="2" charset="2"/>
              <a:buNone/>
            </a:pPr>
            <a:endParaRPr lang="es-ES" altLang="es-ES">
              <a:latin typeface="Calibri" pitchFamily="34" charset="0"/>
            </a:endParaRPr>
          </a:p>
        </p:txBody>
      </p:sp>
      <p:sp>
        <p:nvSpPr>
          <p:cNvPr id="13" name="12 CuadroTexto"/>
          <p:cNvSpPr txBox="1"/>
          <p:nvPr/>
        </p:nvSpPr>
        <p:spPr>
          <a:xfrm>
            <a:off x="285750" y="4300538"/>
            <a:ext cx="8572500" cy="1292225"/>
          </a:xfrm>
          <a:prstGeom prst="rect">
            <a:avLst/>
          </a:prstGeom>
          <a:noFill/>
        </p:spPr>
        <p:txBody>
          <a:bodyPr>
            <a:spAutoFit/>
          </a:bodyPr>
          <a:lstStyle/>
          <a:p>
            <a:pPr>
              <a:defRPr/>
            </a:pPr>
            <a:r>
              <a:rPr lang="es-ES" sz="2400" i="1" dirty="0">
                <a:effectLst>
                  <a:glow rad="101600">
                    <a:schemeClr val="accent2">
                      <a:satMod val="175000"/>
                      <a:alpha val="40000"/>
                    </a:schemeClr>
                  </a:glow>
                  <a:outerShdw blurRad="38100" dist="38100" dir="2700000" algn="tl">
                    <a:srgbClr val="000000">
                      <a:alpha val="43137"/>
                    </a:srgbClr>
                  </a:outerShdw>
                </a:effectLst>
              </a:rPr>
              <a:t>1973. Elvis </a:t>
            </a:r>
            <a:r>
              <a:rPr lang="es-ES" sz="2400" i="1" dirty="0" err="1">
                <a:effectLst>
                  <a:glow rad="101600">
                    <a:schemeClr val="accent2">
                      <a:satMod val="175000"/>
                      <a:alpha val="40000"/>
                    </a:schemeClr>
                  </a:glow>
                  <a:outerShdw blurRad="38100" dist="38100" dir="2700000" algn="tl">
                    <a:srgbClr val="000000">
                      <a:alpha val="43137"/>
                    </a:srgbClr>
                  </a:outerShdw>
                </a:effectLst>
              </a:rPr>
              <a:t>Presley</a:t>
            </a:r>
            <a:r>
              <a:rPr lang="es-ES" sz="2400" i="1" dirty="0">
                <a:effectLst>
                  <a:glow rad="101600">
                    <a:schemeClr val="accent2">
                      <a:satMod val="175000"/>
                      <a:alpha val="40000"/>
                    </a:schemeClr>
                  </a:glow>
                  <a:outerShdw blurRad="38100" dist="38100" dir="2700000" algn="tl">
                    <a:srgbClr val="000000">
                      <a:alpha val="43137"/>
                    </a:srgbClr>
                  </a:outerShdw>
                </a:effectLst>
              </a:rPr>
              <a:t> y Muhammad </a:t>
            </a:r>
            <a:r>
              <a:rPr lang="es-ES" sz="2400" i="1" dirty="0" err="1">
                <a:effectLst>
                  <a:glow rad="101600">
                    <a:schemeClr val="accent2">
                      <a:satMod val="175000"/>
                      <a:alpha val="40000"/>
                    </a:schemeClr>
                  </a:glow>
                  <a:outerShdw blurRad="38100" dist="38100" dir="2700000" algn="tl">
                    <a:srgbClr val="000000">
                      <a:alpha val="43137"/>
                    </a:srgbClr>
                  </a:outerShdw>
                </a:effectLst>
              </a:rPr>
              <a:t>Alí</a:t>
            </a:r>
            <a:r>
              <a:rPr lang="es-ES" sz="2400" i="1" dirty="0">
                <a:effectLst>
                  <a:glow rad="101600">
                    <a:schemeClr val="accent2">
                      <a:satMod val="175000"/>
                      <a:alpha val="40000"/>
                    </a:schemeClr>
                  </a:glow>
                  <a:outerShdw blurRad="38100" dist="38100" dir="2700000" algn="tl">
                    <a:srgbClr val="000000">
                      <a:alpha val="43137"/>
                    </a:srgbClr>
                  </a:outerShdw>
                </a:effectLst>
              </a:rPr>
              <a:t>: </a:t>
            </a:r>
            <a:r>
              <a:rPr lang="es-ES" i="1" dirty="0">
                <a:effectLst>
                  <a:glow rad="101600">
                    <a:schemeClr val="accent2">
                      <a:satMod val="175000"/>
                      <a:alpha val="40000"/>
                    </a:schemeClr>
                  </a:glow>
                  <a:outerShdw blurRad="38100" dist="38100" dir="2700000" algn="tl">
                    <a:srgbClr val="000000">
                      <a:alpha val="43137"/>
                    </a:srgbClr>
                  </a:outerShdw>
                </a:effectLst>
              </a:rPr>
              <a:t>una amistad entrañable. El ídolo del rock and roll y el boxeador se admiraban mutuamente, pero un regalo desafortunado empañó la cercana relación que los unía, y que había nacido 46 años atrás, en febrero de 1973.</a:t>
            </a:r>
          </a:p>
        </p:txBody>
      </p:sp>
    </p:spTree>
  </p:cSld>
  <p:clrMapOvr>
    <a:masterClrMapping/>
  </p:clrMapOvr>
  <mc:AlternateContent xmlns:mc="http://schemas.openxmlformats.org/markup-compatibility/2006" xmlns:p14="http://schemas.microsoft.com/office/powerpoint/2010/main">
    <mc:Choice Requires="p14">
      <p:transition spd="slow" p14:dur="2250" advTm="30000">
        <p14:ripple dir="ld"/>
      </p:transition>
    </mc:Choice>
    <mc:Fallback xmlns="">
      <p:transition spd="slow" advTm="30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7" presetClass="exit" presetSubtype="10" fill="hold" grpId="0" nodeType="withEffect">
                                  <p:stCondLst>
                                    <p:cond delay="0"/>
                                  </p:stCondLst>
                                  <p:childTnLst>
                                    <p:anim calcmode="lin" valueType="num">
                                      <p:cBhvr>
                                        <p:cTn id="6" dur="4000"/>
                                        <p:tgtEl>
                                          <p:spTgt spid="28684"/>
                                        </p:tgtEl>
                                        <p:attrNameLst>
                                          <p:attrName>ppt_w</p:attrName>
                                        </p:attrNameLst>
                                      </p:cBhvr>
                                      <p:tavLst>
                                        <p:tav tm="0">
                                          <p:val>
                                            <p:strVal val="ppt_w"/>
                                          </p:val>
                                        </p:tav>
                                        <p:tav tm="100000">
                                          <p:val>
                                            <p:fltVal val="0"/>
                                          </p:val>
                                        </p:tav>
                                      </p:tavLst>
                                    </p:anim>
                                    <p:anim calcmode="lin" valueType="num">
                                      <p:cBhvr>
                                        <p:cTn id="7" dur="4000"/>
                                        <p:tgtEl>
                                          <p:spTgt spid="28684"/>
                                        </p:tgtEl>
                                        <p:attrNameLst>
                                          <p:attrName>ppt_h</p:attrName>
                                        </p:attrNameLst>
                                      </p:cBhvr>
                                      <p:tavLst>
                                        <p:tav tm="0">
                                          <p:val>
                                            <p:strVal val="ppt_h"/>
                                          </p:val>
                                        </p:tav>
                                        <p:tav tm="100000">
                                          <p:val>
                                            <p:strVal val="ppt_h"/>
                                          </p:val>
                                        </p:tav>
                                      </p:tavLst>
                                    </p:anim>
                                    <p:set>
                                      <p:cBhvr>
                                        <p:cTn id="8" dur="1" fill="hold">
                                          <p:stCondLst>
                                            <p:cond delay="3999"/>
                                          </p:stCondLst>
                                        </p:cTn>
                                        <p:tgtEl>
                                          <p:spTgt spid="28684"/>
                                        </p:tgtEl>
                                        <p:attrNameLst>
                                          <p:attrName>style.visibility</p:attrName>
                                        </p:attrNameLst>
                                      </p:cBhvr>
                                      <p:to>
                                        <p:strVal val="hidden"/>
                                      </p:to>
                                    </p:set>
                                  </p:childTnLst>
                                </p:cTn>
                              </p:par>
                              <p:par>
                                <p:cTn id="9" presetID="17" presetClass="exit" presetSubtype="10" fill="hold" grpId="0" nodeType="withEffect">
                                  <p:stCondLst>
                                    <p:cond delay="0"/>
                                  </p:stCondLst>
                                  <p:childTnLst>
                                    <p:anim calcmode="lin" valueType="num">
                                      <p:cBhvr>
                                        <p:cTn id="10" dur="4000"/>
                                        <p:tgtEl>
                                          <p:spTgt spid="28685"/>
                                        </p:tgtEl>
                                        <p:attrNameLst>
                                          <p:attrName>ppt_w</p:attrName>
                                        </p:attrNameLst>
                                      </p:cBhvr>
                                      <p:tavLst>
                                        <p:tav tm="0">
                                          <p:val>
                                            <p:strVal val="ppt_w"/>
                                          </p:val>
                                        </p:tav>
                                        <p:tav tm="100000">
                                          <p:val>
                                            <p:fltVal val="0"/>
                                          </p:val>
                                        </p:tav>
                                      </p:tavLst>
                                    </p:anim>
                                    <p:anim calcmode="lin" valueType="num">
                                      <p:cBhvr>
                                        <p:cTn id="11" dur="4000"/>
                                        <p:tgtEl>
                                          <p:spTgt spid="28685"/>
                                        </p:tgtEl>
                                        <p:attrNameLst>
                                          <p:attrName>ppt_h</p:attrName>
                                        </p:attrNameLst>
                                      </p:cBhvr>
                                      <p:tavLst>
                                        <p:tav tm="0">
                                          <p:val>
                                            <p:strVal val="ppt_h"/>
                                          </p:val>
                                        </p:tav>
                                        <p:tav tm="100000">
                                          <p:val>
                                            <p:strVal val="ppt_h"/>
                                          </p:val>
                                        </p:tav>
                                      </p:tavLst>
                                    </p:anim>
                                    <p:set>
                                      <p:cBhvr>
                                        <p:cTn id="12" dur="1" fill="hold">
                                          <p:stCondLst>
                                            <p:cond delay="3999"/>
                                          </p:stCondLst>
                                        </p:cTn>
                                        <p:tgtEl>
                                          <p:spTgt spid="28685"/>
                                        </p:tgtEl>
                                        <p:attrNameLst>
                                          <p:attrName>style.visibility</p:attrName>
                                        </p:attrNameLst>
                                      </p:cBhvr>
                                      <p:to>
                                        <p:strVal val="hidden"/>
                                      </p:to>
                                    </p:set>
                                  </p:childTnLst>
                                </p:cTn>
                              </p:par>
                              <p:par>
                                <p:cTn id="13" presetID="17" presetClass="exit" presetSubtype="8" fill="hold" grpId="0" nodeType="withEffect">
                                  <p:stCondLst>
                                    <p:cond delay="0"/>
                                  </p:stCondLst>
                                  <p:childTnLst>
                                    <p:anim calcmode="lin" valueType="num">
                                      <p:cBhvr>
                                        <p:cTn id="14" dur="4000"/>
                                        <p:tgtEl>
                                          <p:spTgt spid="28682"/>
                                        </p:tgtEl>
                                        <p:attrNameLst>
                                          <p:attrName>ppt_x</p:attrName>
                                        </p:attrNameLst>
                                      </p:cBhvr>
                                      <p:tavLst>
                                        <p:tav tm="0">
                                          <p:val>
                                            <p:strVal val="ppt_x"/>
                                          </p:val>
                                        </p:tav>
                                        <p:tav tm="100000">
                                          <p:val>
                                            <p:strVal val="ppt_x-ppt_w/2"/>
                                          </p:val>
                                        </p:tav>
                                      </p:tavLst>
                                    </p:anim>
                                    <p:anim calcmode="lin" valueType="num">
                                      <p:cBhvr>
                                        <p:cTn id="15" dur="4000"/>
                                        <p:tgtEl>
                                          <p:spTgt spid="28682"/>
                                        </p:tgtEl>
                                        <p:attrNameLst>
                                          <p:attrName>ppt_y</p:attrName>
                                        </p:attrNameLst>
                                      </p:cBhvr>
                                      <p:tavLst>
                                        <p:tav tm="0">
                                          <p:val>
                                            <p:strVal val="ppt_y"/>
                                          </p:val>
                                        </p:tav>
                                        <p:tav tm="100000">
                                          <p:val>
                                            <p:strVal val="ppt_y"/>
                                          </p:val>
                                        </p:tav>
                                      </p:tavLst>
                                    </p:anim>
                                    <p:anim calcmode="lin" valueType="num">
                                      <p:cBhvr>
                                        <p:cTn id="16" dur="4000"/>
                                        <p:tgtEl>
                                          <p:spTgt spid="28682"/>
                                        </p:tgtEl>
                                        <p:attrNameLst>
                                          <p:attrName>ppt_w</p:attrName>
                                        </p:attrNameLst>
                                      </p:cBhvr>
                                      <p:tavLst>
                                        <p:tav tm="0">
                                          <p:val>
                                            <p:strVal val="ppt_w"/>
                                          </p:val>
                                        </p:tav>
                                        <p:tav tm="100000">
                                          <p:val>
                                            <p:fltVal val="0"/>
                                          </p:val>
                                        </p:tav>
                                      </p:tavLst>
                                    </p:anim>
                                    <p:anim calcmode="lin" valueType="num">
                                      <p:cBhvr>
                                        <p:cTn id="17" dur="4000"/>
                                        <p:tgtEl>
                                          <p:spTgt spid="28682"/>
                                        </p:tgtEl>
                                        <p:attrNameLst>
                                          <p:attrName>ppt_h</p:attrName>
                                        </p:attrNameLst>
                                      </p:cBhvr>
                                      <p:tavLst>
                                        <p:tav tm="0">
                                          <p:val>
                                            <p:strVal val="ppt_h"/>
                                          </p:val>
                                        </p:tav>
                                        <p:tav tm="100000">
                                          <p:val>
                                            <p:strVal val="ppt_h"/>
                                          </p:val>
                                        </p:tav>
                                      </p:tavLst>
                                    </p:anim>
                                    <p:set>
                                      <p:cBhvr>
                                        <p:cTn id="18" dur="1" fill="hold">
                                          <p:stCondLst>
                                            <p:cond delay="3999"/>
                                          </p:stCondLst>
                                        </p:cTn>
                                        <p:tgtEl>
                                          <p:spTgt spid="28682"/>
                                        </p:tgtEl>
                                        <p:attrNameLst>
                                          <p:attrName>style.visibility</p:attrName>
                                        </p:attrNameLst>
                                      </p:cBhvr>
                                      <p:to>
                                        <p:strVal val="hidden"/>
                                      </p:to>
                                    </p:set>
                                  </p:childTnLst>
                                </p:cTn>
                              </p:par>
                              <p:par>
                                <p:cTn id="19" presetID="17" presetClass="exit" presetSubtype="2" fill="hold" grpId="0" nodeType="withEffect">
                                  <p:stCondLst>
                                    <p:cond delay="0"/>
                                  </p:stCondLst>
                                  <p:childTnLst>
                                    <p:anim calcmode="lin" valueType="num">
                                      <p:cBhvr>
                                        <p:cTn id="20" dur="4000"/>
                                        <p:tgtEl>
                                          <p:spTgt spid="28683"/>
                                        </p:tgtEl>
                                        <p:attrNameLst>
                                          <p:attrName>ppt_x</p:attrName>
                                        </p:attrNameLst>
                                      </p:cBhvr>
                                      <p:tavLst>
                                        <p:tav tm="0">
                                          <p:val>
                                            <p:strVal val="ppt_x"/>
                                          </p:val>
                                        </p:tav>
                                        <p:tav tm="100000">
                                          <p:val>
                                            <p:strVal val="ppt_x+ppt_w/2"/>
                                          </p:val>
                                        </p:tav>
                                      </p:tavLst>
                                    </p:anim>
                                    <p:anim calcmode="lin" valueType="num">
                                      <p:cBhvr>
                                        <p:cTn id="21" dur="4000"/>
                                        <p:tgtEl>
                                          <p:spTgt spid="28683"/>
                                        </p:tgtEl>
                                        <p:attrNameLst>
                                          <p:attrName>ppt_y</p:attrName>
                                        </p:attrNameLst>
                                      </p:cBhvr>
                                      <p:tavLst>
                                        <p:tav tm="0">
                                          <p:val>
                                            <p:strVal val="ppt_y"/>
                                          </p:val>
                                        </p:tav>
                                        <p:tav tm="100000">
                                          <p:val>
                                            <p:strVal val="ppt_y"/>
                                          </p:val>
                                        </p:tav>
                                      </p:tavLst>
                                    </p:anim>
                                    <p:anim calcmode="lin" valueType="num">
                                      <p:cBhvr>
                                        <p:cTn id="22" dur="4000"/>
                                        <p:tgtEl>
                                          <p:spTgt spid="28683"/>
                                        </p:tgtEl>
                                        <p:attrNameLst>
                                          <p:attrName>ppt_w</p:attrName>
                                        </p:attrNameLst>
                                      </p:cBhvr>
                                      <p:tavLst>
                                        <p:tav tm="0">
                                          <p:val>
                                            <p:strVal val="ppt_w"/>
                                          </p:val>
                                        </p:tav>
                                        <p:tav tm="100000">
                                          <p:val>
                                            <p:fltVal val="0"/>
                                          </p:val>
                                        </p:tav>
                                      </p:tavLst>
                                    </p:anim>
                                    <p:anim calcmode="lin" valueType="num">
                                      <p:cBhvr>
                                        <p:cTn id="23" dur="4000"/>
                                        <p:tgtEl>
                                          <p:spTgt spid="28683"/>
                                        </p:tgtEl>
                                        <p:attrNameLst>
                                          <p:attrName>ppt_h</p:attrName>
                                        </p:attrNameLst>
                                      </p:cBhvr>
                                      <p:tavLst>
                                        <p:tav tm="0">
                                          <p:val>
                                            <p:strVal val="ppt_h"/>
                                          </p:val>
                                        </p:tav>
                                        <p:tav tm="100000">
                                          <p:val>
                                            <p:strVal val="ppt_h"/>
                                          </p:val>
                                        </p:tav>
                                      </p:tavLst>
                                    </p:anim>
                                    <p:set>
                                      <p:cBhvr>
                                        <p:cTn id="24" dur="1" fill="hold">
                                          <p:stCondLst>
                                            <p:cond delay="3999"/>
                                          </p:stCondLst>
                                        </p:cTn>
                                        <p:tgtEl>
                                          <p:spTgt spid="28683"/>
                                        </p:tgtEl>
                                        <p:attrNameLst>
                                          <p:attrName>style.visibility</p:attrName>
                                        </p:attrNameLst>
                                      </p:cBhvr>
                                      <p:to>
                                        <p:strVal val="hidden"/>
                                      </p:to>
                                    </p:set>
                                  </p:childTnLst>
                                </p:cTn>
                              </p:par>
                              <p:par>
                                <p:cTn id="25" presetID="17" presetClass="exit" presetSubtype="1" fill="hold" grpId="0" nodeType="withEffect">
                                  <p:stCondLst>
                                    <p:cond delay="0"/>
                                  </p:stCondLst>
                                  <p:childTnLst>
                                    <p:anim calcmode="lin" valueType="num">
                                      <p:cBhvr>
                                        <p:cTn id="26" dur="4000"/>
                                        <p:tgtEl>
                                          <p:spTgt spid="28681"/>
                                        </p:tgtEl>
                                        <p:attrNameLst>
                                          <p:attrName>ppt_x</p:attrName>
                                        </p:attrNameLst>
                                      </p:cBhvr>
                                      <p:tavLst>
                                        <p:tav tm="0">
                                          <p:val>
                                            <p:strVal val="ppt_x"/>
                                          </p:val>
                                        </p:tav>
                                        <p:tav tm="100000">
                                          <p:val>
                                            <p:strVal val="ppt_x"/>
                                          </p:val>
                                        </p:tav>
                                      </p:tavLst>
                                    </p:anim>
                                    <p:anim calcmode="lin" valueType="num">
                                      <p:cBhvr>
                                        <p:cTn id="27" dur="4000"/>
                                        <p:tgtEl>
                                          <p:spTgt spid="28681"/>
                                        </p:tgtEl>
                                        <p:attrNameLst>
                                          <p:attrName>ppt_y</p:attrName>
                                        </p:attrNameLst>
                                      </p:cBhvr>
                                      <p:tavLst>
                                        <p:tav tm="0">
                                          <p:val>
                                            <p:strVal val="ppt_y"/>
                                          </p:val>
                                        </p:tav>
                                        <p:tav tm="100000">
                                          <p:val>
                                            <p:strVal val="ppt_y-ppt_h/2"/>
                                          </p:val>
                                        </p:tav>
                                      </p:tavLst>
                                    </p:anim>
                                    <p:anim calcmode="lin" valueType="num">
                                      <p:cBhvr>
                                        <p:cTn id="28" dur="4000"/>
                                        <p:tgtEl>
                                          <p:spTgt spid="28681"/>
                                        </p:tgtEl>
                                        <p:attrNameLst>
                                          <p:attrName>ppt_w</p:attrName>
                                        </p:attrNameLst>
                                      </p:cBhvr>
                                      <p:tavLst>
                                        <p:tav tm="0">
                                          <p:val>
                                            <p:strVal val="ppt_w"/>
                                          </p:val>
                                        </p:tav>
                                        <p:tav tm="100000">
                                          <p:val>
                                            <p:strVal val="ppt_w"/>
                                          </p:val>
                                        </p:tav>
                                      </p:tavLst>
                                    </p:anim>
                                    <p:anim calcmode="lin" valueType="num">
                                      <p:cBhvr>
                                        <p:cTn id="29" dur="4000"/>
                                        <p:tgtEl>
                                          <p:spTgt spid="28681"/>
                                        </p:tgtEl>
                                        <p:attrNameLst>
                                          <p:attrName>ppt_h</p:attrName>
                                        </p:attrNameLst>
                                      </p:cBhvr>
                                      <p:tavLst>
                                        <p:tav tm="0">
                                          <p:val>
                                            <p:strVal val="ppt_h"/>
                                          </p:val>
                                        </p:tav>
                                        <p:tav tm="100000">
                                          <p:val>
                                            <p:fltVal val="0"/>
                                          </p:val>
                                        </p:tav>
                                      </p:tavLst>
                                    </p:anim>
                                    <p:set>
                                      <p:cBhvr>
                                        <p:cTn id="30" dur="1" fill="hold">
                                          <p:stCondLst>
                                            <p:cond delay="3999"/>
                                          </p:stCondLst>
                                        </p:cTn>
                                        <p:tgtEl>
                                          <p:spTgt spid="28681"/>
                                        </p:tgtEl>
                                        <p:attrNameLst>
                                          <p:attrName>style.visibility</p:attrName>
                                        </p:attrNameLst>
                                      </p:cBhvr>
                                      <p:to>
                                        <p:strVal val="hidden"/>
                                      </p:to>
                                    </p:set>
                                  </p:childTnLst>
                                </p:cTn>
                              </p:par>
                              <p:par>
                                <p:cTn id="31" presetID="23" presetClass="entr" presetSubtype="288" fill="hold" nodeType="withEffect">
                                  <p:stCondLst>
                                    <p:cond delay="0"/>
                                  </p:stCondLst>
                                  <p:childTnLst>
                                    <p:set>
                                      <p:cBhvr>
                                        <p:cTn id="32" dur="1" fill="hold">
                                          <p:stCondLst>
                                            <p:cond delay="0"/>
                                          </p:stCondLst>
                                        </p:cTn>
                                        <p:tgtEl>
                                          <p:spTgt spid="21508"/>
                                        </p:tgtEl>
                                        <p:attrNameLst>
                                          <p:attrName>style.visibility</p:attrName>
                                        </p:attrNameLst>
                                      </p:cBhvr>
                                      <p:to>
                                        <p:strVal val="visible"/>
                                      </p:to>
                                    </p:set>
                                    <p:anim calcmode="lin" valueType="num">
                                      <p:cBhvr>
                                        <p:cTn id="33" dur="4000" fill="hold"/>
                                        <p:tgtEl>
                                          <p:spTgt spid="21508"/>
                                        </p:tgtEl>
                                        <p:attrNameLst>
                                          <p:attrName>ppt_w</p:attrName>
                                        </p:attrNameLst>
                                      </p:cBhvr>
                                      <p:tavLst>
                                        <p:tav tm="0">
                                          <p:val>
                                            <p:strVal val="4/3*#ppt_w"/>
                                          </p:val>
                                        </p:tav>
                                        <p:tav tm="100000">
                                          <p:val>
                                            <p:strVal val="#ppt_w"/>
                                          </p:val>
                                        </p:tav>
                                      </p:tavLst>
                                    </p:anim>
                                    <p:anim calcmode="lin" valueType="num">
                                      <p:cBhvr>
                                        <p:cTn id="34" dur="4000" fill="hold"/>
                                        <p:tgtEl>
                                          <p:spTgt spid="21508"/>
                                        </p:tgtEl>
                                        <p:attrNameLst>
                                          <p:attrName>ppt_h</p:attrName>
                                        </p:attrNameLst>
                                      </p:cBhvr>
                                      <p:tavLst>
                                        <p:tav tm="0">
                                          <p:val>
                                            <p:strVal val="4/3*#ppt_h"/>
                                          </p:val>
                                        </p:tav>
                                        <p:tav tm="100000">
                                          <p:val>
                                            <p:strVal val="#ppt_h"/>
                                          </p:val>
                                        </p:tav>
                                      </p:tavLst>
                                    </p:anim>
                                  </p:childTnLst>
                                </p:cTn>
                              </p:par>
                            </p:childTnLst>
                          </p:cTn>
                        </p:par>
                        <p:par>
                          <p:cTn id="35" fill="hold">
                            <p:stCondLst>
                              <p:cond delay="4000"/>
                            </p:stCondLst>
                            <p:childTnLst>
                              <p:par>
                                <p:cTn id="36" presetID="40" presetClass="entr" presetSubtype="0" fill="hold" grpId="0" nodeType="afterEffect">
                                  <p:stCondLst>
                                    <p:cond delay="0"/>
                                  </p:stCondLst>
                                  <p:iterate type="lt">
                                    <p:tmPct val="10000"/>
                                  </p:iterate>
                                  <p:childTnLst>
                                    <p:set>
                                      <p:cBhvr>
                                        <p:cTn id="37" dur="1" fill="hold">
                                          <p:stCondLst>
                                            <p:cond delay="0"/>
                                          </p:stCondLst>
                                        </p:cTn>
                                        <p:tgtEl>
                                          <p:spTgt spid="13"/>
                                        </p:tgtEl>
                                        <p:attrNameLst>
                                          <p:attrName>style.visibility</p:attrName>
                                        </p:attrNameLst>
                                      </p:cBhvr>
                                      <p:to>
                                        <p:strVal val="visible"/>
                                      </p:to>
                                    </p:set>
                                    <p:animEffect transition="in" filter="fade">
                                      <p:cBhvr>
                                        <p:cTn id="38" dur="1000"/>
                                        <p:tgtEl>
                                          <p:spTgt spid="13"/>
                                        </p:tgtEl>
                                      </p:cBhvr>
                                    </p:animEffect>
                                    <p:anim calcmode="lin" valueType="num">
                                      <p:cBhvr>
                                        <p:cTn id="39" dur="1000" fill="hold"/>
                                        <p:tgtEl>
                                          <p:spTgt spid="13"/>
                                        </p:tgtEl>
                                        <p:attrNameLst>
                                          <p:attrName>ppt_x</p:attrName>
                                        </p:attrNameLst>
                                      </p:cBhvr>
                                      <p:tavLst>
                                        <p:tav tm="0">
                                          <p:val>
                                            <p:strVal val="#ppt_x-.1"/>
                                          </p:val>
                                        </p:tav>
                                        <p:tav tm="100000">
                                          <p:val>
                                            <p:strVal val="#ppt_x"/>
                                          </p:val>
                                        </p:tav>
                                      </p:tavLst>
                                    </p:anim>
                                    <p:anim calcmode="lin" valueType="num">
                                      <p:cBhvr>
                                        <p:cTn id="40" dur="1000" fill="hold"/>
                                        <p:tgtEl>
                                          <p:spTgt spid="1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681" grpId="0" animBg="1"/>
      <p:bldP spid="28682" grpId="0" animBg="1"/>
      <p:bldP spid="28683" grpId="0" animBg="1"/>
      <p:bldP spid="28684" grpId="0" animBg="1"/>
      <p:bldP spid="28685" grpId="0" animBg="1"/>
      <p:bldP spid="13"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Anvilimage_No-Way-Home.jpg"/>
          <p:cNvPicPr>
            <a:picLocks noChangeAspect="1"/>
          </p:cNvPicPr>
          <p:nvPr/>
        </p:nvPicPr>
        <p:blipFill>
          <a:blip r:embed="rId3" cstate="print"/>
          <a:srcRect/>
          <a:stretch>
            <a:fillRect/>
          </a:stretch>
        </p:blipFill>
        <p:spPr bwMode="auto">
          <a:xfrm>
            <a:off x="1979613" y="-166688"/>
            <a:ext cx="5256212" cy="6119813"/>
          </a:xfrm>
          <a:prstGeom prst="rect">
            <a:avLst/>
          </a:prstGeom>
          <a:noFill/>
          <a:ln w="9525">
            <a:noFill/>
            <a:miter lim="800000"/>
            <a:headEnd/>
            <a:tailEnd/>
          </a:ln>
        </p:spPr>
      </p:pic>
      <p:sp>
        <p:nvSpPr>
          <p:cNvPr id="7" name="6 Rombo"/>
          <p:cNvSpPr/>
          <p:nvPr/>
        </p:nvSpPr>
        <p:spPr>
          <a:xfrm>
            <a:off x="1979613" y="0"/>
            <a:ext cx="5113337" cy="5715000"/>
          </a:xfrm>
          <a:prstGeom prst="diamond">
            <a:avLst/>
          </a:prstGeom>
          <a:solidFill>
            <a:schemeClr val="accent2">
              <a:lumMod val="20000"/>
              <a:lumOff val="80000"/>
              <a:alpha val="8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8" name="7 Rombo"/>
          <p:cNvSpPr/>
          <p:nvPr/>
        </p:nvSpPr>
        <p:spPr>
          <a:xfrm>
            <a:off x="2051050" y="457200"/>
            <a:ext cx="5041900" cy="4860925"/>
          </a:xfrm>
          <a:prstGeom prst="diamond">
            <a:avLst/>
          </a:prstGeom>
          <a:solidFill>
            <a:schemeClr val="accent2">
              <a:lumMod val="40000"/>
              <a:lumOff val="60000"/>
              <a:alpha val="8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9" name="8 Rombo"/>
          <p:cNvSpPr/>
          <p:nvPr/>
        </p:nvSpPr>
        <p:spPr>
          <a:xfrm>
            <a:off x="1979613" y="817563"/>
            <a:ext cx="5113337" cy="4140200"/>
          </a:xfrm>
          <a:prstGeom prst="diamond">
            <a:avLst/>
          </a:prstGeom>
          <a:solidFill>
            <a:schemeClr val="accent2">
              <a:lumMod val="60000"/>
              <a:lumOff val="40000"/>
              <a:alpha val="8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0" name="9 Rombo"/>
          <p:cNvSpPr/>
          <p:nvPr/>
        </p:nvSpPr>
        <p:spPr>
          <a:xfrm>
            <a:off x="1979613" y="1298575"/>
            <a:ext cx="5113337" cy="3179763"/>
          </a:xfrm>
          <a:prstGeom prst="diamond">
            <a:avLst/>
          </a:prstGeom>
          <a:solidFill>
            <a:schemeClr val="accent2">
              <a:lumMod val="75000"/>
              <a:alpha val="8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1" name="10 Rectángulo"/>
          <p:cNvSpPr/>
          <p:nvPr/>
        </p:nvSpPr>
        <p:spPr>
          <a:xfrm>
            <a:off x="0" y="0"/>
            <a:ext cx="1979613" cy="5715000"/>
          </a:xfrm>
          <a:prstGeom prst="rect">
            <a:avLst/>
          </a:prstGeom>
          <a:gradFill flip="none" rotWithShape="1">
            <a:gsLst>
              <a:gs pos="0">
                <a:schemeClr val="accent2">
                  <a:lumMod val="60000"/>
                  <a:lumOff val="40000"/>
                  <a:shade val="30000"/>
                  <a:satMod val="115000"/>
                </a:schemeClr>
              </a:gs>
              <a:gs pos="50000">
                <a:schemeClr val="accent2">
                  <a:lumMod val="60000"/>
                  <a:lumOff val="40000"/>
                  <a:shade val="67500"/>
                  <a:satMod val="115000"/>
                </a:schemeClr>
              </a:gs>
              <a:gs pos="100000">
                <a:schemeClr val="accent2">
                  <a:lumMod val="60000"/>
                  <a:lumOff val="40000"/>
                  <a:shade val="100000"/>
                  <a:satMod val="115000"/>
                </a:schemeClr>
              </a:gs>
            </a:gsLst>
            <a:lin ang="10800000" scaled="1"/>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2" name="11 Rectángulo"/>
          <p:cNvSpPr/>
          <p:nvPr/>
        </p:nvSpPr>
        <p:spPr>
          <a:xfrm>
            <a:off x="7092950" y="0"/>
            <a:ext cx="2051050" cy="5715000"/>
          </a:xfrm>
          <a:prstGeom prst="rect">
            <a:avLst/>
          </a:prstGeom>
          <a:gradFill flip="none" rotWithShape="1">
            <a:gsLst>
              <a:gs pos="0">
                <a:schemeClr val="accent2">
                  <a:lumMod val="60000"/>
                  <a:lumOff val="40000"/>
                  <a:shade val="30000"/>
                  <a:satMod val="115000"/>
                </a:schemeClr>
              </a:gs>
              <a:gs pos="50000">
                <a:schemeClr val="accent2">
                  <a:lumMod val="60000"/>
                  <a:lumOff val="40000"/>
                  <a:shade val="67500"/>
                  <a:satMod val="115000"/>
                </a:schemeClr>
              </a:gs>
              <a:gs pos="100000">
                <a:schemeClr val="accent2">
                  <a:lumMod val="60000"/>
                  <a:lumOff val="40000"/>
                  <a:shade val="100000"/>
                  <a:satMod val="115000"/>
                </a:schemeClr>
              </a:gs>
            </a:gsLst>
            <a:lin ang="0" scaled="1"/>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3" name="12 CuadroTexto"/>
          <p:cNvSpPr txBox="1"/>
          <p:nvPr/>
        </p:nvSpPr>
        <p:spPr>
          <a:xfrm>
            <a:off x="611535" y="4721547"/>
            <a:ext cx="7858125" cy="923925"/>
          </a:xfrm>
          <a:prstGeom prst="rect">
            <a:avLst/>
          </a:prstGeom>
          <a:noFill/>
        </p:spPr>
        <p:txBody>
          <a:bodyPr>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rPr>
              <a:t>1974. A lo largo de cuarenta y cinco años, Al </a:t>
            </a:r>
            <a:r>
              <a:rPr lang="es-ES" i="1" dirty="0" err="1">
                <a:effectLst>
                  <a:glow rad="101600">
                    <a:schemeClr val="accent2">
                      <a:satMod val="175000"/>
                      <a:alpha val="40000"/>
                    </a:schemeClr>
                  </a:glow>
                  <a:outerShdw blurRad="38100" dist="38100" dir="2700000" algn="tl">
                    <a:srgbClr val="000000">
                      <a:alpha val="43137"/>
                    </a:srgbClr>
                  </a:outerShdw>
                </a:effectLst>
              </a:rPr>
              <a:t>Pacino</a:t>
            </a:r>
            <a:r>
              <a:rPr lang="es-ES" i="1" dirty="0">
                <a:effectLst>
                  <a:glow rad="101600">
                    <a:schemeClr val="accent2">
                      <a:satMod val="175000"/>
                      <a:alpha val="40000"/>
                    </a:schemeClr>
                  </a:glow>
                  <a:outerShdw blurRad="38100" dist="38100" dir="2700000" algn="tl">
                    <a:srgbClr val="000000">
                      <a:alpha val="43137"/>
                    </a:srgbClr>
                  </a:outerShdw>
                </a:effectLst>
              </a:rPr>
              <a:t> y Robert de </a:t>
            </a:r>
            <a:r>
              <a:rPr lang="es-ES" i="1" dirty="0" err="1">
                <a:effectLst>
                  <a:glow rad="101600">
                    <a:schemeClr val="accent2">
                      <a:satMod val="175000"/>
                      <a:alpha val="40000"/>
                    </a:schemeClr>
                  </a:glow>
                  <a:outerShdw blurRad="38100" dist="38100" dir="2700000" algn="tl">
                    <a:srgbClr val="000000">
                      <a:alpha val="43137"/>
                    </a:srgbClr>
                  </a:outerShdw>
                </a:effectLst>
              </a:rPr>
              <a:t>Niro</a:t>
            </a:r>
            <a:r>
              <a:rPr lang="es-ES" i="1" dirty="0">
                <a:effectLst>
                  <a:glow rad="101600">
                    <a:schemeClr val="accent2">
                      <a:satMod val="175000"/>
                      <a:alpha val="40000"/>
                    </a:schemeClr>
                  </a:glow>
                  <a:outerShdw blurRad="38100" dist="38100" dir="2700000" algn="tl">
                    <a:srgbClr val="000000">
                      <a:alpha val="43137"/>
                    </a:srgbClr>
                  </a:outerShdw>
                </a:effectLst>
              </a:rPr>
              <a:t>,    intérpretes superlativos de una misma generación de actores, han coincidido cuatro veces en el cine. La primera, en El Padrino II (1974).</a:t>
            </a: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250" advTm="26000">
        <p15:prstTrans prst="fallOver"/>
      </p:transition>
    </mc:Choice>
    <mc:Fallback>
      <p:transition spd="slow" advTm="26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xit" presetSubtype="32" fill="hold" nodeType="withEffect">
                                  <p:stCondLst>
                                    <p:cond delay="0"/>
                                  </p:stCondLst>
                                  <p:childTnLst>
                                    <p:animEffect transition="out" filter="diamond(out)">
                                      <p:cBhvr>
                                        <p:cTn id="6" dur="4000"/>
                                        <p:tgtEl>
                                          <p:spTgt spid="7"/>
                                        </p:tgtEl>
                                      </p:cBhvr>
                                    </p:animEffect>
                                    <p:set>
                                      <p:cBhvr>
                                        <p:cTn id="7" dur="1" fill="hold">
                                          <p:stCondLst>
                                            <p:cond delay="3999"/>
                                          </p:stCondLst>
                                        </p:cTn>
                                        <p:tgtEl>
                                          <p:spTgt spid="7"/>
                                        </p:tgtEl>
                                        <p:attrNameLst>
                                          <p:attrName>style.visibility</p:attrName>
                                        </p:attrNameLst>
                                      </p:cBhvr>
                                      <p:to>
                                        <p:strVal val="hidden"/>
                                      </p:to>
                                    </p:set>
                                  </p:childTnLst>
                                </p:cTn>
                              </p:par>
                              <p:par>
                                <p:cTn id="8" presetID="8" presetClass="exit" presetSubtype="32" fill="hold" nodeType="withEffect">
                                  <p:stCondLst>
                                    <p:cond delay="0"/>
                                  </p:stCondLst>
                                  <p:childTnLst>
                                    <p:animEffect transition="out" filter="diamond(out)">
                                      <p:cBhvr>
                                        <p:cTn id="9" dur="4000"/>
                                        <p:tgtEl>
                                          <p:spTgt spid="8"/>
                                        </p:tgtEl>
                                      </p:cBhvr>
                                    </p:animEffect>
                                    <p:set>
                                      <p:cBhvr>
                                        <p:cTn id="10" dur="1" fill="hold">
                                          <p:stCondLst>
                                            <p:cond delay="3999"/>
                                          </p:stCondLst>
                                        </p:cTn>
                                        <p:tgtEl>
                                          <p:spTgt spid="8"/>
                                        </p:tgtEl>
                                        <p:attrNameLst>
                                          <p:attrName>style.visibility</p:attrName>
                                        </p:attrNameLst>
                                      </p:cBhvr>
                                      <p:to>
                                        <p:strVal val="hidden"/>
                                      </p:to>
                                    </p:set>
                                  </p:childTnLst>
                                </p:cTn>
                              </p:par>
                              <p:par>
                                <p:cTn id="11" presetID="8" presetClass="exit" presetSubtype="32" fill="hold" nodeType="withEffect">
                                  <p:stCondLst>
                                    <p:cond delay="0"/>
                                  </p:stCondLst>
                                  <p:childTnLst>
                                    <p:animEffect transition="out" filter="diamond(out)">
                                      <p:cBhvr>
                                        <p:cTn id="12" dur="4000"/>
                                        <p:tgtEl>
                                          <p:spTgt spid="9"/>
                                        </p:tgtEl>
                                      </p:cBhvr>
                                    </p:animEffect>
                                    <p:set>
                                      <p:cBhvr>
                                        <p:cTn id="13" dur="1" fill="hold">
                                          <p:stCondLst>
                                            <p:cond delay="3999"/>
                                          </p:stCondLst>
                                        </p:cTn>
                                        <p:tgtEl>
                                          <p:spTgt spid="9"/>
                                        </p:tgtEl>
                                        <p:attrNameLst>
                                          <p:attrName>style.visibility</p:attrName>
                                        </p:attrNameLst>
                                      </p:cBhvr>
                                      <p:to>
                                        <p:strVal val="hidden"/>
                                      </p:to>
                                    </p:set>
                                  </p:childTnLst>
                                </p:cTn>
                              </p:par>
                              <p:par>
                                <p:cTn id="14" presetID="8" presetClass="exit" presetSubtype="32" fill="hold" nodeType="withEffect">
                                  <p:stCondLst>
                                    <p:cond delay="0"/>
                                  </p:stCondLst>
                                  <p:childTnLst>
                                    <p:animEffect transition="out" filter="diamond(out)">
                                      <p:cBhvr>
                                        <p:cTn id="15" dur="4000"/>
                                        <p:tgtEl>
                                          <p:spTgt spid="10"/>
                                        </p:tgtEl>
                                      </p:cBhvr>
                                    </p:animEffect>
                                    <p:set>
                                      <p:cBhvr>
                                        <p:cTn id="16" dur="1" fill="hold">
                                          <p:stCondLst>
                                            <p:cond delay="3999"/>
                                          </p:stCondLst>
                                        </p:cTn>
                                        <p:tgtEl>
                                          <p:spTgt spid="10"/>
                                        </p:tgtEl>
                                        <p:attrNameLst>
                                          <p:attrName>style.visibility</p:attrName>
                                        </p:attrNameLst>
                                      </p:cBhvr>
                                      <p:to>
                                        <p:strVal val="hidden"/>
                                      </p:to>
                                    </p:set>
                                  </p:childTnLst>
                                </p:cTn>
                              </p:par>
                              <p:par>
                                <p:cTn id="17" presetID="8" presetClass="entr" presetSubtype="32"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diamond(out)">
                                      <p:cBhvr>
                                        <p:cTn id="19" dur="4000"/>
                                        <p:tgtEl>
                                          <p:spTgt spid="4"/>
                                        </p:tgtEl>
                                      </p:cBhvr>
                                    </p:animEffect>
                                  </p:childTnLst>
                                </p:cTn>
                              </p:par>
                              <p:par>
                                <p:cTn id="20" presetID="23" presetClass="entr" presetSubtype="288" fill="hold" nodeType="withEffect">
                                  <p:stCondLst>
                                    <p:cond delay="0"/>
                                  </p:stCondLst>
                                  <p:childTnLst>
                                    <p:set>
                                      <p:cBhvr>
                                        <p:cTn id="21" dur="1" fill="hold">
                                          <p:stCondLst>
                                            <p:cond delay="0"/>
                                          </p:stCondLst>
                                        </p:cTn>
                                        <p:tgtEl>
                                          <p:spTgt spid="4"/>
                                        </p:tgtEl>
                                        <p:attrNameLst>
                                          <p:attrName>style.visibility</p:attrName>
                                        </p:attrNameLst>
                                      </p:cBhvr>
                                      <p:to>
                                        <p:strVal val="visible"/>
                                      </p:to>
                                    </p:set>
                                    <p:anim calcmode="lin" valueType="num">
                                      <p:cBhvr>
                                        <p:cTn id="22" dur="4000" fill="hold"/>
                                        <p:tgtEl>
                                          <p:spTgt spid="4"/>
                                        </p:tgtEl>
                                        <p:attrNameLst>
                                          <p:attrName>ppt_w</p:attrName>
                                        </p:attrNameLst>
                                      </p:cBhvr>
                                      <p:tavLst>
                                        <p:tav tm="0">
                                          <p:val>
                                            <p:strVal val="4/3*#ppt_w"/>
                                          </p:val>
                                        </p:tav>
                                        <p:tav tm="100000">
                                          <p:val>
                                            <p:strVal val="#ppt_w"/>
                                          </p:val>
                                        </p:tav>
                                      </p:tavLst>
                                    </p:anim>
                                    <p:anim calcmode="lin" valueType="num">
                                      <p:cBhvr>
                                        <p:cTn id="23" dur="4000" fill="hold"/>
                                        <p:tgtEl>
                                          <p:spTgt spid="4"/>
                                        </p:tgtEl>
                                        <p:attrNameLst>
                                          <p:attrName>ppt_h</p:attrName>
                                        </p:attrNameLst>
                                      </p:cBhvr>
                                      <p:tavLst>
                                        <p:tav tm="0">
                                          <p:val>
                                            <p:strVal val="4/3*#ppt_h"/>
                                          </p:val>
                                        </p:tav>
                                        <p:tav tm="100000">
                                          <p:val>
                                            <p:strVal val="#ppt_h"/>
                                          </p:val>
                                        </p:tav>
                                      </p:tavLst>
                                    </p:anim>
                                  </p:childTnLst>
                                </p:cTn>
                              </p:par>
                              <p:par>
                                <p:cTn id="24" presetID="8" presetClass="entr" presetSubtype="32" fill="hold" nodeType="withEffect">
                                  <p:stCondLst>
                                    <p:cond delay="0"/>
                                  </p:stCondLst>
                                  <p:childTnLst>
                                    <p:set>
                                      <p:cBhvr>
                                        <p:cTn id="25" dur="1" fill="hold">
                                          <p:stCondLst>
                                            <p:cond delay="0"/>
                                          </p:stCondLst>
                                        </p:cTn>
                                        <p:tgtEl>
                                          <p:spTgt spid="11"/>
                                        </p:tgtEl>
                                        <p:attrNameLst>
                                          <p:attrName>style.visibility</p:attrName>
                                        </p:attrNameLst>
                                      </p:cBhvr>
                                      <p:to>
                                        <p:strVal val="visible"/>
                                      </p:to>
                                    </p:set>
                                    <p:animEffect transition="in" filter="diamond(out)">
                                      <p:cBhvr>
                                        <p:cTn id="26" dur="4000"/>
                                        <p:tgtEl>
                                          <p:spTgt spid="11"/>
                                        </p:tgtEl>
                                      </p:cBhvr>
                                    </p:animEffect>
                                  </p:childTnLst>
                                </p:cTn>
                              </p:par>
                              <p:par>
                                <p:cTn id="27" presetID="8" presetClass="entr" presetSubtype="32" fill="hold" nodeType="withEffect">
                                  <p:stCondLst>
                                    <p:cond delay="0"/>
                                  </p:stCondLst>
                                  <p:childTnLst>
                                    <p:set>
                                      <p:cBhvr>
                                        <p:cTn id="28" dur="1" fill="hold">
                                          <p:stCondLst>
                                            <p:cond delay="0"/>
                                          </p:stCondLst>
                                        </p:cTn>
                                        <p:tgtEl>
                                          <p:spTgt spid="12"/>
                                        </p:tgtEl>
                                        <p:attrNameLst>
                                          <p:attrName>style.visibility</p:attrName>
                                        </p:attrNameLst>
                                      </p:cBhvr>
                                      <p:to>
                                        <p:strVal val="visible"/>
                                      </p:to>
                                    </p:set>
                                    <p:animEffect transition="in" filter="diamond(out)">
                                      <p:cBhvr>
                                        <p:cTn id="29" dur="4000"/>
                                        <p:tgtEl>
                                          <p:spTgt spid="12"/>
                                        </p:tgtEl>
                                      </p:cBhvr>
                                    </p:animEffect>
                                  </p:childTnLst>
                                </p:cTn>
                              </p:par>
                            </p:childTnLst>
                          </p:cTn>
                        </p:par>
                        <p:par>
                          <p:cTn id="30" fill="hold">
                            <p:stCondLst>
                              <p:cond delay="4000"/>
                            </p:stCondLst>
                            <p:childTnLst>
                              <p:par>
                                <p:cTn id="31" presetID="40" presetClass="entr" presetSubtype="0" fill="hold" grpId="0" nodeType="afterEffect">
                                  <p:stCondLst>
                                    <p:cond delay="0"/>
                                  </p:stCondLst>
                                  <p:iterate type="lt">
                                    <p:tmPct val="10000"/>
                                  </p:iterate>
                                  <p:childTnLst>
                                    <p:set>
                                      <p:cBhvr>
                                        <p:cTn id="32" dur="1" fill="hold">
                                          <p:stCondLst>
                                            <p:cond delay="0"/>
                                          </p:stCondLst>
                                        </p:cTn>
                                        <p:tgtEl>
                                          <p:spTgt spid="13"/>
                                        </p:tgtEl>
                                        <p:attrNameLst>
                                          <p:attrName>style.visibility</p:attrName>
                                        </p:attrNameLst>
                                      </p:cBhvr>
                                      <p:to>
                                        <p:strVal val="visible"/>
                                      </p:to>
                                    </p:set>
                                    <p:animEffect transition="in" filter="fade">
                                      <p:cBhvr>
                                        <p:cTn id="33" dur="1000"/>
                                        <p:tgtEl>
                                          <p:spTgt spid="13"/>
                                        </p:tgtEl>
                                      </p:cBhvr>
                                    </p:animEffect>
                                    <p:anim calcmode="lin" valueType="num">
                                      <p:cBhvr>
                                        <p:cTn id="34" dur="1000" fill="hold"/>
                                        <p:tgtEl>
                                          <p:spTgt spid="13"/>
                                        </p:tgtEl>
                                        <p:attrNameLst>
                                          <p:attrName>ppt_x</p:attrName>
                                        </p:attrNameLst>
                                      </p:cBhvr>
                                      <p:tavLst>
                                        <p:tav tm="0">
                                          <p:val>
                                            <p:strVal val="#ppt_x-.1"/>
                                          </p:val>
                                        </p:tav>
                                        <p:tav tm="100000">
                                          <p:val>
                                            <p:strVal val="#ppt_x"/>
                                          </p:val>
                                        </p:tav>
                                      </p:tavLst>
                                    </p:anim>
                                    <p:anim calcmode="lin" valueType="num">
                                      <p:cBhvr>
                                        <p:cTn id="35" dur="1000" fill="hold"/>
                                        <p:tgtEl>
                                          <p:spTgt spid="1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5" name="Picture 6" descr="toucan-wallpapers120841024x768"/>
          <p:cNvPicPr>
            <a:picLocks noChangeAspect="1" noChangeArrowheads="1"/>
          </p:cNvPicPr>
          <p:nvPr/>
        </p:nvPicPr>
        <p:blipFill>
          <a:blip r:embed="rId3" cstate="print"/>
          <a:srcRect/>
          <a:stretch>
            <a:fillRect/>
          </a:stretch>
        </p:blipFill>
        <p:spPr bwMode="auto">
          <a:xfrm>
            <a:off x="0" y="-311150"/>
            <a:ext cx="9144000" cy="6553200"/>
          </a:xfrm>
          <a:prstGeom prst="rect">
            <a:avLst/>
          </a:prstGeom>
          <a:noFill/>
          <a:ln w="9525">
            <a:noFill/>
            <a:miter lim="800000"/>
            <a:headEnd/>
            <a:tailEnd/>
          </a:ln>
        </p:spPr>
      </p:pic>
      <p:sp>
        <p:nvSpPr>
          <p:cNvPr id="31747" name="Text Box 7"/>
          <p:cNvSpPr txBox="1">
            <a:spLocks noChangeArrowheads="1"/>
          </p:cNvSpPr>
          <p:nvPr/>
        </p:nvSpPr>
        <p:spPr bwMode="auto">
          <a:xfrm>
            <a:off x="1549400" y="4432300"/>
            <a:ext cx="5830888" cy="341313"/>
          </a:xfrm>
          <a:prstGeom prst="rect">
            <a:avLst/>
          </a:prstGeom>
          <a:noFill/>
          <a:ln w="9525">
            <a:noFill/>
            <a:miter lim="800000"/>
            <a:headEnd/>
            <a:tailEnd/>
          </a:ln>
        </p:spPr>
        <p:txBody>
          <a:bodyPr lIns="82945" tIns="41473" rIns="82945" bIns="41473">
            <a:spAutoFit/>
          </a:bodyPr>
          <a:lstStyle/>
          <a:p>
            <a:pPr hangingPunct="0">
              <a:lnSpc>
                <a:spcPct val="93000"/>
              </a:lnSpc>
              <a:buClr>
                <a:srgbClr val="000000"/>
              </a:buClr>
              <a:buSzPct val="45000"/>
              <a:buFont typeface="Wingdings" pitchFamily="2" charset="2"/>
              <a:buNone/>
            </a:pPr>
            <a:endParaRPr lang="es-ES" altLang="es-ES" b="1">
              <a:latin typeface="Calibri" pitchFamily="34" charset="0"/>
            </a:endParaRPr>
          </a:p>
        </p:txBody>
      </p:sp>
      <p:sp>
        <p:nvSpPr>
          <p:cNvPr id="38921" name="Rectangle 9"/>
          <p:cNvSpPr>
            <a:spLocks noChangeArrowheads="1"/>
          </p:cNvSpPr>
          <p:nvPr/>
        </p:nvSpPr>
        <p:spPr bwMode="auto">
          <a:xfrm>
            <a:off x="0" y="0"/>
            <a:ext cx="9144000" cy="5715000"/>
          </a:xfrm>
          <a:prstGeom prst="rect">
            <a:avLst/>
          </a:prstGeom>
          <a:solidFill>
            <a:schemeClr val="bg1"/>
          </a:solidFill>
          <a:ln w="9525">
            <a:noFill/>
            <a:miter lim="800000"/>
            <a:headEnd/>
            <a:tailEnd/>
          </a:ln>
        </p:spPr>
        <p:txBody>
          <a:bodyPr wrap="none" lIns="82945" tIns="41473" rIns="82945" bIns="41473" anchor="ctr"/>
          <a:lstStyle/>
          <a:p>
            <a:pPr hangingPunct="0">
              <a:lnSpc>
                <a:spcPct val="93000"/>
              </a:lnSpc>
              <a:buClr>
                <a:srgbClr val="000000"/>
              </a:buClr>
              <a:buSzPct val="45000"/>
              <a:buFont typeface="Wingdings" pitchFamily="2" charset="2"/>
              <a:buNone/>
            </a:pPr>
            <a:endParaRPr lang="es-ES" altLang="es-ES">
              <a:latin typeface="Calibri" pitchFamily="34" charset="0"/>
            </a:endParaRPr>
          </a:p>
        </p:txBody>
      </p:sp>
      <p:sp>
        <p:nvSpPr>
          <p:cNvPr id="38922" name="Rectangle 10"/>
          <p:cNvSpPr>
            <a:spLocks noChangeArrowheads="1"/>
          </p:cNvSpPr>
          <p:nvPr/>
        </p:nvSpPr>
        <p:spPr bwMode="auto">
          <a:xfrm>
            <a:off x="323850" y="336550"/>
            <a:ext cx="8424863" cy="4968875"/>
          </a:xfrm>
          <a:prstGeom prst="rect">
            <a:avLst/>
          </a:prstGeom>
          <a:solidFill>
            <a:schemeClr val="bg1"/>
          </a:solidFill>
          <a:ln w="9525">
            <a:noFill/>
            <a:miter lim="800000"/>
            <a:headEnd/>
            <a:tailEnd/>
          </a:ln>
        </p:spPr>
        <p:txBody>
          <a:bodyPr wrap="none" lIns="82945" tIns="41473" rIns="82945" bIns="41473" anchor="ctr"/>
          <a:lstStyle/>
          <a:p>
            <a:pPr hangingPunct="0">
              <a:lnSpc>
                <a:spcPct val="93000"/>
              </a:lnSpc>
              <a:buClr>
                <a:srgbClr val="000000"/>
              </a:buClr>
              <a:buSzPct val="45000"/>
              <a:buFont typeface="Wingdings" pitchFamily="2" charset="2"/>
              <a:buNone/>
            </a:pPr>
            <a:endParaRPr lang="es-ES" altLang="es-ES">
              <a:latin typeface="Calibri" pitchFamily="34" charset="0"/>
            </a:endParaRPr>
          </a:p>
        </p:txBody>
      </p:sp>
      <p:sp>
        <p:nvSpPr>
          <p:cNvPr id="38923" name="Rectangle 11"/>
          <p:cNvSpPr>
            <a:spLocks noChangeArrowheads="1"/>
          </p:cNvSpPr>
          <p:nvPr/>
        </p:nvSpPr>
        <p:spPr bwMode="auto">
          <a:xfrm>
            <a:off x="971550" y="841375"/>
            <a:ext cx="7345363" cy="4103688"/>
          </a:xfrm>
          <a:prstGeom prst="rect">
            <a:avLst/>
          </a:prstGeom>
          <a:solidFill>
            <a:schemeClr val="bg1"/>
          </a:solidFill>
          <a:ln w="9525">
            <a:noFill/>
            <a:miter lim="800000"/>
            <a:headEnd/>
            <a:tailEnd/>
          </a:ln>
        </p:spPr>
        <p:txBody>
          <a:bodyPr wrap="none" lIns="82945" tIns="41473" rIns="82945" bIns="41473" anchor="ctr"/>
          <a:lstStyle/>
          <a:p>
            <a:pPr hangingPunct="0">
              <a:lnSpc>
                <a:spcPct val="93000"/>
              </a:lnSpc>
              <a:buClr>
                <a:srgbClr val="000000"/>
              </a:buClr>
              <a:buSzPct val="45000"/>
              <a:buFont typeface="Wingdings" pitchFamily="2" charset="2"/>
              <a:buNone/>
            </a:pPr>
            <a:endParaRPr lang="es-ES" altLang="es-ES">
              <a:latin typeface="Calibri" pitchFamily="34" charset="0"/>
            </a:endParaRPr>
          </a:p>
        </p:txBody>
      </p:sp>
      <p:sp>
        <p:nvSpPr>
          <p:cNvPr id="38924" name="Rectangle 12"/>
          <p:cNvSpPr>
            <a:spLocks noChangeArrowheads="1"/>
          </p:cNvSpPr>
          <p:nvPr/>
        </p:nvSpPr>
        <p:spPr bwMode="auto">
          <a:xfrm>
            <a:off x="1692275" y="1344613"/>
            <a:ext cx="5832475" cy="3168650"/>
          </a:xfrm>
          <a:prstGeom prst="rect">
            <a:avLst/>
          </a:prstGeom>
          <a:solidFill>
            <a:schemeClr val="bg1"/>
          </a:solidFill>
          <a:ln w="9525">
            <a:noFill/>
            <a:miter lim="800000"/>
            <a:headEnd/>
            <a:tailEnd/>
          </a:ln>
        </p:spPr>
        <p:txBody>
          <a:bodyPr wrap="none" lIns="82945" tIns="41473" rIns="82945" bIns="41473" anchor="ctr"/>
          <a:lstStyle/>
          <a:p>
            <a:pPr hangingPunct="0">
              <a:lnSpc>
                <a:spcPct val="93000"/>
              </a:lnSpc>
              <a:buClr>
                <a:srgbClr val="000000"/>
              </a:buClr>
              <a:buSzPct val="45000"/>
              <a:buFont typeface="Wingdings" pitchFamily="2" charset="2"/>
              <a:buNone/>
            </a:pPr>
            <a:endParaRPr lang="es-ES" altLang="es-ES">
              <a:latin typeface="Calibri" pitchFamily="34" charset="0"/>
            </a:endParaRPr>
          </a:p>
        </p:txBody>
      </p:sp>
      <p:sp>
        <p:nvSpPr>
          <p:cNvPr id="8" name="7 CuadroTexto"/>
          <p:cNvSpPr txBox="1"/>
          <p:nvPr/>
        </p:nvSpPr>
        <p:spPr>
          <a:xfrm>
            <a:off x="819150" y="4362450"/>
            <a:ext cx="7929563" cy="1292225"/>
          </a:xfrm>
          <a:prstGeom prst="rect">
            <a:avLst/>
          </a:prstGeom>
          <a:noFill/>
        </p:spPr>
        <p:txBody>
          <a:bodyPr>
            <a:spAutoFit/>
          </a:bodyPr>
          <a:lstStyle/>
          <a:p>
            <a:pPr>
              <a:defRPr/>
            </a:pPr>
            <a:r>
              <a:rPr lang="es-ES" sz="2400" i="1" dirty="0">
                <a:effectLst>
                  <a:glow rad="101600">
                    <a:schemeClr val="accent2">
                      <a:satMod val="175000"/>
                      <a:alpha val="40000"/>
                    </a:schemeClr>
                  </a:glow>
                  <a:outerShdw blurRad="38100" dist="38100" dir="2700000" algn="tl">
                    <a:srgbClr val="000000">
                      <a:alpha val="43137"/>
                    </a:srgbClr>
                  </a:outerShdw>
                </a:effectLst>
              </a:rPr>
              <a:t>1974.  Manifestación del Orgullo Gay en Nueva York. </a:t>
            </a:r>
            <a:r>
              <a:rPr lang="es-ES" i="1" dirty="0">
                <a:effectLst>
                  <a:glow rad="101600">
                    <a:schemeClr val="accent2">
                      <a:satMod val="175000"/>
                      <a:alpha val="40000"/>
                    </a:schemeClr>
                  </a:glow>
                  <a:outerShdw blurRad="38100" dist="38100" dir="2700000" algn="tl">
                    <a:srgbClr val="000000">
                      <a:alpha val="43137"/>
                    </a:srgbClr>
                  </a:outerShdw>
                </a:effectLst>
              </a:rPr>
              <a:t>Una multitud se reunió en las calles de Nueva York para un desfile del Orgullo Gay, en el que simbolizaban el inicio del movimiento moderno por los derechos de los homosexuales.</a:t>
            </a:r>
          </a:p>
        </p:txBody>
      </p:sp>
    </p:spTree>
  </p:cSld>
  <p:clrMapOvr>
    <a:masterClrMapping/>
  </p:clrMapOvr>
  <mc:AlternateContent xmlns:mc="http://schemas.openxmlformats.org/markup-compatibility/2006" xmlns:p14="http://schemas.microsoft.com/office/powerpoint/2010/main">
    <mc:Choice Requires="p14">
      <p:transition spd="slow" p14:dur="2250" advTm="28000">
        <p:wheel spokes="1"/>
      </p:transition>
    </mc:Choice>
    <mc:Fallback xmlns="">
      <p:transition spd="slow" advTm="28000">
        <p:wheel spokes="1"/>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 presetClass="exit" presetSubtype="32" fill="hold" grpId="0" nodeType="withEffect">
                                  <p:stCondLst>
                                    <p:cond delay="0"/>
                                  </p:stCondLst>
                                  <p:childTnLst>
                                    <p:animEffect transition="out" filter="box(out)">
                                      <p:cBhvr>
                                        <p:cTn id="6" dur="4000"/>
                                        <p:tgtEl>
                                          <p:spTgt spid="38924"/>
                                        </p:tgtEl>
                                      </p:cBhvr>
                                    </p:animEffect>
                                    <p:set>
                                      <p:cBhvr>
                                        <p:cTn id="7" dur="1" fill="hold">
                                          <p:stCondLst>
                                            <p:cond delay="3999"/>
                                          </p:stCondLst>
                                        </p:cTn>
                                        <p:tgtEl>
                                          <p:spTgt spid="38924"/>
                                        </p:tgtEl>
                                        <p:attrNameLst>
                                          <p:attrName>style.visibility</p:attrName>
                                        </p:attrNameLst>
                                      </p:cBhvr>
                                      <p:to>
                                        <p:strVal val="hidden"/>
                                      </p:to>
                                    </p:set>
                                  </p:childTnLst>
                                </p:cTn>
                              </p:par>
                              <p:par>
                                <p:cTn id="8" presetID="4" presetClass="exit" presetSubtype="32" fill="hold" grpId="0" nodeType="withEffect">
                                  <p:stCondLst>
                                    <p:cond delay="0"/>
                                  </p:stCondLst>
                                  <p:childTnLst>
                                    <p:animEffect transition="out" filter="box(out)">
                                      <p:cBhvr>
                                        <p:cTn id="9" dur="4000"/>
                                        <p:tgtEl>
                                          <p:spTgt spid="38923"/>
                                        </p:tgtEl>
                                      </p:cBhvr>
                                    </p:animEffect>
                                    <p:set>
                                      <p:cBhvr>
                                        <p:cTn id="10" dur="1" fill="hold">
                                          <p:stCondLst>
                                            <p:cond delay="3999"/>
                                          </p:stCondLst>
                                        </p:cTn>
                                        <p:tgtEl>
                                          <p:spTgt spid="38923"/>
                                        </p:tgtEl>
                                        <p:attrNameLst>
                                          <p:attrName>style.visibility</p:attrName>
                                        </p:attrNameLst>
                                      </p:cBhvr>
                                      <p:to>
                                        <p:strVal val="hidden"/>
                                      </p:to>
                                    </p:set>
                                  </p:childTnLst>
                                </p:cTn>
                              </p:par>
                              <p:par>
                                <p:cTn id="11" presetID="4" presetClass="exit" presetSubtype="32" fill="hold" grpId="0" nodeType="withEffect">
                                  <p:stCondLst>
                                    <p:cond delay="0"/>
                                  </p:stCondLst>
                                  <p:childTnLst>
                                    <p:animEffect transition="out" filter="box(out)">
                                      <p:cBhvr>
                                        <p:cTn id="12" dur="4000"/>
                                        <p:tgtEl>
                                          <p:spTgt spid="38922"/>
                                        </p:tgtEl>
                                      </p:cBhvr>
                                    </p:animEffect>
                                    <p:set>
                                      <p:cBhvr>
                                        <p:cTn id="13" dur="1" fill="hold">
                                          <p:stCondLst>
                                            <p:cond delay="3999"/>
                                          </p:stCondLst>
                                        </p:cTn>
                                        <p:tgtEl>
                                          <p:spTgt spid="38922"/>
                                        </p:tgtEl>
                                        <p:attrNameLst>
                                          <p:attrName>style.visibility</p:attrName>
                                        </p:attrNameLst>
                                      </p:cBhvr>
                                      <p:to>
                                        <p:strVal val="hidden"/>
                                      </p:to>
                                    </p:set>
                                  </p:childTnLst>
                                </p:cTn>
                              </p:par>
                              <p:par>
                                <p:cTn id="14" presetID="4" presetClass="exit" presetSubtype="32" fill="hold" grpId="0" nodeType="withEffect">
                                  <p:stCondLst>
                                    <p:cond delay="0"/>
                                  </p:stCondLst>
                                  <p:childTnLst>
                                    <p:animEffect transition="out" filter="box(out)">
                                      <p:cBhvr>
                                        <p:cTn id="15" dur="4000"/>
                                        <p:tgtEl>
                                          <p:spTgt spid="38921"/>
                                        </p:tgtEl>
                                      </p:cBhvr>
                                    </p:animEffect>
                                    <p:set>
                                      <p:cBhvr>
                                        <p:cTn id="16" dur="1" fill="hold">
                                          <p:stCondLst>
                                            <p:cond delay="3999"/>
                                          </p:stCondLst>
                                        </p:cTn>
                                        <p:tgtEl>
                                          <p:spTgt spid="38921"/>
                                        </p:tgtEl>
                                        <p:attrNameLst>
                                          <p:attrName>style.visibility</p:attrName>
                                        </p:attrNameLst>
                                      </p:cBhvr>
                                      <p:to>
                                        <p:strVal val="hidden"/>
                                      </p:to>
                                    </p:set>
                                  </p:childTnLst>
                                </p:cTn>
                              </p:par>
                              <p:par>
                                <p:cTn id="17" presetID="10" presetClass="entr" presetSubtype="0" fill="hold" nodeType="withEffect">
                                  <p:stCondLst>
                                    <p:cond delay="0"/>
                                  </p:stCondLst>
                                  <p:childTnLst>
                                    <p:set>
                                      <p:cBhvr>
                                        <p:cTn id="18" dur="1" fill="hold">
                                          <p:stCondLst>
                                            <p:cond delay="0"/>
                                          </p:stCondLst>
                                        </p:cTn>
                                        <p:tgtEl>
                                          <p:spTgt spid="25605"/>
                                        </p:tgtEl>
                                        <p:attrNameLst>
                                          <p:attrName>style.visibility</p:attrName>
                                        </p:attrNameLst>
                                      </p:cBhvr>
                                      <p:to>
                                        <p:strVal val="visible"/>
                                      </p:to>
                                    </p:set>
                                    <p:animEffect transition="in" filter="fade">
                                      <p:cBhvr>
                                        <p:cTn id="19" dur="3000"/>
                                        <p:tgtEl>
                                          <p:spTgt spid="25605"/>
                                        </p:tgtEl>
                                      </p:cBhvr>
                                    </p:animEffect>
                                  </p:childTnLst>
                                </p:cTn>
                              </p:par>
                              <p:par>
                                <p:cTn id="20" presetID="23" presetClass="entr" presetSubtype="272" fill="hold" nodeType="withEffect">
                                  <p:stCondLst>
                                    <p:cond delay="0"/>
                                  </p:stCondLst>
                                  <p:childTnLst>
                                    <p:set>
                                      <p:cBhvr>
                                        <p:cTn id="21" dur="1" fill="hold">
                                          <p:stCondLst>
                                            <p:cond delay="0"/>
                                          </p:stCondLst>
                                        </p:cTn>
                                        <p:tgtEl>
                                          <p:spTgt spid="25605"/>
                                        </p:tgtEl>
                                        <p:attrNameLst>
                                          <p:attrName>style.visibility</p:attrName>
                                        </p:attrNameLst>
                                      </p:cBhvr>
                                      <p:to>
                                        <p:strVal val="visible"/>
                                      </p:to>
                                    </p:set>
                                    <p:anim calcmode="lin" valueType="num">
                                      <p:cBhvr>
                                        <p:cTn id="22" dur="4000" fill="hold"/>
                                        <p:tgtEl>
                                          <p:spTgt spid="25605"/>
                                        </p:tgtEl>
                                        <p:attrNameLst>
                                          <p:attrName>ppt_w</p:attrName>
                                        </p:attrNameLst>
                                      </p:cBhvr>
                                      <p:tavLst>
                                        <p:tav tm="0">
                                          <p:val>
                                            <p:strVal val="2/3*#ppt_w"/>
                                          </p:val>
                                        </p:tav>
                                        <p:tav tm="100000">
                                          <p:val>
                                            <p:strVal val="#ppt_w"/>
                                          </p:val>
                                        </p:tav>
                                      </p:tavLst>
                                    </p:anim>
                                    <p:anim calcmode="lin" valueType="num">
                                      <p:cBhvr>
                                        <p:cTn id="23" dur="4000" fill="hold"/>
                                        <p:tgtEl>
                                          <p:spTgt spid="25605"/>
                                        </p:tgtEl>
                                        <p:attrNameLst>
                                          <p:attrName>ppt_h</p:attrName>
                                        </p:attrNameLst>
                                      </p:cBhvr>
                                      <p:tavLst>
                                        <p:tav tm="0">
                                          <p:val>
                                            <p:strVal val="2/3*#ppt_h"/>
                                          </p:val>
                                        </p:tav>
                                        <p:tav tm="100000">
                                          <p:val>
                                            <p:strVal val="#ppt_h"/>
                                          </p:val>
                                        </p:tav>
                                      </p:tavLst>
                                    </p:anim>
                                  </p:childTnLst>
                                </p:cTn>
                              </p:par>
                            </p:childTnLst>
                          </p:cTn>
                        </p:par>
                        <p:par>
                          <p:cTn id="24" fill="hold">
                            <p:stCondLst>
                              <p:cond delay="4000"/>
                            </p:stCondLst>
                            <p:childTnLst>
                              <p:par>
                                <p:cTn id="25" presetID="40" presetClass="entr" presetSubtype="0" fill="hold" grpId="0" nodeType="afterEffect">
                                  <p:stCondLst>
                                    <p:cond delay="0"/>
                                  </p:stCondLst>
                                  <p:iterate type="lt">
                                    <p:tmPct val="10000"/>
                                  </p:iterate>
                                  <p:childTnLst>
                                    <p:set>
                                      <p:cBhvr>
                                        <p:cTn id="26" dur="1" fill="hold">
                                          <p:stCondLst>
                                            <p:cond delay="0"/>
                                          </p:stCondLst>
                                        </p:cTn>
                                        <p:tgtEl>
                                          <p:spTgt spid="8"/>
                                        </p:tgtEl>
                                        <p:attrNameLst>
                                          <p:attrName>style.visibility</p:attrName>
                                        </p:attrNameLst>
                                      </p:cBhvr>
                                      <p:to>
                                        <p:strVal val="visible"/>
                                      </p:to>
                                    </p:set>
                                    <p:animEffect transition="in" filter="fade">
                                      <p:cBhvr>
                                        <p:cTn id="27" dur="1000"/>
                                        <p:tgtEl>
                                          <p:spTgt spid="8"/>
                                        </p:tgtEl>
                                      </p:cBhvr>
                                    </p:animEffect>
                                    <p:anim calcmode="lin" valueType="num">
                                      <p:cBhvr>
                                        <p:cTn id="28" dur="1000" fill="hold"/>
                                        <p:tgtEl>
                                          <p:spTgt spid="8"/>
                                        </p:tgtEl>
                                        <p:attrNameLst>
                                          <p:attrName>ppt_x</p:attrName>
                                        </p:attrNameLst>
                                      </p:cBhvr>
                                      <p:tavLst>
                                        <p:tav tm="0">
                                          <p:val>
                                            <p:strVal val="#ppt_x-.1"/>
                                          </p:val>
                                        </p:tav>
                                        <p:tav tm="100000">
                                          <p:val>
                                            <p:strVal val="#ppt_x"/>
                                          </p:val>
                                        </p:tav>
                                      </p:tavLst>
                                    </p:anim>
                                    <p:anim calcmode="lin" valueType="num">
                                      <p:cBhvr>
                                        <p:cTn id="29"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8921" grpId="0" animBg="1"/>
      <p:bldP spid="38922" grpId="0" animBg="1"/>
      <p:bldP spid="38923" grpId="0" animBg="1"/>
      <p:bldP spid="38924" grpId="0" animBg="1"/>
      <p:bldP spid="8"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Rectangle 2"/>
          <p:cNvSpPr>
            <a:spLocks noGrp="1" noChangeArrowheads="1"/>
          </p:cNvSpPr>
          <p:nvPr>
            <p:ph type="ctrTitle"/>
          </p:nvPr>
        </p:nvSpPr>
        <p:spPr>
          <a:xfrm>
            <a:off x="685800" y="1774825"/>
            <a:ext cx="7772400" cy="1225550"/>
          </a:xfr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lstStyle/>
          <a:p>
            <a:pPr eaLnBrk="1" hangingPunct="1"/>
            <a:endParaRPr lang="es-ES" altLang="es-ES" smtClean="0"/>
          </a:p>
        </p:txBody>
      </p:sp>
      <p:sp>
        <p:nvSpPr>
          <p:cNvPr id="32771" name="Rectangle 3"/>
          <p:cNvSpPr>
            <a:spLocks noGrp="1" noChangeArrowheads="1"/>
          </p:cNvSpPr>
          <p:nvPr>
            <p:ph type="subTitle" idx="1"/>
          </p:nvPr>
        </p:nvSpPr>
        <p:spPr>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lstStyle/>
          <a:p>
            <a:pPr eaLnBrk="1" hangingPunct="1"/>
            <a:endParaRPr lang="es-ES" altLang="es-ES" smtClean="0">
              <a:solidFill>
                <a:srgbClr val="FFFFFF"/>
              </a:solidFill>
            </a:endParaRPr>
          </a:p>
        </p:txBody>
      </p:sp>
      <p:pic>
        <p:nvPicPr>
          <p:cNvPr id="18436" name="Picture 5" descr="ave"/>
          <p:cNvPicPr>
            <a:picLocks noChangeAspect="1" noChangeArrowheads="1"/>
          </p:cNvPicPr>
          <p:nvPr/>
        </p:nvPicPr>
        <p:blipFill>
          <a:blip r:embed="rId2" cstate="print"/>
          <a:srcRect/>
          <a:stretch>
            <a:fillRect/>
          </a:stretch>
        </p:blipFill>
        <p:spPr bwMode="auto">
          <a:xfrm>
            <a:off x="0" y="0"/>
            <a:ext cx="9144000" cy="5715000"/>
          </a:xfrm>
          <a:prstGeom prst="rect">
            <a:avLst/>
          </a:prstGeom>
          <a:noFill/>
          <a:ln w="9525">
            <a:noFill/>
            <a:miter lim="800000"/>
            <a:headEnd/>
            <a:tailEnd/>
          </a:ln>
        </p:spPr>
      </p:pic>
      <p:sp>
        <p:nvSpPr>
          <p:cNvPr id="32773" name="Text Box 6"/>
          <p:cNvSpPr txBox="1">
            <a:spLocks noChangeArrowheads="1"/>
          </p:cNvSpPr>
          <p:nvPr/>
        </p:nvSpPr>
        <p:spPr bwMode="auto">
          <a:xfrm>
            <a:off x="666750" y="1489075"/>
            <a:ext cx="3970338" cy="341313"/>
          </a:xfrm>
          <a:prstGeom prst="rect">
            <a:avLst/>
          </a:prstGeom>
          <a:no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lIns="82945" tIns="41473" rIns="82945" bIns="41473">
            <a:spAutoFit/>
          </a:bodyPr>
          <a:lstStyle/>
          <a:p>
            <a:pPr hangingPunct="0">
              <a:lnSpc>
                <a:spcPct val="93000"/>
              </a:lnSpc>
              <a:spcBef>
                <a:spcPct val="50000"/>
              </a:spcBef>
              <a:buClr>
                <a:srgbClr val="000000"/>
              </a:buClr>
              <a:buSzPct val="45000"/>
              <a:buFont typeface="Wingdings" pitchFamily="2" charset="2"/>
              <a:buNone/>
            </a:pPr>
            <a:endParaRPr lang="es-ES" altLang="es-ES" b="1">
              <a:latin typeface="Calibri" pitchFamily="34" charset="0"/>
            </a:endParaRPr>
          </a:p>
        </p:txBody>
      </p:sp>
      <p:sp>
        <p:nvSpPr>
          <p:cNvPr id="25607" name="AutoShape 7"/>
          <p:cNvSpPr>
            <a:spLocks noChangeArrowheads="1"/>
          </p:cNvSpPr>
          <p:nvPr/>
        </p:nvSpPr>
        <p:spPr bwMode="auto">
          <a:xfrm flipH="1">
            <a:off x="0" y="0"/>
            <a:ext cx="9144000" cy="5715000"/>
          </a:xfrm>
          <a:prstGeom prst="rtTriangle">
            <a:avLst/>
          </a:prstGeom>
          <a:solidFill>
            <a:schemeClr val="tx1">
              <a:lumMod val="75000"/>
              <a:alpha val="67058"/>
            </a:schemeClr>
          </a:soli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none" lIns="82945" tIns="41473" rIns="82945" bIns="41473" anchor="ctr"/>
          <a:lstStyle/>
          <a:p>
            <a:pPr hangingPunct="0">
              <a:lnSpc>
                <a:spcPct val="93000"/>
              </a:lnSpc>
              <a:buClr>
                <a:srgbClr val="000000"/>
              </a:buClr>
              <a:buSzPct val="45000"/>
              <a:buFont typeface="Wingdings" pitchFamily="2" charset="2"/>
              <a:buNone/>
              <a:defRPr/>
            </a:pPr>
            <a:endParaRPr lang="es-ES" altLang="es-ES">
              <a:latin typeface="Calibri" pitchFamily="34" charset="0"/>
            </a:endParaRPr>
          </a:p>
        </p:txBody>
      </p:sp>
      <p:sp>
        <p:nvSpPr>
          <p:cNvPr id="25608" name="AutoShape 8"/>
          <p:cNvSpPr>
            <a:spLocks noChangeArrowheads="1"/>
          </p:cNvSpPr>
          <p:nvPr/>
        </p:nvSpPr>
        <p:spPr bwMode="auto">
          <a:xfrm flipV="1">
            <a:off x="0" y="0"/>
            <a:ext cx="9144000" cy="5715000"/>
          </a:xfrm>
          <a:prstGeom prst="rtTriangle">
            <a:avLst/>
          </a:prstGeom>
          <a:solidFill>
            <a:schemeClr val="tx1">
              <a:lumMod val="75000"/>
              <a:alpha val="67058"/>
            </a:schemeClr>
          </a:soli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none" lIns="82945" tIns="41473" rIns="82945" bIns="41473" anchor="ctr"/>
          <a:lstStyle/>
          <a:p>
            <a:pPr hangingPunct="0">
              <a:lnSpc>
                <a:spcPct val="93000"/>
              </a:lnSpc>
              <a:buClr>
                <a:srgbClr val="000000"/>
              </a:buClr>
              <a:buSzPct val="45000"/>
              <a:buFont typeface="Wingdings" pitchFamily="2" charset="2"/>
              <a:buNone/>
              <a:defRPr/>
            </a:pPr>
            <a:endParaRPr lang="es-ES" altLang="es-ES">
              <a:latin typeface="Calibri" pitchFamily="34" charset="0"/>
            </a:endParaRPr>
          </a:p>
        </p:txBody>
      </p:sp>
      <p:sp>
        <p:nvSpPr>
          <p:cNvPr id="25609" name="AutoShape 9"/>
          <p:cNvSpPr>
            <a:spLocks noChangeArrowheads="1"/>
          </p:cNvSpPr>
          <p:nvPr/>
        </p:nvSpPr>
        <p:spPr bwMode="auto">
          <a:xfrm flipH="1">
            <a:off x="2411413" y="0"/>
            <a:ext cx="6732587" cy="5715000"/>
          </a:xfrm>
          <a:prstGeom prst="rtTriangle">
            <a:avLst/>
          </a:prstGeom>
          <a:solidFill>
            <a:schemeClr val="tx1">
              <a:lumMod val="65000"/>
              <a:alpha val="67058"/>
            </a:schemeClr>
          </a:soli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none" lIns="82945" tIns="41473" rIns="82945" bIns="41473" anchor="ctr"/>
          <a:lstStyle/>
          <a:p>
            <a:pPr hangingPunct="0">
              <a:lnSpc>
                <a:spcPct val="93000"/>
              </a:lnSpc>
              <a:buClr>
                <a:srgbClr val="000000"/>
              </a:buClr>
              <a:buSzPct val="45000"/>
              <a:buFont typeface="Wingdings" pitchFamily="2" charset="2"/>
              <a:buNone/>
              <a:defRPr/>
            </a:pPr>
            <a:endParaRPr lang="es-ES" altLang="es-ES">
              <a:latin typeface="Calibri" pitchFamily="34" charset="0"/>
            </a:endParaRPr>
          </a:p>
        </p:txBody>
      </p:sp>
      <p:sp>
        <p:nvSpPr>
          <p:cNvPr id="25610" name="AutoShape 10"/>
          <p:cNvSpPr>
            <a:spLocks noChangeArrowheads="1"/>
          </p:cNvSpPr>
          <p:nvPr/>
        </p:nvSpPr>
        <p:spPr bwMode="auto">
          <a:xfrm flipV="1">
            <a:off x="0" y="0"/>
            <a:ext cx="9144000" cy="4117975"/>
          </a:xfrm>
          <a:prstGeom prst="rtTriangle">
            <a:avLst/>
          </a:prstGeom>
          <a:solidFill>
            <a:schemeClr val="tx1">
              <a:lumMod val="65000"/>
              <a:alpha val="67058"/>
            </a:schemeClr>
          </a:soli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none" lIns="82945" tIns="41473" rIns="82945" bIns="41473" anchor="ctr"/>
          <a:lstStyle/>
          <a:p>
            <a:pPr hangingPunct="0">
              <a:lnSpc>
                <a:spcPct val="93000"/>
              </a:lnSpc>
              <a:buClr>
                <a:srgbClr val="000000"/>
              </a:buClr>
              <a:buSzPct val="45000"/>
              <a:buFont typeface="Wingdings" pitchFamily="2" charset="2"/>
              <a:buNone/>
              <a:defRPr/>
            </a:pPr>
            <a:endParaRPr lang="es-ES" altLang="es-ES">
              <a:latin typeface="Calibri" pitchFamily="34" charset="0"/>
            </a:endParaRPr>
          </a:p>
        </p:txBody>
      </p:sp>
      <p:sp>
        <p:nvSpPr>
          <p:cNvPr id="25611" name="AutoShape 11"/>
          <p:cNvSpPr>
            <a:spLocks noChangeArrowheads="1"/>
          </p:cNvSpPr>
          <p:nvPr/>
        </p:nvSpPr>
        <p:spPr bwMode="auto">
          <a:xfrm flipH="1">
            <a:off x="4284663" y="0"/>
            <a:ext cx="4859337" cy="5715000"/>
          </a:xfrm>
          <a:prstGeom prst="rtTriangle">
            <a:avLst/>
          </a:prstGeom>
          <a:solidFill>
            <a:schemeClr val="tx1">
              <a:lumMod val="50000"/>
              <a:alpha val="67058"/>
            </a:schemeClr>
          </a:soli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none" lIns="82945" tIns="41473" rIns="82945" bIns="41473" anchor="ctr"/>
          <a:lstStyle/>
          <a:p>
            <a:pPr hangingPunct="0">
              <a:lnSpc>
                <a:spcPct val="93000"/>
              </a:lnSpc>
              <a:buClr>
                <a:srgbClr val="000000"/>
              </a:buClr>
              <a:buSzPct val="45000"/>
              <a:buFont typeface="Wingdings" pitchFamily="2" charset="2"/>
              <a:buNone/>
              <a:defRPr/>
            </a:pPr>
            <a:endParaRPr lang="es-ES" altLang="es-ES">
              <a:latin typeface="Calibri" pitchFamily="34" charset="0"/>
            </a:endParaRPr>
          </a:p>
        </p:txBody>
      </p:sp>
      <p:sp>
        <p:nvSpPr>
          <p:cNvPr id="25612" name="AutoShape 12"/>
          <p:cNvSpPr>
            <a:spLocks noChangeArrowheads="1"/>
          </p:cNvSpPr>
          <p:nvPr/>
        </p:nvSpPr>
        <p:spPr bwMode="auto">
          <a:xfrm flipV="1">
            <a:off x="0" y="0"/>
            <a:ext cx="9144000" cy="2917825"/>
          </a:xfrm>
          <a:prstGeom prst="rtTriangle">
            <a:avLst/>
          </a:prstGeom>
          <a:solidFill>
            <a:schemeClr val="tx1">
              <a:lumMod val="50000"/>
              <a:alpha val="67058"/>
            </a:schemeClr>
          </a:soli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none" lIns="82945" tIns="41473" rIns="82945" bIns="41473" anchor="ctr"/>
          <a:lstStyle/>
          <a:p>
            <a:pPr hangingPunct="0">
              <a:lnSpc>
                <a:spcPct val="93000"/>
              </a:lnSpc>
              <a:buClr>
                <a:srgbClr val="000000"/>
              </a:buClr>
              <a:buSzPct val="45000"/>
              <a:buFont typeface="Wingdings" pitchFamily="2" charset="2"/>
              <a:buNone/>
              <a:defRPr/>
            </a:pPr>
            <a:endParaRPr lang="es-ES" altLang="es-ES">
              <a:latin typeface="Calibri" pitchFamily="34" charset="0"/>
            </a:endParaRPr>
          </a:p>
        </p:txBody>
      </p:sp>
      <p:sp>
        <p:nvSpPr>
          <p:cNvPr id="25613" name="AutoShape 13"/>
          <p:cNvSpPr>
            <a:spLocks noChangeArrowheads="1"/>
          </p:cNvSpPr>
          <p:nvPr/>
        </p:nvSpPr>
        <p:spPr bwMode="auto">
          <a:xfrm flipH="1">
            <a:off x="5867400" y="0"/>
            <a:ext cx="3276600" cy="5715000"/>
          </a:xfrm>
          <a:prstGeom prst="rtTriangle">
            <a:avLst/>
          </a:prstGeom>
          <a:solidFill>
            <a:schemeClr val="bg1">
              <a:lumMod val="50000"/>
              <a:lumOff val="50000"/>
              <a:alpha val="67000"/>
            </a:schemeClr>
          </a:soli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none" lIns="82945" tIns="41473" rIns="82945" bIns="41473" anchor="ctr"/>
          <a:lstStyle/>
          <a:p>
            <a:pPr hangingPunct="0">
              <a:lnSpc>
                <a:spcPct val="93000"/>
              </a:lnSpc>
              <a:buClr>
                <a:srgbClr val="000000"/>
              </a:buClr>
              <a:buSzPct val="45000"/>
              <a:buFont typeface="Wingdings" pitchFamily="2" charset="2"/>
              <a:buNone/>
              <a:defRPr/>
            </a:pPr>
            <a:endParaRPr lang="es-ES">
              <a:latin typeface="Calibri" pitchFamily="34" charset="0"/>
            </a:endParaRPr>
          </a:p>
        </p:txBody>
      </p:sp>
      <p:sp>
        <p:nvSpPr>
          <p:cNvPr id="25614" name="AutoShape 14"/>
          <p:cNvSpPr>
            <a:spLocks noChangeArrowheads="1"/>
          </p:cNvSpPr>
          <p:nvPr/>
        </p:nvSpPr>
        <p:spPr bwMode="auto">
          <a:xfrm flipV="1">
            <a:off x="0" y="0"/>
            <a:ext cx="9144000" cy="1897063"/>
          </a:xfrm>
          <a:prstGeom prst="rtTriangle">
            <a:avLst/>
          </a:prstGeom>
          <a:solidFill>
            <a:schemeClr val="bg1">
              <a:lumMod val="50000"/>
              <a:lumOff val="50000"/>
              <a:alpha val="67000"/>
            </a:schemeClr>
          </a:soli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none" lIns="82945" tIns="41473" rIns="82945" bIns="41473" anchor="ctr"/>
          <a:lstStyle/>
          <a:p>
            <a:pPr hangingPunct="0">
              <a:lnSpc>
                <a:spcPct val="93000"/>
              </a:lnSpc>
              <a:buClr>
                <a:srgbClr val="000000"/>
              </a:buClr>
              <a:buSzPct val="45000"/>
              <a:buFont typeface="Wingdings" pitchFamily="2" charset="2"/>
              <a:buNone/>
              <a:defRPr/>
            </a:pPr>
            <a:endParaRPr lang="es-ES">
              <a:latin typeface="Calibri" pitchFamily="34" charset="0"/>
            </a:endParaRPr>
          </a:p>
        </p:txBody>
      </p:sp>
      <p:sp>
        <p:nvSpPr>
          <p:cNvPr id="25615" name="AutoShape 15"/>
          <p:cNvSpPr>
            <a:spLocks noChangeArrowheads="1"/>
          </p:cNvSpPr>
          <p:nvPr/>
        </p:nvSpPr>
        <p:spPr bwMode="auto">
          <a:xfrm flipH="1">
            <a:off x="7235825" y="0"/>
            <a:ext cx="1908175" cy="5715000"/>
          </a:xfrm>
          <a:prstGeom prst="rtTriangle">
            <a:avLst/>
          </a:prstGeom>
          <a:solidFill>
            <a:schemeClr val="bg1">
              <a:lumMod val="75000"/>
              <a:lumOff val="25000"/>
              <a:alpha val="67000"/>
            </a:schemeClr>
          </a:soli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none" lIns="82945" tIns="41473" rIns="82945" bIns="41473" anchor="ctr"/>
          <a:lstStyle/>
          <a:p>
            <a:pPr hangingPunct="0">
              <a:lnSpc>
                <a:spcPct val="93000"/>
              </a:lnSpc>
              <a:buClr>
                <a:srgbClr val="000000"/>
              </a:buClr>
              <a:buSzPct val="45000"/>
              <a:buFont typeface="Wingdings" pitchFamily="2" charset="2"/>
              <a:buNone/>
              <a:defRPr/>
            </a:pPr>
            <a:endParaRPr lang="es-ES">
              <a:latin typeface="Calibri" pitchFamily="34" charset="0"/>
            </a:endParaRPr>
          </a:p>
        </p:txBody>
      </p:sp>
      <p:sp>
        <p:nvSpPr>
          <p:cNvPr id="25616" name="AutoShape 16"/>
          <p:cNvSpPr>
            <a:spLocks noChangeArrowheads="1"/>
          </p:cNvSpPr>
          <p:nvPr/>
        </p:nvSpPr>
        <p:spPr bwMode="auto">
          <a:xfrm flipV="1">
            <a:off x="0" y="0"/>
            <a:ext cx="9144000" cy="1057275"/>
          </a:xfrm>
          <a:prstGeom prst="rtTriangle">
            <a:avLst/>
          </a:prstGeom>
          <a:solidFill>
            <a:schemeClr val="bg1">
              <a:lumMod val="75000"/>
              <a:lumOff val="25000"/>
              <a:alpha val="67000"/>
            </a:schemeClr>
          </a:soli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none" lIns="82945" tIns="41473" rIns="82945" bIns="41473" anchor="ctr"/>
          <a:lstStyle/>
          <a:p>
            <a:pPr hangingPunct="0">
              <a:lnSpc>
                <a:spcPct val="93000"/>
              </a:lnSpc>
              <a:buClr>
                <a:srgbClr val="000000"/>
              </a:buClr>
              <a:buSzPct val="45000"/>
              <a:buFont typeface="Wingdings" pitchFamily="2" charset="2"/>
              <a:buNone/>
              <a:defRPr/>
            </a:pPr>
            <a:endParaRPr lang="es-ES">
              <a:latin typeface="Calibri" pitchFamily="34" charset="0"/>
            </a:endParaRPr>
          </a:p>
        </p:txBody>
      </p:sp>
      <p:sp>
        <p:nvSpPr>
          <p:cNvPr id="17" name="16 CuadroTexto"/>
          <p:cNvSpPr txBox="1"/>
          <p:nvPr/>
        </p:nvSpPr>
        <p:spPr>
          <a:xfrm>
            <a:off x="428625" y="5214938"/>
            <a:ext cx="7721153" cy="369332"/>
          </a:xfrm>
          <a:prstGeom prst="rect">
            <a:avLst/>
          </a:prstGeom>
          <a:noFill/>
        </p:spPr>
        <p:txBody>
          <a:bodyPr wrap="none">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rPr>
              <a:t>1976. Robert de </a:t>
            </a:r>
            <a:r>
              <a:rPr lang="es-ES" i="1" dirty="0" err="1">
                <a:effectLst>
                  <a:glow rad="101600">
                    <a:schemeClr val="accent2">
                      <a:satMod val="175000"/>
                      <a:alpha val="40000"/>
                    </a:schemeClr>
                  </a:glow>
                  <a:outerShdw blurRad="38100" dist="38100" dir="2700000" algn="tl">
                    <a:srgbClr val="000000">
                      <a:alpha val="43137"/>
                    </a:srgbClr>
                  </a:outerShdw>
                </a:effectLst>
              </a:rPr>
              <a:t>Niro</a:t>
            </a:r>
            <a:r>
              <a:rPr lang="es-ES" i="1" dirty="0">
                <a:effectLst>
                  <a:glow rad="101600">
                    <a:schemeClr val="accent2">
                      <a:satMod val="175000"/>
                      <a:alpha val="40000"/>
                    </a:schemeClr>
                  </a:glow>
                  <a:outerShdw blurRad="38100" dist="38100" dir="2700000" algn="tl">
                    <a:srgbClr val="000000">
                      <a:alpha val="43137"/>
                    </a:srgbClr>
                  </a:outerShdw>
                </a:effectLst>
              </a:rPr>
              <a:t> en un descanso del rodaje de la película Taxi Driver.</a:t>
            </a:r>
          </a:p>
        </p:txBody>
      </p:sp>
    </p:spTree>
  </p:cSld>
  <p:clrMapOvr>
    <a:masterClrMapping/>
  </p:clrMapOvr>
  <mc:AlternateContent xmlns:mc="http://schemas.openxmlformats.org/markup-compatibility/2006" xmlns:p14="http://schemas.microsoft.com/office/powerpoint/2010/main">
    <mc:Choice Requires="p14">
      <p:transition spd="slow" p14:dur="2250" advTm="15000">
        <p:wheel spokes="1"/>
      </p:transition>
    </mc:Choice>
    <mc:Fallback xmlns="">
      <p:transition spd="slow" advTm="15000">
        <p:wheel spokes="1"/>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xit" presetSubtype="8" fill="hold" grpId="0" nodeType="withEffect">
                                  <p:stCondLst>
                                    <p:cond delay="0"/>
                                  </p:stCondLst>
                                  <p:childTnLst>
                                    <p:animEffect transition="out" filter="wipe(left)">
                                      <p:cBhvr>
                                        <p:cTn id="6" dur="4000"/>
                                        <p:tgtEl>
                                          <p:spTgt spid="25615"/>
                                        </p:tgtEl>
                                      </p:cBhvr>
                                    </p:animEffect>
                                    <p:set>
                                      <p:cBhvr>
                                        <p:cTn id="7" dur="1" fill="hold">
                                          <p:stCondLst>
                                            <p:cond delay="3999"/>
                                          </p:stCondLst>
                                        </p:cTn>
                                        <p:tgtEl>
                                          <p:spTgt spid="25615"/>
                                        </p:tgtEl>
                                        <p:attrNameLst>
                                          <p:attrName>style.visibility</p:attrName>
                                        </p:attrNameLst>
                                      </p:cBhvr>
                                      <p:to>
                                        <p:strVal val="hidden"/>
                                      </p:to>
                                    </p:set>
                                  </p:childTnLst>
                                </p:cTn>
                              </p:par>
                              <p:par>
                                <p:cTn id="8" presetID="22" presetClass="exit" presetSubtype="8" fill="hold" grpId="0" nodeType="withEffect">
                                  <p:stCondLst>
                                    <p:cond delay="0"/>
                                  </p:stCondLst>
                                  <p:childTnLst>
                                    <p:animEffect transition="out" filter="wipe(left)">
                                      <p:cBhvr>
                                        <p:cTn id="9" dur="4000"/>
                                        <p:tgtEl>
                                          <p:spTgt spid="25613"/>
                                        </p:tgtEl>
                                      </p:cBhvr>
                                    </p:animEffect>
                                    <p:set>
                                      <p:cBhvr>
                                        <p:cTn id="10" dur="1" fill="hold">
                                          <p:stCondLst>
                                            <p:cond delay="3999"/>
                                          </p:stCondLst>
                                        </p:cTn>
                                        <p:tgtEl>
                                          <p:spTgt spid="25613"/>
                                        </p:tgtEl>
                                        <p:attrNameLst>
                                          <p:attrName>style.visibility</p:attrName>
                                        </p:attrNameLst>
                                      </p:cBhvr>
                                      <p:to>
                                        <p:strVal val="hidden"/>
                                      </p:to>
                                    </p:set>
                                  </p:childTnLst>
                                </p:cTn>
                              </p:par>
                              <p:par>
                                <p:cTn id="11" presetID="22" presetClass="exit" presetSubtype="8" fill="hold" grpId="0" nodeType="withEffect">
                                  <p:stCondLst>
                                    <p:cond delay="0"/>
                                  </p:stCondLst>
                                  <p:childTnLst>
                                    <p:animEffect transition="out" filter="wipe(left)">
                                      <p:cBhvr>
                                        <p:cTn id="12" dur="4000"/>
                                        <p:tgtEl>
                                          <p:spTgt spid="25611"/>
                                        </p:tgtEl>
                                      </p:cBhvr>
                                    </p:animEffect>
                                    <p:set>
                                      <p:cBhvr>
                                        <p:cTn id="13" dur="1" fill="hold">
                                          <p:stCondLst>
                                            <p:cond delay="3999"/>
                                          </p:stCondLst>
                                        </p:cTn>
                                        <p:tgtEl>
                                          <p:spTgt spid="25611"/>
                                        </p:tgtEl>
                                        <p:attrNameLst>
                                          <p:attrName>style.visibility</p:attrName>
                                        </p:attrNameLst>
                                      </p:cBhvr>
                                      <p:to>
                                        <p:strVal val="hidden"/>
                                      </p:to>
                                    </p:set>
                                  </p:childTnLst>
                                </p:cTn>
                              </p:par>
                              <p:par>
                                <p:cTn id="14" presetID="22" presetClass="exit" presetSubtype="8" fill="hold" grpId="0" nodeType="withEffect">
                                  <p:stCondLst>
                                    <p:cond delay="0"/>
                                  </p:stCondLst>
                                  <p:childTnLst>
                                    <p:animEffect transition="out" filter="wipe(left)">
                                      <p:cBhvr>
                                        <p:cTn id="15" dur="4000"/>
                                        <p:tgtEl>
                                          <p:spTgt spid="25609"/>
                                        </p:tgtEl>
                                      </p:cBhvr>
                                    </p:animEffect>
                                    <p:set>
                                      <p:cBhvr>
                                        <p:cTn id="16" dur="1" fill="hold">
                                          <p:stCondLst>
                                            <p:cond delay="3999"/>
                                          </p:stCondLst>
                                        </p:cTn>
                                        <p:tgtEl>
                                          <p:spTgt spid="25609"/>
                                        </p:tgtEl>
                                        <p:attrNameLst>
                                          <p:attrName>style.visibility</p:attrName>
                                        </p:attrNameLst>
                                      </p:cBhvr>
                                      <p:to>
                                        <p:strVal val="hidden"/>
                                      </p:to>
                                    </p:set>
                                  </p:childTnLst>
                                </p:cTn>
                              </p:par>
                              <p:par>
                                <p:cTn id="17" presetID="22" presetClass="exit" presetSubtype="8" fill="hold" grpId="0" nodeType="withEffect">
                                  <p:stCondLst>
                                    <p:cond delay="0"/>
                                  </p:stCondLst>
                                  <p:childTnLst>
                                    <p:animEffect transition="out" filter="wipe(left)">
                                      <p:cBhvr>
                                        <p:cTn id="18" dur="4000"/>
                                        <p:tgtEl>
                                          <p:spTgt spid="25607"/>
                                        </p:tgtEl>
                                      </p:cBhvr>
                                    </p:animEffect>
                                    <p:set>
                                      <p:cBhvr>
                                        <p:cTn id="19" dur="1" fill="hold">
                                          <p:stCondLst>
                                            <p:cond delay="3999"/>
                                          </p:stCondLst>
                                        </p:cTn>
                                        <p:tgtEl>
                                          <p:spTgt spid="25607"/>
                                        </p:tgtEl>
                                        <p:attrNameLst>
                                          <p:attrName>style.visibility</p:attrName>
                                        </p:attrNameLst>
                                      </p:cBhvr>
                                      <p:to>
                                        <p:strVal val="hidden"/>
                                      </p:to>
                                    </p:set>
                                  </p:childTnLst>
                                </p:cTn>
                              </p:par>
                              <p:par>
                                <p:cTn id="20" presetID="22" presetClass="exit" presetSubtype="4" fill="hold" grpId="0" nodeType="withEffect">
                                  <p:stCondLst>
                                    <p:cond delay="0"/>
                                  </p:stCondLst>
                                  <p:childTnLst>
                                    <p:animEffect transition="out" filter="wipe(down)">
                                      <p:cBhvr>
                                        <p:cTn id="21" dur="4000"/>
                                        <p:tgtEl>
                                          <p:spTgt spid="25608"/>
                                        </p:tgtEl>
                                      </p:cBhvr>
                                    </p:animEffect>
                                    <p:set>
                                      <p:cBhvr>
                                        <p:cTn id="22" dur="1" fill="hold">
                                          <p:stCondLst>
                                            <p:cond delay="3999"/>
                                          </p:stCondLst>
                                        </p:cTn>
                                        <p:tgtEl>
                                          <p:spTgt spid="25608"/>
                                        </p:tgtEl>
                                        <p:attrNameLst>
                                          <p:attrName>style.visibility</p:attrName>
                                        </p:attrNameLst>
                                      </p:cBhvr>
                                      <p:to>
                                        <p:strVal val="hidden"/>
                                      </p:to>
                                    </p:set>
                                  </p:childTnLst>
                                </p:cTn>
                              </p:par>
                              <p:par>
                                <p:cTn id="23" presetID="22" presetClass="exit" presetSubtype="4" fill="hold" grpId="0" nodeType="withEffect">
                                  <p:stCondLst>
                                    <p:cond delay="0"/>
                                  </p:stCondLst>
                                  <p:childTnLst>
                                    <p:animEffect transition="out" filter="wipe(down)">
                                      <p:cBhvr>
                                        <p:cTn id="24" dur="4000"/>
                                        <p:tgtEl>
                                          <p:spTgt spid="25610"/>
                                        </p:tgtEl>
                                      </p:cBhvr>
                                    </p:animEffect>
                                    <p:set>
                                      <p:cBhvr>
                                        <p:cTn id="25" dur="1" fill="hold">
                                          <p:stCondLst>
                                            <p:cond delay="3999"/>
                                          </p:stCondLst>
                                        </p:cTn>
                                        <p:tgtEl>
                                          <p:spTgt spid="25610"/>
                                        </p:tgtEl>
                                        <p:attrNameLst>
                                          <p:attrName>style.visibility</p:attrName>
                                        </p:attrNameLst>
                                      </p:cBhvr>
                                      <p:to>
                                        <p:strVal val="hidden"/>
                                      </p:to>
                                    </p:set>
                                  </p:childTnLst>
                                </p:cTn>
                              </p:par>
                              <p:par>
                                <p:cTn id="26" presetID="22" presetClass="exit" presetSubtype="4" fill="hold" grpId="1" nodeType="withEffect">
                                  <p:stCondLst>
                                    <p:cond delay="0"/>
                                  </p:stCondLst>
                                  <p:childTnLst>
                                    <p:animEffect transition="out" filter="wipe(down)">
                                      <p:cBhvr>
                                        <p:cTn id="27" dur="4000"/>
                                        <p:tgtEl>
                                          <p:spTgt spid="25610"/>
                                        </p:tgtEl>
                                      </p:cBhvr>
                                    </p:animEffect>
                                    <p:set>
                                      <p:cBhvr>
                                        <p:cTn id="28" dur="1" fill="hold">
                                          <p:stCondLst>
                                            <p:cond delay="3999"/>
                                          </p:stCondLst>
                                        </p:cTn>
                                        <p:tgtEl>
                                          <p:spTgt spid="25610"/>
                                        </p:tgtEl>
                                        <p:attrNameLst>
                                          <p:attrName>style.visibility</p:attrName>
                                        </p:attrNameLst>
                                      </p:cBhvr>
                                      <p:to>
                                        <p:strVal val="hidden"/>
                                      </p:to>
                                    </p:set>
                                  </p:childTnLst>
                                </p:cTn>
                              </p:par>
                              <p:par>
                                <p:cTn id="29" presetID="22" presetClass="exit" presetSubtype="4" fill="hold" grpId="0" nodeType="withEffect">
                                  <p:stCondLst>
                                    <p:cond delay="0"/>
                                  </p:stCondLst>
                                  <p:childTnLst>
                                    <p:animEffect transition="out" filter="wipe(down)">
                                      <p:cBhvr>
                                        <p:cTn id="30" dur="4000"/>
                                        <p:tgtEl>
                                          <p:spTgt spid="25612"/>
                                        </p:tgtEl>
                                      </p:cBhvr>
                                    </p:animEffect>
                                    <p:set>
                                      <p:cBhvr>
                                        <p:cTn id="31" dur="1" fill="hold">
                                          <p:stCondLst>
                                            <p:cond delay="3999"/>
                                          </p:stCondLst>
                                        </p:cTn>
                                        <p:tgtEl>
                                          <p:spTgt spid="25612"/>
                                        </p:tgtEl>
                                        <p:attrNameLst>
                                          <p:attrName>style.visibility</p:attrName>
                                        </p:attrNameLst>
                                      </p:cBhvr>
                                      <p:to>
                                        <p:strVal val="hidden"/>
                                      </p:to>
                                    </p:set>
                                  </p:childTnLst>
                                </p:cTn>
                              </p:par>
                              <p:par>
                                <p:cTn id="32" presetID="22" presetClass="exit" presetSubtype="4" fill="hold" grpId="0" nodeType="withEffect">
                                  <p:stCondLst>
                                    <p:cond delay="0"/>
                                  </p:stCondLst>
                                  <p:childTnLst>
                                    <p:animEffect transition="out" filter="wipe(down)">
                                      <p:cBhvr>
                                        <p:cTn id="33" dur="4000"/>
                                        <p:tgtEl>
                                          <p:spTgt spid="25614"/>
                                        </p:tgtEl>
                                      </p:cBhvr>
                                    </p:animEffect>
                                    <p:set>
                                      <p:cBhvr>
                                        <p:cTn id="34" dur="1" fill="hold">
                                          <p:stCondLst>
                                            <p:cond delay="3999"/>
                                          </p:stCondLst>
                                        </p:cTn>
                                        <p:tgtEl>
                                          <p:spTgt spid="25614"/>
                                        </p:tgtEl>
                                        <p:attrNameLst>
                                          <p:attrName>style.visibility</p:attrName>
                                        </p:attrNameLst>
                                      </p:cBhvr>
                                      <p:to>
                                        <p:strVal val="hidden"/>
                                      </p:to>
                                    </p:set>
                                  </p:childTnLst>
                                </p:cTn>
                              </p:par>
                              <p:par>
                                <p:cTn id="35" presetID="22" presetClass="exit" presetSubtype="4" fill="hold" grpId="0" nodeType="withEffect">
                                  <p:stCondLst>
                                    <p:cond delay="0"/>
                                  </p:stCondLst>
                                  <p:childTnLst>
                                    <p:animEffect transition="out" filter="wipe(down)">
                                      <p:cBhvr>
                                        <p:cTn id="36" dur="4000"/>
                                        <p:tgtEl>
                                          <p:spTgt spid="25616"/>
                                        </p:tgtEl>
                                      </p:cBhvr>
                                    </p:animEffect>
                                    <p:set>
                                      <p:cBhvr>
                                        <p:cTn id="37" dur="1" fill="hold">
                                          <p:stCondLst>
                                            <p:cond delay="3999"/>
                                          </p:stCondLst>
                                        </p:cTn>
                                        <p:tgtEl>
                                          <p:spTgt spid="25616"/>
                                        </p:tgtEl>
                                        <p:attrNameLst>
                                          <p:attrName>style.visibility</p:attrName>
                                        </p:attrNameLst>
                                      </p:cBhvr>
                                      <p:to>
                                        <p:strVal val="hidden"/>
                                      </p:to>
                                    </p:set>
                                  </p:childTnLst>
                                </p:cTn>
                              </p:par>
                              <p:par>
                                <p:cTn id="38" presetID="2" presetClass="entr" presetSubtype="12" fill="hold" nodeType="withEffect">
                                  <p:stCondLst>
                                    <p:cond delay="0"/>
                                  </p:stCondLst>
                                  <p:childTnLst>
                                    <p:set>
                                      <p:cBhvr>
                                        <p:cTn id="39" dur="1" fill="hold">
                                          <p:stCondLst>
                                            <p:cond delay="0"/>
                                          </p:stCondLst>
                                        </p:cTn>
                                        <p:tgtEl>
                                          <p:spTgt spid="18436"/>
                                        </p:tgtEl>
                                        <p:attrNameLst>
                                          <p:attrName>style.visibility</p:attrName>
                                        </p:attrNameLst>
                                      </p:cBhvr>
                                      <p:to>
                                        <p:strVal val="visible"/>
                                      </p:to>
                                    </p:set>
                                    <p:anim calcmode="lin" valueType="num">
                                      <p:cBhvr additive="base">
                                        <p:cTn id="40" dur="4000" fill="hold"/>
                                        <p:tgtEl>
                                          <p:spTgt spid="18436"/>
                                        </p:tgtEl>
                                        <p:attrNameLst>
                                          <p:attrName>ppt_x</p:attrName>
                                        </p:attrNameLst>
                                      </p:cBhvr>
                                      <p:tavLst>
                                        <p:tav tm="0">
                                          <p:val>
                                            <p:strVal val="0-#ppt_w/2"/>
                                          </p:val>
                                        </p:tav>
                                        <p:tav tm="100000">
                                          <p:val>
                                            <p:strVal val="#ppt_x"/>
                                          </p:val>
                                        </p:tav>
                                      </p:tavLst>
                                    </p:anim>
                                    <p:anim calcmode="lin" valueType="num">
                                      <p:cBhvr additive="base">
                                        <p:cTn id="41" dur="4000" fill="hold"/>
                                        <p:tgtEl>
                                          <p:spTgt spid="18436"/>
                                        </p:tgtEl>
                                        <p:attrNameLst>
                                          <p:attrName>ppt_y</p:attrName>
                                        </p:attrNameLst>
                                      </p:cBhvr>
                                      <p:tavLst>
                                        <p:tav tm="0">
                                          <p:val>
                                            <p:strVal val="1+#ppt_h/2"/>
                                          </p:val>
                                        </p:tav>
                                        <p:tav tm="100000">
                                          <p:val>
                                            <p:strVal val="#ppt_y"/>
                                          </p:val>
                                        </p:tav>
                                      </p:tavLst>
                                    </p:anim>
                                  </p:childTnLst>
                                </p:cTn>
                              </p:par>
                            </p:childTnLst>
                          </p:cTn>
                        </p:par>
                        <p:par>
                          <p:cTn id="42" fill="hold">
                            <p:stCondLst>
                              <p:cond delay="4000"/>
                            </p:stCondLst>
                            <p:childTnLst>
                              <p:par>
                                <p:cTn id="43" presetID="40" presetClass="entr" presetSubtype="0" fill="hold" grpId="0" nodeType="afterEffect">
                                  <p:stCondLst>
                                    <p:cond delay="0"/>
                                  </p:stCondLst>
                                  <p:iterate type="lt">
                                    <p:tmPct val="10000"/>
                                  </p:iterate>
                                  <p:childTnLst>
                                    <p:set>
                                      <p:cBhvr>
                                        <p:cTn id="44" dur="1" fill="hold">
                                          <p:stCondLst>
                                            <p:cond delay="0"/>
                                          </p:stCondLst>
                                        </p:cTn>
                                        <p:tgtEl>
                                          <p:spTgt spid="17"/>
                                        </p:tgtEl>
                                        <p:attrNameLst>
                                          <p:attrName>style.visibility</p:attrName>
                                        </p:attrNameLst>
                                      </p:cBhvr>
                                      <p:to>
                                        <p:strVal val="visible"/>
                                      </p:to>
                                    </p:set>
                                    <p:animEffect transition="in" filter="fade">
                                      <p:cBhvr>
                                        <p:cTn id="45" dur="1000"/>
                                        <p:tgtEl>
                                          <p:spTgt spid="17"/>
                                        </p:tgtEl>
                                      </p:cBhvr>
                                    </p:animEffect>
                                    <p:anim calcmode="lin" valueType="num">
                                      <p:cBhvr>
                                        <p:cTn id="46" dur="1000" fill="hold"/>
                                        <p:tgtEl>
                                          <p:spTgt spid="17"/>
                                        </p:tgtEl>
                                        <p:attrNameLst>
                                          <p:attrName>ppt_x</p:attrName>
                                        </p:attrNameLst>
                                      </p:cBhvr>
                                      <p:tavLst>
                                        <p:tav tm="0">
                                          <p:val>
                                            <p:strVal val="#ppt_x-.1"/>
                                          </p:val>
                                        </p:tav>
                                        <p:tav tm="100000">
                                          <p:val>
                                            <p:strVal val="#ppt_x"/>
                                          </p:val>
                                        </p:tav>
                                      </p:tavLst>
                                    </p:anim>
                                    <p:anim calcmode="lin" valueType="num">
                                      <p:cBhvr>
                                        <p:cTn id="47" dur="1000" fill="hold"/>
                                        <p:tgtEl>
                                          <p:spTgt spid="1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607" grpId="0" animBg="1"/>
      <p:bldP spid="25608" grpId="0" animBg="1"/>
      <p:bldP spid="25609" grpId="0" animBg="1"/>
      <p:bldP spid="25610" grpId="0" animBg="1"/>
      <p:bldP spid="25610" grpId="1" animBg="1"/>
      <p:bldP spid="25611" grpId="0" animBg="1"/>
      <p:bldP spid="25612" grpId="0" animBg="1"/>
      <p:bldP spid="25613" grpId="0" animBg="1"/>
      <p:bldP spid="25614" grpId="0" animBg="1"/>
      <p:bldP spid="25615" grpId="0" animBg="1"/>
      <p:bldP spid="25616" grpId="0" animBg="1"/>
      <p:bldP spid="17"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8" name="Picture 5" descr="Mariposas%20Burbujas_800"/>
          <p:cNvPicPr>
            <a:picLocks noChangeAspect="1" noChangeArrowheads="1"/>
          </p:cNvPicPr>
          <p:nvPr/>
        </p:nvPicPr>
        <p:blipFill>
          <a:blip r:embed="rId2" cstate="print"/>
          <a:srcRect/>
          <a:stretch>
            <a:fillRect/>
          </a:stretch>
        </p:blipFill>
        <p:spPr bwMode="auto">
          <a:xfrm>
            <a:off x="0" y="4763"/>
            <a:ext cx="9144000" cy="6524625"/>
          </a:xfrm>
          <a:prstGeom prst="rect">
            <a:avLst/>
          </a:prstGeom>
          <a:noFill/>
          <a:ln w="9525">
            <a:noFill/>
            <a:miter lim="800000"/>
            <a:headEnd/>
            <a:tailEnd/>
          </a:ln>
        </p:spPr>
      </p:pic>
      <p:sp>
        <p:nvSpPr>
          <p:cNvPr id="36872" name="AutoShape 8"/>
          <p:cNvSpPr>
            <a:spLocks noChangeArrowheads="1"/>
          </p:cNvSpPr>
          <p:nvPr/>
        </p:nvSpPr>
        <p:spPr bwMode="auto">
          <a:xfrm>
            <a:off x="-180975" y="-166688"/>
            <a:ext cx="9324975" cy="5881688"/>
          </a:xfrm>
          <a:prstGeom prst="rtTriangle">
            <a:avLst/>
          </a:prstGeom>
          <a:solidFill>
            <a:schemeClr val="bg1"/>
          </a:solidFill>
          <a:ln w="9525">
            <a:noFill/>
            <a:miter lim="800000"/>
            <a:headEnd/>
            <a:tailEnd/>
          </a:ln>
        </p:spPr>
        <p:txBody>
          <a:bodyPr wrap="none" lIns="82945" tIns="41473" rIns="82945" bIns="41473" anchor="ctr"/>
          <a:lstStyle/>
          <a:p>
            <a:pPr hangingPunct="0">
              <a:lnSpc>
                <a:spcPct val="93000"/>
              </a:lnSpc>
              <a:buClr>
                <a:srgbClr val="000000"/>
              </a:buClr>
              <a:buSzPct val="45000"/>
              <a:buFont typeface="Wingdings" pitchFamily="2" charset="2"/>
              <a:buNone/>
            </a:pPr>
            <a:endParaRPr lang="es-ES" altLang="es-ES">
              <a:latin typeface="Calibri" pitchFamily="34" charset="0"/>
            </a:endParaRPr>
          </a:p>
        </p:txBody>
      </p:sp>
      <p:sp>
        <p:nvSpPr>
          <p:cNvPr id="36873" name="AutoShape 9"/>
          <p:cNvSpPr>
            <a:spLocks noChangeArrowheads="1"/>
          </p:cNvSpPr>
          <p:nvPr/>
        </p:nvSpPr>
        <p:spPr bwMode="auto">
          <a:xfrm flipH="1" flipV="1">
            <a:off x="-214313" y="-142875"/>
            <a:ext cx="9358313" cy="6024563"/>
          </a:xfrm>
          <a:prstGeom prst="rtTriangle">
            <a:avLst/>
          </a:prstGeom>
          <a:solidFill>
            <a:schemeClr val="bg1"/>
          </a:solidFill>
          <a:ln w="9525">
            <a:noFill/>
            <a:miter lim="800000"/>
            <a:headEnd/>
            <a:tailEnd/>
          </a:ln>
        </p:spPr>
        <p:txBody>
          <a:bodyPr wrap="none" lIns="82945" tIns="41473" rIns="82945" bIns="41473" anchor="ctr"/>
          <a:lstStyle/>
          <a:p>
            <a:pPr hangingPunct="0">
              <a:lnSpc>
                <a:spcPct val="93000"/>
              </a:lnSpc>
              <a:buClr>
                <a:srgbClr val="000000"/>
              </a:buClr>
              <a:buSzPct val="45000"/>
              <a:buFont typeface="Wingdings" pitchFamily="2" charset="2"/>
              <a:buNone/>
            </a:pPr>
            <a:endParaRPr lang="es-ES" altLang="es-ES">
              <a:latin typeface="Calibri" pitchFamily="34" charset="0"/>
            </a:endParaRPr>
          </a:p>
        </p:txBody>
      </p:sp>
      <p:sp>
        <p:nvSpPr>
          <p:cNvPr id="5" name="4 CuadroTexto"/>
          <p:cNvSpPr txBox="1"/>
          <p:nvPr/>
        </p:nvSpPr>
        <p:spPr>
          <a:xfrm>
            <a:off x="571500" y="4514850"/>
            <a:ext cx="8001000" cy="1016000"/>
          </a:xfrm>
          <a:prstGeom prst="rect">
            <a:avLst/>
          </a:prstGeom>
          <a:noFill/>
        </p:spPr>
        <p:txBody>
          <a:bodyPr>
            <a:spAutoFit/>
          </a:bodyPr>
          <a:lstStyle/>
          <a:p>
            <a:pPr>
              <a:defRPr/>
            </a:pPr>
            <a:r>
              <a:rPr lang="es-ES" sz="2400" i="1" dirty="0">
                <a:effectLst>
                  <a:glow rad="101600">
                    <a:schemeClr val="accent2">
                      <a:satMod val="175000"/>
                      <a:alpha val="40000"/>
                    </a:schemeClr>
                  </a:glow>
                  <a:outerShdw blurRad="38100" dist="38100" dir="2700000" algn="tl">
                    <a:srgbClr val="000000">
                      <a:alpha val="43137"/>
                    </a:srgbClr>
                  </a:outerShdw>
                </a:effectLst>
              </a:rPr>
              <a:t>1977 </a:t>
            </a:r>
            <a:r>
              <a:rPr lang="es-ES" sz="2400" i="1" dirty="0" err="1">
                <a:effectLst>
                  <a:glow rad="101600">
                    <a:schemeClr val="accent2">
                      <a:satMod val="175000"/>
                      <a:alpha val="40000"/>
                    </a:schemeClr>
                  </a:glow>
                  <a:outerShdw blurRad="38100" dist="38100" dir="2700000" algn="tl">
                    <a:srgbClr val="000000">
                      <a:alpha val="43137"/>
                    </a:srgbClr>
                  </a:outerShdw>
                </a:effectLst>
              </a:rPr>
              <a:t>Star</a:t>
            </a:r>
            <a:r>
              <a:rPr lang="es-ES" sz="2400" i="1" dirty="0">
                <a:effectLst>
                  <a:glow rad="101600">
                    <a:schemeClr val="accent2">
                      <a:satMod val="175000"/>
                      <a:alpha val="40000"/>
                    </a:schemeClr>
                  </a:glow>
                  <a:outerShdw blurRad="38100" dist="38100" dir="2700000" algn="tl">
                    <a:srgbClr val="000000">
                      <a:alpha val="43137"/>
                    </a:srgbClr>
                  </a:outerShdw>
                </a:effectLst>
              </a:rPr>
              <a:t> </a:t>
            </a:r>
            <a:r>
              <a:rPr lang="es-ES" sz="2400" i="1" dirty="0" err="1">
                <a:effectLst>
                  <a:glow rad="101600">
                    <a:schemeClr val="accent2">
                      <a:satMod val="175000"/>
                      <a:alpha val="40000"/>
                    </a:schemeClr>
                  </a:glow>
                  <a:outerShdw blurRad="38100" dist="38100" dir="2700000" algn="tl">
                    <a:srgbClr val="000000">
                      <a:alpha val="43137"/>
                    </a:srgbClr>
                  </a:outerShdw>
                </a:effectLst>
              </a:rPr>
              <a:t>Wars</a:t>
            </a:r>
            <a:r>
              <a:rPr lang="es-ES" sz="2400" i="1" dirty="0">
                <a:effectLst>
                  <a:glow rad="101600">
                    <a:schemeClr val="accent2">
                      <a:satMod val="175000"/>
                      <a:alpha val="40000"/>
                    </a:schemeClr>
                  </a:glow>
                  <a:outerShdw blurRad="38100" dist="38100" dir="2700000" algn="tl">
                    <a:srgbClr val="000000">
                      <a:alpha val="43137"/>
                    </a:srgbClr>
                  </a:outerShdw>
                </a:effectLst>
              </a:rPr>
              <a:t>. </a:t>
            </a:r>
            <a:r>
              <a:rPr lang="es-ES" i="1" dirty="0">
                <a:effectLst>
                  <a:glow rad="101600">
                    <a:schemeClr val="accent2">
                      <a:satMod val="175000"/>
                      <a:alpha val="40000"/>
                    </a:schemeClr>
                  </a:glow>
                  <a:outerShdw blurRad="38100" dist="38100" dir="2700000" algn="tl">
                    <a:srgbClr val="000000">
                      <a:alpha val="43137"/>
                    </a:srgbClr>
                  </a:outerShdw>
                </a:effectLst>
              </a:rPr>
              <a:t>Uno de los mayores éxitos comerciales de todos los tiempos y un magnífico ejercicio de imaginación de sus creadores, que la convirtieron en todo un clásico. Un filme inolvidable.</a:t>
            </a:r>
          </a:p>
        </p:txBody>
      </p:sp>
    </p:spTree>
  </p:cSld>
  <p:clrMapOvr>
    <a:masterClrMapping/>
  </p:clrMapOvr>
  <mc:AlternateContent xmlns:mc="http://schemas.openxmlformats.org/markup-compatibility/2006" xmlns:p14="http://schemas.microsoft.com/office/powerpoint/2010/main">
    <mc:Choice Requires="p14">
      <p:transition spd="slow" p14:dur="2250" advTm="25000">
        <p14:wheelReverse spokes="1"/>
      </p:transition>
    </mc:Choice>
    <mc:Fallback xmlns="">
      <p:transition spd="slow" advTm="25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7" presetClass="exit" presetSubtype="8" fill="hold" grpId="0" nodeType="withEffect">
                                  <p:stCondLst>
                                    <p:cond delay="0"/>
                                  </p:stCondLst>
                                  <p:childTnLst>
                                    <p:anim calcmode="lin" valueType="num">
                                      <p:cBhvr>
                                        <p:cTn id="6" dur="4000"/>
                                        <p:tgtEl>
                                          <p:spTgt spid="36872"/>
                                        </p:tgtEl>
                                        <p:attrNameLst>
                                          <p:attrName>ppt_x</p:attrName>
                                        </p:attrNameLst>
                                      </p:cBhvr>
                                      <p:tavLst>
                                        <p:tav tm="0">
                                          <p:val>
                                            <p:strVal val="ppt_x"/>
                                          </p:val>
                                        </p:tav>
                                        <p:tav tm="100000">
                                          <p:val>
                                            <p:strVal val="ppt_x-ppt_w/2"/>
                                          </p:val>
                                        </p:tav>
                                      </p:tavLst>
                                    </p:anim>
                                    <p:anim calcmode="lin" valueType="num">
                                      <p:cBhvr>
                                        <p:cTn id="7" dur="4000"/>
                                        <p:tgtEl>
                                          <p:spTgt spid="36872"/>
                                        </p:tgtEl>
                                        <p:attrNameLst>
                                          <p:attrName>ppt_y</p:attrName>
                                        </p:attrNameLst>
                                      </p:cBhvr>
                                      <p:tavLst>
                                        <p:tav tm="0">
                                          <p:val>
                                            <p:strVal val="ppt_y"/>
                                          </p:val>
                                        </p:tav>
                                        <p:tav tm="100000">
                                          <p:val>
                                            <p:strVal val="ppt_y"/>
                                          </p:val>
                                        </p:tav>
                                      </p:tavLst>
                                    </p:anim>
                                    <p:anim calcmode="lin" valueType="num">
                                      <p:cBhvr>
                                        <p:cTn id="8" dur="4000"/>
                                        <p:tgtEl>
                                          <p:spTgt spid="36872"/>
                                        </p:tgtEl>
                                        <p:attrNameLst>
                                          <p:attrName>ppt_w</p:attrName>
                                        </p:attrNameLst>
                                      </p:cBhvr>
                                      <p:tavLst>
                                        <p:tav tm="0">
                                          <p:val>
                                            <p:strVal val="ppt_w"/>
                                          </p:val>
                                        </p:tav>
                                        <p:tav tm="100000">
                                          <p:val>
                                            <p:fltVal val="0"/>
                                          </p:val>
                                        </p:tav>
                                      </p:tavLst>
                                    </p:anim>
                                    <p:anim calcmode="lin" valueType="num">
                                      <p:cBhvr>
                                        <p:cTn id="9" dur="4000"/>
                                        <p:tgtEl>
                                          <p:spTgt spid="36872"/>
                                        </p:tgtEl>
                                        <p:attrNameLst>
                                          <p:attrName>ppt_h</p:attrName>
                                        </p:attrNameLst>
                                      </p:cBhvr>
                                      <p:tavLst>
                                        <p:tav tm="0">
                                          <p:val>
                                            <p:strVal val="ppt_h"/>
                                          </p:val>
                                        </p:tav>
                                        <p:tav tm="100000">
                                          <p:val>
                                            <p:strVal val="ppt_h"/>
                                          </p:val>
                                        </p:tav>
                                      </p:tavLst>
                                    </p:anim>
                                    <p:set>
                                      <p:cBhvr>
                                        <p:cTn id="10" dur="1" fill="hold">
                                          <p:stCondLst>
                                            <p:cond delay="3999"/>
                                          </p:stCondLst>
                                        </p:cTn>
                                        <p:tgtEl>
                                          <p:spTgt spid="36872"/>
                                        </p:tgtEl>
                                        <p:attrNameLst>
                                          <p:attrName>style.visibility</p:attrName>
                                        </p:attrNameLst>
                                      </p:cBhvr>
                                      <p:to>
                                        <p:strVal val="hidden"/>
                                      </p:to>
                                    </p:set>
                                  </p:childTnLst>
                                </p:cTn>
                              </p:par>
                              <p:par>
                                <p:cTn id="11" presetID="17" presetClass="exit" presetSubtype="1" fill="hold" grpId="0" nodeType="withEffect">
                                  <p:stCondLst>
                                    <p:cond delay="0"/>
                                  </p:stCondLst>
                                  <p:childTnLst>
                                    <p:anim calcmode="lin" valueType="num">
                                      <p:cBhvr>
                                        <p:cTn id="12" dur="4000"/>
                                        <p:tgtEl>
                                          <p:spTgt spid="36873"/>
                                        </p:tgtEl>
                                        <p:attrNameLst>
                                          <p:attrName>ppt_x</p:attrName>
                                        </p:attrNameLst>
                                      </p:cBhvr>
                                      <p:tavLst>
                                        <p:tav tm="0">
                                          <p:val>
                                            <p:strVal val="ppt_x"/>
                                          </p:val>
                                        </p:tav>
                                        <p:tav tm="100000">
                                          <p:val>
                                            <p:strVal val="ppt_x"/>
                                          </p:val>
                                        </p:tav>
                                      </p:tavLst>
                                    </p:anim>
                                    <p:anim calcmode="lin" valueType="num">
                                      <p:cBhvr>
                                        <p:cTn id="13" dur="4000"/>
                                        <p:tgtEl>
                                          <p:spTgt spid="36873"/>
                                        </p:tgtEl>
                                        <p:attrNameLst>
                                          <p:attrName>ppt_y</p:attrName>
                                        </p:attrNameLst>
                                      </p:cBhvr>
                                      <p:tavLst>
                                        <p:tav tm="0">
                                          <p:val>
                                            <p:strVal val="ppt_y"/>
                                          </p:val>
                                        </p:tav>
                                        <p:tav tm="100000">
                                          <p:val>
                                            <p:strVal val="ppt_y-ppt_h/2"/>
                                          </p:val>
                                        </p:tav>
                                      </p:tavLst>
                                    </p:anim>
                                    <p:anim calcmode="lin" valueType="num">
                                      <p:cBhvr>
                                        <p:cTn id="14" dur="4000"/>
                                        <p:tgtEl>
                                          <p:spTgt spid="36873"/>
                                        </p:tgtEl>
                                        <p:attrNameLst>
                                          <p:attrName>ppt_w</p:attrName>
                                        </p:attrNameLst>
                                      </p:cBhvr>
                                      <p:tavLst>
                                        <p:tav tm="0">
                                          <p:val>
                                            <p:strVal val="ppt_w"/>
                                          </p:val>
                                        </p:tav>
                                        <p:tav tm="100000">
                                          <p:val>
                                            <p:strVal val="ppt_w"/>
                                          </p:val>
                                        </p:tav>
                                      </p:tavLst>
                                    </p:anim>
                                    <p:anim calcmode="lin" valueType="num">
                                      <p:cBhvr>
                                        <p:cTn id="15" dur="4000"/>
                                        <p:tgtEl>
                                          <p:spTgt spid="36873"/>
                                        </p:tgtEl>
                                        <p:attrNameLst>
                                          <p:attrName>ppt_h</p:attrName>
                                        </p:attrNameLst>
                                      </p:cBhvr>
                                      <p:tavLst>
                                        <p:tav tm="0">
                                          <p:val>
                                            <p:strVal val="ppt_h"/>
                                          </p:val>
                                        </p:tav>
                                        <p:tav tm="100000">
                                          <p:val>
                                            <p:fltVal val="0"/>
                                          </p:val>
                                        </p:tav>
                                      </p:tavLst>
                                    </p:anim>
                                    <p:set>
                                      <p:cBhvr>
                                        <p:cTn id="16" dur="1" fill="hold">
                                          <p:stCondLst>
                                            <p:cond delay="3999"/>
                                          </p:stCondLst>
                                        </p:cTn>
                                        <p:tgtEl>
                                          <p:spTgt spid="36873"/>
                                        </p:tgtEl>
                                        <p:attrNameLst>
                                          <p:attrName>style.visibility</p:attrName>
                                        </p:attrNameLst>
                                      </p:cBhvr>
                                      <p:to>
                                        <p:strVal val="hidden"/>
                                      </p:to>
                                    </p:set>
                                  </p:childTnLst>
                                </p:cTn>
                              </p:par>
                              <p:par>
                                <p:cTn id="17" presetID="2" presetClass="entr" presetSubtype="9" fill="hold" nodeType="withEffect">
                                  <p:stCondLst>
                                    <p:cond delay="0"/>
                                  </p:stCondLst>
                                  <p:childTnLst>
                                    <p:set>
                                      <p:cBhvr>
                                        <p:cTn id="18" dur="1" fill="hold">
                                          <p:stCondLst>
                                            <p:cond delay="0"/>
                                          </p:stCondLst>
                                        </p:cTn>
                                        <p:tgtEl>
                                          <p:spTgt spid="26628"/>
                                        </p:tgtEl>
                                        <p:attrNameLst>
                                          <p:attrName>style.visibility</p:attrName>
                                        </p:attrNameLst>
                                      </p:cBhvr>
                                      <p:to>
                                        <p:strVal val="visible"/>
                                      </p:to>
                                    </p:set>
                                    <p:anim calcmode="lin" valueType="num">
                                      <p:cBhvr additive="base">
                                        <p:cTn id="19" dur="4000" fill="hold"/>
                                        <p:tgtEl>
                                          <p:spTgt spid="26628"/>
                                        </p:tgtEl>
                                        <p:attrNameLst>
                                          <p:attrName>ppt_x</p:attrName>
                                        </p:attrNameLst>
                                      </p:cBhvr>
                                      <p:tavLst>
                                        <p:tav tm="0">
                                          <p:val>
                                            <p:strVal val="0-#ppt_w/2"/>
                                          </p:val>
                                        </p:tav>
                                        <p:tav tm="100000">
                                          <p:val>
                                            <p:strVal val="#ppt_x"/>
                                          </p:val>
                                        </p:tav>
                                      </p:tavLst>
                                    </p:anim>
                                    <p:anim calcmode="lin" valueType="num">
                                      <p:cBhvr additive="base">
                                        <p:cTn id="20" dur="4000" fill="hold"/>
                                        <p:tgtEl>
                                          <p:spTgt spid="26628"/>
                                        </p:tgtEl>
                                        <p:attrNameLst>
                                          <p:attrName>ppt_y</p:attrName>
                                        </p:attrNameLst>
                                      </p:cBhvr>
                                      <p:tavLst>
                                        <p:tav tm="0">
                                          <p:val>
                                            <p:strVal val="0-#ppt_h/2"/>
                                          </p:val>
                                        </p:tav>
                                        <p:tav tm="100000">
                                          <p:val>
                                            <p:strVal val="#ppt_y"/>
                                          </p:val>
                                        </p:tav>
                                      </p:tavLst>
                                    </p:anim>
                                  </p:childTnLst>
                                </p:cTn>
                              </p:par>
                            </p:childTnLst>
                          </p:cTn>
                        </p:par>
                        <p:par>
                          <p:cTn id="21" fill="hold">
                            <p:stCondLst>
                              <p:cond delay="40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5"/>
                                        </p:tgtEl>
                                        <p:attrNameLst>
                                          <p:attrName>style.visibility</p:attrName>
                                        </p:attrNameLst>
                                      </p:cBhvr>
                                      <p:to>
                                        <p:strVal val="visible"/>
                                      </p:to>
                                    </p:set>
                                    <p:animEffect transition="in" filter="fade">
                                      <p:cBhvr>
                                        <p:cTn id="24" dur="1000"/>
                                        <p:tgtEl>
                                          <p:spTgt spid="5"/>
                                        </p:tgtEl>
                                      </p:cBhvr>
                                    </p:animEffect>
                                    <p:anim calcmode="lin" valueType="num">
                                      <p:cBhvr>
                                        <p:cTn id="25" dur="1000" fill="hold"/>
                                        <p:tgtEl>
                                          <p:spTgt spid="5"/>
                                        </p:tgtEl>
                                        <p:attrNameLst>
                                          <p:attrName>ppt_x</p:attrName>
                                        </p:attrNameLst>
                                      </p:cBhvr>
                                      <p:tavLst>
                                        <p:tav tm="0">
                                          <p:val>
                                            <p:strVal val="#ppt_x-.1"/>
                                          </p:val>
                                        </p:tav>
                                        <p:tav tm="100000">
                                          <p:val>
                                            <p:strVal val="#ppt_x"/>
                                          </p:val>
                                        </p:tav>
                                      </p:tavLst>
                                    </p:anim>
                                    <p:anim calcmode="lin" valueType="num">
                                      <p:cBhvr>
                                        <p:cTn id="26"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872" grpId="0" animBg="1"/>
      <p:bldP spid="36873" grpId="0" animBg="1"/>
      <p:bldP spid="5"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2"/>
          <p:cNvSpPr>
            <a:spLocks noGrp="1" noChangeArrowheads="1"/>
          </p:cNvSpPr>
          <p:nvPr>
            <p:ph type="ctrTitle"/>
          </p:nvPr>
        </p:nvSpPr>
        <p:spPr>
          <a:xfrm>
            <a:off x="685800" y="1774825"/>
            <a:ext cx="7772400" cy="1225550"/>
          </a:xfrm>
        </p:spPr>
        <p:txBody>
          <a:bodyPr/>
          <a:lstStyle/>
          <a:p>
            <a:pPr eaLnBrk="1" hangingPunct="1"/>
            <a:endParaRPr lang="es-ES" altLang="es-ES" smtClean="0"/>
          </a:p>
        </p:txBody>
      </p:sp>
      <p:sp>
        <p:nvSpPr>
          <p:cNvPr id="34819" name="Rectangle 3"/>
          <p:cNvSpPr>
            <a:spLocks noGrp="1" noChangeArrowheads="1"/>
          </p:cNvSpPr>
          <p:nvPr>
            <p:ph type="subTitle" idx="1"/>
          </p:nvPr>
        </p:nvSpPr>
        <p:spPr/>
        <p:txBody>
          <a:bodyPr/>
          <a:lstStyle/>
          <a:p>
            <a:pPr eaLnBrk="1" hangingPunct="1"/>
            <a:endParaRPr lang="es-ES" altLang="es-ES" smtClean="0">
              <a:solidFill>
                <a:srgbClr val="FFFFFF"/>
              </a:solidFill>
            </a:endParaRPr>
          </a:p>
        </p:txBody>
      </p:sp>
      <p:pic>
        <p:nvPicPr>
          <p:cNvPr id="20484" name="Picture 5" descr="female-rufous-1-1024x768"/>
          <p:cNvPicPr>
            <a:picLocks noChangeAspect="1" noChangeArrowheads="1"/>
          </p:cNvPicPr>
          <p:nvPr/>
        </p:nvPicPr>
        <p:blipFill>
          <a:blip r:embed="rId2" cstate="print"/>
          <a:srcRect/>
          <a:stretch>
            <a:fillRect/>
          </a:stretch>
        </p:blipFill>
        <p:spPr bwMode="auto">
          <a:xfrm>
            <a:off x="0" y="-742950"/>
            <a:ext cx="9144000" cy="6985000"/>
          </a:xfrm>
          <a:prstGeom prst="rect">
            <a:avLst/>
          </a:prstGeom>
          <a:noFill/>
          <a:ln w="9525">
            <a:noFill/>
            <a:miter lim="800000"/>
            <a:headEnd/>
            <a:tailEnd/>
          </a:ln>
        </p:spPr>
      </p:pic>
      <p:sp>
        <p:nvSpPr>
          <p:cNvPr id="29703" name="AutoShape 7"/>
          <p:cNvSpPr>
            <a:spLocks noChangeArrowheads="1"/>
          </p:cNvSpPr>
          <p:nvPr/>
        </p:nvSpPr>
        <p:spPr bwMode="auto">
          <a:xfrm>
            <a:off x="1258888" y="0"/>
            <a:ext cx="6727825" cy="5715000"/>
          </a:xfrm>
          <a:prstGeom prst="rtTriangle">
            <a:avLst/>
          </a:prstGeom>
          <a:solidFill>
            <a:schemeClr val="bg1"/>
          </a:solidFill>
          <a:ln w="9525">
            <a:noFill/>
            <a:miter lim="800000"/>
            <a:headEnd/>
            <a:tailEnd/>
          </a:ln>
        </p:spPr>
        <p:txBody>
          <a:bodyPr wrap="none" lIns="82945" tIns="41473" rIns="82945" bIns="41473" anchor="ctr"/>
          <a:lstStyle/>
          <a:p>
            <a:pPr hangingPunct="0">
              <a:lnSpc>
                <a:spcPct val="93000"/>
              </a:lnSpc>
              <a:buClr>
                <a:srgbClr val="000000"/>
              </a:buClr>
              <a:buSzPct val="45000"/>
              <a:buFont typeface="Wingdings" pitchFamily="2" charset="2"/>
              <a:buNone/>
            </a:pPr>
            <a:endParaRPr lang="es-ES" altLang="es-ES">
              <a:latin typeface="Calibri" pitchFamily="34" charset="0"/>
            </a:endParaRPr>
          </a:p>
        </p:txBody>
      </p:sp>
      <p:sp>
        <p:nvSpPr>
          <p:cNvPr id="29704" name="Rectangle 8"/>
          <p:cNvSpPr>
            <a:spLocks noChangeArrowheads="1"/>
          </p:cNvSpPr>
          <p:nvPr/>
        </p:nvSpPr>
        <p:spPr bwMode="auto">
          <a:xfrm>
            <a:off x="0" y="0"/>
            <a:ext cx="1241425" cy="5715000"/>
          </a:xfrm>
          <a:prstGeom prst="rect">
            <a:avLst/>
          </a:prstGeom>
          <a:solidFill>
            <a:schemeClr val="bg1"/>
          </a:solidFill>
          <a:ln w="9525">
            <a:noFill/>
            <a:miter lim="800000"/>
            <a:headEnd/>
            <a:tailEnd/>
          </a:ln>
        </p:spPr>
        <p:txBody>
          <a:bodyPr wrap="none" lIns="82945" tIns="41473" rIns="82945" bIns="41473" anchor="ctr"/>
          <a:lstStyle/>
          <a:p>
            <a:pPr hangingPunct="0">
              <a:lnSpc>
                <a:spcPct val="93000"/>
              </a:lnSpc>
              <a:buClr>
                <a:srgbClr val="000000"/>
              </a:buClr>
              <a:buSzPct val="45000"/>
              <a:buFont typeface="Wingdings" pitchFamily="2" charset="2"/>
              <a:buNone/>
            </a:pPr>
            <a:endParaRPr lang="es-ES" altLang="es-ES">
              <a:latin typeface="Calibri" pitchFamily="34" charset="0"/>
            </a:endParaRPr>
          </a:p>
        </p:txBody>
      </p:sp>
      <p:sp>
        <p:nvSpPr>
          <p:cNvPr id="29705" name="Rectangle 9"/>
          <p:cNvSpPr>
            <a:spLocks noChangeArrowheads="1"/>
          </p:cNvSpPr>
          <p:nvPr/>
        </p:nvSpPr>
        <p:spPr bwMode="auto">
          <a:xfrm>
            <a:off x="7902575" y="0"/>
            <a:ext cx="1241425" cy="5715000"/>
          </a:xfrm>
          <a:prstGeom prst="rect">
            <a:avLst/>
          </a:prstGeom>
          <a:solidFill>
            <a:schemeClr val="bg1"/>
          </a:solidFill>
          <a:ln w="9525">
            <a:noFill/>
            <a:miter lim="800000"/>
            <a:headEnd/>
            <a:tailEnd/>
          </a:ln>
        </p:spPr>
        <p:txBody>
          <a:bodyPr wrap="none" lIns="82945" tIns="41473" rIns="82945" bIns="41473" anchor="ctr"/>
          <a:lstStyle/>
          <a:p>
            <a:pPr hangingPunct="0">
              <a:lnSpc>
                <a:spcPct val="93000"/>
              </a:lnSpc>
              <a:buClr>
                <a:srgbClr val="000000"/>
              </a:buClr>
              <a:buSzPct val="45000"/>
              <a:buFont typeface="Wingdings" pitchFamily="2" charset="2"/>
              <a:buNone/>
            </a:pPr>
            <a:endParaRPr lang="es-ES" altLang="es-ES">
              <a:latin typeface="Calibri" pitchFamily="34" charset="0"/>
            </a:endParaRPr>
          </a:p>
        </p:txBody>
      </p:sp>
      <p:sp>
        <p:nvSpPr>
          <p:cNvPr id="29706" name="AutoShape 10"/>
          <p:cNvSpPr>
            <a:spLocks noChangeArrowheads="1"/>
          </p:cNvSpPr>
          <p:nvPr/>
        </p:nvSpPr>
        <p:spPr bwMode="auto">
          <a:xfrm flipH="1" flipV="1">
            <a:off x="1174750" y="0"/>
            <a:ext cx="6727825" cy="5715000"/>
          </a:xfrm>
          <a:prstGeom prst="rtTriangle">
            <a:avLst/>
          </a:prstGeom>
          <a:solidFill>
            <a:schemeClr val="bg1"/>
          </a:solidFill>
          <a:ln w="9525">
            <a:noFill/>
            <a:miter lim="800000"/>
            <a:headEnd/>
            <a:tailEnd/>
          </a:ln>
        </p:spPr>
        <p:txBody>
          <a:bodyPr wrap="none" lIns="82945" tIns="41473" rIns="82945" bIns="41473" anchor="ctr"/>
          <a:lstStyle/>
          <a:p>
            <a:pPr hangingPunct="0">
              <a:lnSpc>
                <a:spcPct val="93000"/>
              </a:lnSpc>
              <a:buClr>
                <a:srgbClr val="000000"/>
              </a:buClr>
              <a:buSzPct val="45000"/>
              <a:buFont typeface="Wingdings" pitchFamily="2" charset="2"/>
              <a:buNone/>
            </a:pPr>
            <a:endParaRPr lang="es-ES" altLang="es-ES">
              <a:latin typeface="Calibri" pitchFamily="34" charset="0"/>
            </a:endParaRPr>
          </a:p>
        </p:txBody>
      </p:sp>
      <p:sp>
        <p:nvSpPr>
          <p:cNvPr id="29707" name="AutoShape 11"/>
          <p:cNvSpPr>
            <a:spLocks noChangeArrowheads="1"/>
          </p:cNvSpPr>
          <p:nvPr/>
        </p:nvSpPr>
        <p:spPr bwMode="auto">
          <a:xfrm>
            <a:off x="1241425" y="0"/>
            <a:ext cx="4699000" cy="5715000"/>
          </a:xfrm>
          <a:prstGeom prst="rtTriangle">
            <a:avLst/>
          </a:prstGeom>
          <a:solidFill>
            <a:schemeClr val="bg1"/>
          </a:solidFill>
          <a:ln w="9525">
            <a:noFill/>
            <a:miter lim="800000"/>
            <a:headEnd/>
            <a:tailEnd/>
          </a:ln>
        </p:spPr>
        <p:txBody>
          <a:bodyPr wrap="none" lIns="82945" tIns="41473" rIns="82945" bIns="41473" anchor="ctr"/>
          <a:lstStyle/>
          <a:p>
            <a:pPr hangingPunct="0">
              <a:lnSpc>
                <a:spcPct val="93000"/>
              </a:lnSpc>
              <a:buClr>
                <a:srgbClr val="000000"/>
              </a:buClr>
              <a:buSzPct val="45000"/>
              <a:buFont typeface="Wingdings" pitchFamily="2" charset="2"/>
              <a:buNone/>
            </a:pPr>
            <a:endParaRPr lang="es-ES" altLang="es-ES">
              <a:latin typeface="Calibri" pitchFamily="34" charset="0"/>
            </a:endParaRPr>
          </a:p>
        </p:txBody>
      </p:sp>
      <p:sp>
        <p:nvSpPr>
          <p:cNvPr id="29709" name="AutoShape 13"/>
          <p:cNvSpPr>
            <a:spLocks noChangeArrowheads="1"/>
          </p:cNvSpPr>
          <p:nvPr/>
        </p:nvSpPr>
        <p:spPr bwMode="auto">
          <a:xfrm>
            <a:off x="1241425" y="0"/>
            <a:ext cx="3043238" cy="5715000"/>
          </a:xfrm>
          <a:prstGeom prst="rtTriangle">
            <a:avLst/>
          </a:prstGeom>
          <a:solidFill>
            <a:schemeClr val="bg1"/>
          </a:solidFill>
          <a:ln w="9525">
            <a:noFill/>
            <a:miter lim="800000"/>
            <a:headEnd/>
            <a:tailEnd/>
          </a:ln>
        </p:spPr>
        <p:txBody>
          <a:bodyPr wrap="none" lIns="82945" tIns="41473" rIns="82945" bIns="41473" anchor="ctr"/>
          <a:lstStyle/>
          <a:p>
            <a:pPr hangingPunct="0">
              <a:lnSpc>
                <a:spcPct val="93000"/>
              </a:lnSpc>
              <a:buClr>
                <a:srgbClr val="000000"/>
              </a:buClr>
              <a:buSzPct val="45000"/>
              <a:buFont typeface="Wingdings" pitchFamily="2" charset="2"/>
              <a:buNone/>
            </a:pPr>
            <a:endParaRPr lang="es-ES" altLang="es-ES">
              <a:latin typeface="Calibri" pitchFamily="34" charset="0"/>
            </a:endParaRPr>
          </a:p>
        </p:txBody>
      </p:sp>
      <p:sp>
        <p:nvSpPr>
          <p:cNvPr id="29710" name="AutoShape 14"/>
          <p:cNvSpPr>
            <a:spLocks noChangeArrowheads="1"/>
          </p:cNvSpPr>
          <p:nvPr/>
        </p:nvSpPr>
        <p:spPr bwMode="auto">
          <a:xfrm>
            <a:off x="1241425" y="0"/>
            <a:ext cx="1530350" cy="5715000"/>
          </a:xfrm>
          <a:prstGeom prst="rtTriangle">
            <a:avLst/>
          </a:prstGeom>
          <a:solidFill>
            <a:schemeClr val="bg1"/>
          </a:solidFill>
          <a:ln w="9525">
            <a:noFill/>
            <a:miter lim="800000"/>
            <a:headEnd/>
            <a:tailEnd/>
          </a:ln>
        </p:spPr>
        <p:txBody>
          <a:bodyPr wrap="none" lIns="82945" tIns="41473" rIns="82945" bIns="41473" anchor="ctr"/>
          <a:lstStyle/>
          <a:p>
            <a:pPr hangingPunct="0">
              <a:lnSpc>
                <a:spcPct val="93000"/>
              </a:lnSpc>
              <a:buClr>
                <a:srgbClr val="000000"/>
              </a:buClr>
              <a:buSzPct val="45000"/>
              <a:buFont typeface="Wingdings" pitchFamily="2" charset="2"/>
              <a:buNone/>
            </a:pPr>
            <a:endParaRPr lang="es-ES" altLang="es-ES">
              <a:latin typeface="Calibri" pitchFamily="34" charset="0"/>
            </a:endParaRPr>
          </a:p>
        </p:txBody>
      </p:sp>
      <p:sp>
        <p:nvSpPr>
          <p:cNvPr id="12" name="11 CuadroTexto"/>
          <p:cNvSpPr txBox="1"/>
          <p:nvPr/>
        </p:nvSpPr>
        <p:spPr>
          <a:xfrm>
            <a:off x="428625" y="4643438"/>
            <a:ext cx="8286750" cy="923925"/>
          </a:xfrm>
          <a:prstGeom prst="rect">
            <a:avLst/>
          </a:prstGeom>
          <a:noFill/>
        </p:spPr>
        <p:txBody>
          <a:bodyPr>
            <a:spAutoFit/>
          </a:bodyPr>
          <a:lstStyle/>
          <a:p>
            <a:pPr>
              <a:defRPr/>
            </a:pPr>
            <a:r>
              <a:rPr lang="es-ES" b="1" dirty="0">
                <a:effectLst>
                  <a:outerShdw blurRad="38100" dist="38100" dir="2700000" algn="tl">
                    <a:srgbClr val="000000">
                      <a:alpha val="43137"/>
                    </a:srgbClr>
                  </a:outerShdw>
                </a:effectLst>
              </a:rPr>
              <a:t> </a:t>
            </a:r>
            <a:r>
              <a:rPr lang="es-ES" i="1" dirty="0" err="1">
                <a:effectLst>
                  <a:glow rad="101600">
                    <a:schemeClr val="accent2">
                      <a:satMod val="175000"/>
                      <a:alpha val="40000"/>
                    </a:schemeClr>
                  </a:glow>
                  <a:outerShdw blurRad="38100" dist="38100" dir="2700000" algn="tl">
                    <a:srgbClr val="000000">
                      <a:alpha val="43137"/>
                    </a:srgbClr>
                  </a:outerShdw>
                </a:effectLst>
              </a:rPr>
              <a:t>Star</a:t>
            </a:r>
            <a:r>
              <a:rPr lang="es-ES" i="1" dirty="0">
                <a:effectLst>
                  <a:glow rad="101600">
                    <a:schemeClr val="accent2">
                      <a:satMod val="175000"/>
                      <a:alpha val="40000"/>
                    </a:schemeClr>
                  </a:glow>
                  <a:outerShdw blurRad="38100" dist="38100" dir="2700000" algn="tl">
                    <a:srgbClr val="000000">
                      <a:alpha val="43137"/>
                    </a:srgbClr>
                  </a:outerShdw>
                </a:effectLst>
              </a:rPr>
              <a:t> </a:t>
            </a:r>
            <a:r>
              <a:rPr lang="es-ES" i="1" dirty="0" err="1">
                <a:effectLst>
                  <a:glow rad="101600">
                    <a:schemeClr val="accent2">
                      <a:satMod val="175000"/>
                      <a:alpha val="40000"/>
                    </a:schemeClr>
                  </a:glow>
                  <a:outerShdw blurRad="38100" dist="38100" dir="2700000" algn="tl">
                    <a:srgbClr val="000000">
                      <a:alpha val="43137"/>
                    </a:srgbClr>
                  </a:outerShdw>
                </a:effectLst>
              </a:rPr>
              <a:t>Wars</a:t>
            </a:r>
            <a:r>
              <a:rPr lang="es-ES" i="1" dirty="0">
                <a:effectLst>
                  <a:glow rad="101600">
                    <a:schemeClr val="accent2">
                      <a:satMod val="175000"/>
                      <a:alpha val="40000"/>
                    </a:schemeClr>
                  </a:glow>
                  <a:outerShdw blurRad="38100" dist="38100" dir="2700000" algn="tl">
                    <a:srgbClr val="000000">
                      <a:alpha val="43137"/>
                    </a:srgbClr>
                  </a:outerShdw>
                </a:effectLst>
              </a:rPr>
              <a:t> ” es una película magnífica. George Lucas se propuso hacer la fantasía de aventuras más grande posible a partir de sus recuerdos de series y epopeyas de acción más antiguas, y lo logró de manera brillante.</a:t>
            </a:r>
          </a:p>
        </p:txBody>
      </p:sp>
    </p:spTree>
  </p:cSld>
  <p:clrMapOvr>
    <a:masterClrMapping/>
  </p:clrMapOvr>
  <mc:AlternateContent xmlns:mc="http://schemas.openxmlformats.org/markup-compatibility/2006">
    <mc:Choice xmlns:p14="http://schemas.microsoft.com/office/powerpoint/2010/main" Requires="p14">
      <p:transition spd="slow" p14:dur="2250" advTm="26000">
        <p14:prism/>
      </p:transition>
    </mc:Choice>
    <mc:Fallback>
      <p:transition spd="slow" advTm="26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7" presetClass="exit" presetSubtype="8" fill="hold" grpId="0" nodeType="withEffect">
                                  <p:stCondLst>
                                    <p:cond delay="0"/>
                                  </p:stCondLst>
                                  <p:childTnLst>
                                    <p:anim calcmode="lin" valueType="num">
                                      <p:cBhvr>
                                        <p:cTn id="6" dur="4000"/>
                                        <p:tgtEl>
                                          <p:spTgt spid="29704"/>
                                        </p:tgtEl>
                                        <p:attrNameLst>
                                          <p:attrName>ppt_x</p:attrName>
                                        </p:attrNameLst>
                                      </p:cBhvr>
                                      <p:tavLst>
                                        <p:tav tm="0">
                                          <p:val>
                                            <p:strVal val="ppt_x"/>
                                          </p:val>
                                        </p:tav>
                                        <p:tav tm="100000">
                                          <p:val>
                                            <p:strVal val="ppt_x-ppt_w/2"/>
                                          </p:val>
                                        </p:tav>
                                      </p:tavLst>
                                    </p:anim>
                                    <p:anim calcmode="lin" valueType="num">
                                      <p:cBhvr>
                                        <p:cTn id="7" dur="4000"/>
                                        <p:tgtEl>
                                          <p:spTgt spid="29704"/>
                                        </p:tgtEl>
                                        <p:attrNameLst>
                                          <p:attrName>ppt_y</p:attrName>
                                        </p:attrNameLst>
                                      </p:cBhvr>
                                      <p:tavLst>
                                        <p:tav tm="0">
                                          <p:val>
                                            <p:strVal val="ppt_y"/>
                                          </p:val>
                                        </p:tav>
                                        <p:tav tm="100000">
                                          <p:val>
                                            <p:strVal val="ppt_y"/>
                                          </p:val>
                                        </p:tav>
                                      </p:tavLst>
                                    </p:anim>
                                    <p:anim calcmode="lin" valueType="num">
                                      <p:cBhvr>
                                        <p:cTn id="8" dur="4000"/>
                                        <p:tgtEl>
                                          <p:spTgt spid="29704"/>
                                        </p:tgtEl>
                                        <p:attrNameLst>
                                          <p:attrName>ppt_w</p:attrName>
                                        </p:attrNameLst>
                                      </p:cBhvr>
                                      <p:tavLst>
                                        <p:tav tm="0">
                                          <p:val>
                                            <p:strVal val="ppt_w"/>
                                          </p:val>
                                        </p:tav>
                                        <p:tav tm="100000">
                                          <p:val>
                                            <p:fltVal val="0"/>
                                          </p:val>
                                        </p:tav>
                                      </p:tavLst>
                                    </p:anim>
                                    <p:anim calcmode="lin" valueType="num">
                                      <p:cBhvr>
                                        <p:cTn id="9" dur="4000"/>
                                        <p:tgtEl>
                                          <p:spTgt spid="29704"/>
                                        </p:tgtEl>
                                        <p:attrNameLst>
                                          <p:attrName>ppt_h</p:attrName>
                                        </p:attrNameLst>
                                      </p:cBhvr>
                                      <p:tavLst>
                                        <p:tav tm="0">
                                          <p:val>
                                            <p:strVal val="ppt_h"/>
                                          </p:val>
                                        </p:tav>
                                        <p:tav tm="100000">
                                          <p:val>
                                            <p:strVal val="ppt_h"/>
                                          </p:val>
                                        </p:tav>
                                      </p:tavLst>
                                    </p:anim>
                                    <p:set>
                                      <p:cBhvr>
                                        <p:cTn id="10" dur="1" fill="hold">
                                          <p:stCondLst>
                                            <p:cond delay="3999"/>
                                          </p:stCondLst>
                                        </p:cTn>
                                        <p:tgtEl>
                                          <p:spTgt spid="29704"/>
                                        </p:tgtEl>
                                        <p:attrNameLst>
                                          <p:attrName>style.visibility</p:attrName>
                                        </p:attrNameLst>
                                      </p:cBhvr>
                                      <p:to>
                                        <p:strVal val="hidden"/>
                                      </p:to>
                                    </p:set>
                                  </p:childTnLst>
                                </p:cTn>
                              </p:par>
                              <p:par>
                                <p:cTn id="11" presetID="17" presetClass="exit" presetSubtype="2" fill="hold" grpId="0" nodeType="withEffect">
                                  <p:stCondLst>
                                    <p:cond delay="0"/>
                                  </p:stCondLst>
                                  <p:childTnLst>
                                    <p:anim calcmode="lin" valueType="num">
                                      <p:cBhvr>
                                        <p:cTn id="12" dur="4000"/>
                                        <p:tgtEl>
                                          <p:spTgt spid="29705"/>
                                        </p:tgtEl>
                                        <p:attrNameLst>
                                          <p:attrName>ppt_x</p:attrName>
                                        </p:attrNameLst>
                                      </p:cBhvr>
                                      <p:tavLst>
                                        <p:tav tm="0">
                                          <p:val>
                                            <p:strVal val="ppt_x"/>
                                          </p:val>
                                        </p:tav>
                                        <p:tav tm="100000">
                                          <p:val>
                                            <p:strVal val="ppt_x+ppt_w/2"/>
                                          </p:val>
                                        </p:tav>
                                      </p:tavLst>
                                    </p:anim>
                                    <p:anim calcmode="lin" valueType="num">
                                      <p:cBhvr>
                                        <p:cTn id="13" dur="4000"/>
                                        <p:tgtEl>
                                          <p:spTgt spid="29705"/>
                                        </p:tgtEl>
                                        <p:attrNameLst>
                                          <p:attrName>ppt_y</p:attrName>
                                        </p:attrNameLst>
                                      </p:cBhvr>
                                      <p:tavLst>
                                        <p:tav tm="0">
                                          <p:val>
                                            <p:strVal val="ppt_y"/>
                                          </p:val>
                                        </p:tav>
                                        <p:tav tm="100000">
                                          <p:val>
                                            <p:strVal val="ppt_y"/>
                                          </p:val>
                                        </p:tav>
                                      </p:tavLst>
                                    </p:anim>
                                    <p:anim calcmode="lin" valueType="num">
                                      <p:cBhvr>
                                        <p:cTn id="14" dur="4000"/>
                                        <p:tgtEl>
                                          <p:spTgt spid="29705"/>
                                        </p:tgtEl>
                                        <p:attrNameLst>
                                          <p:attrName>ppt_w</p:attrName>
                                        </p:attrNameLst>
                                      </p:cBhvr>
                                      <p:tavLst>
                                        <p:tav tm="0">
                                          <p:val>
                                            <p:strVal val="ppt_w"/>
                                          </p:val>
                                        </p:tav>
                                        <p:tav tm="100000">
                                          <p:val>
                                            <p:fltVal val="0"/>
                                          </p:val>
                                        </p:tav>
                                      </p:tavLst>
                                    </p:anim>
                                    <p:anim calcmode="lin" valueType="num">
                                      <p:cBhvr>
                                        <p:cTn id="15" dur="4000"/>
                                        <p:tgtEl>
                                          <p:spTgt spid="29705"/>
                                        </p:tgtEl>
                                        <p:attrNameLst>
                                          <p:attrName>ppt_h</p:attrName>
                                        </p:attrNameLst>
                                      </p:cBhvr>
                                      <p:tavLst>
                                        <p:tav tm="0">
                                          <p:val>
                                            <p:strVal val="ppt_h"/>
                                          </p:val>
                                        </p:tav>
                                        <p:tav tm="100000">
                                          <p:val>
                                            <p:strVal val="ppt_h"/>
                                          </p:val>
                                        </p:tav>
                                      </p:tavLst>
                                    </p:anim>
                                    <p:set>
                                      <p:cBhvr>
                                        <p:cTn id="16" dur="1" fill="hold">
                                          <p:stCondLst>
                                            <p:cond delay="3999"/>
                                          </p:stCondLst>
                                        </p:cTn>
                                        <p:tgtEl>
                                          <p:spTgt spid="29705"/>
                                        </p:tgtEl>
                                        <p:attrNameLst>
                                          <p:attrName>style.visibility</p:attrName>
                                        </p:attrNameLst>
                                      </p:cBhvr>
                                      <p:to>
                                        <p:strVal val="hidden"/>
                                      </p:to>
                                    </p:set>
                                  </p:childTnLst>
                                </p:cTn>
                              </p:par>
                              <p:par>
                                <p:cTn id="17" presetID="17" presetClass="exit" presetSubtype="2" fill="hold" grpId="0" nodeType="withEffect">
                                  <p:stCondLst>
                                    <p:cond delay="0"/>
                                  </p:stCondLst>
                                  <p:childTnLst>
                                    <p:anim calcmode="lin" valueType="num">
                                      <p:cBhvr>
                                        <p:cTn id="18" dur="4000"/>
                                        <p:tgtEl>
                                          <p:spTgt spid="29706"/>
                                        </p:tgtEl>
                                        <p:attrNameLst>
                                          <p:attrName>ppt_x</p:attrName>
                                        </p:attrNameLst>
                                      </p:cBhvr>
                                      <p:tavLst>
                                        <p:tav tm="0">
                                          <p:val>
                                            <p:strVal val="ppt_x"/>
                                          </p:val>
                                        </p:tav>
                                        <p:tav tm="100000">
                                          <p:val>
                                            <p:strVal val="ppt_x+ppt_w/2"/>
                                          </p:val>
                                        </p:tav>
                                      </p:tavLst>
                                    </p:anim>
                                    <p:anim calcmode="lin" valueType="num">
                                      <p:cBhvr>
                                        <p:cTn id="19" dur="4000"/>
                                        <p:tgtEl>
                                          <p:spTgt spid="29706"/>
                                        </p:tgtEl>
                                        <p:attrNameLst>
                                          <p:attrName>ppt_y</p:attrName>
                                        </p:attrNameLst>
                                      </p:cBhvr>
                                      <p:tavLst>
                                        <p:tav tm="0">
                                          <p:val>
                                            <p:strVal val="ppt_y"/>
                                          </p:val>
                                        </p:tav>
                                        <p:tav tm="100000">
                                          <p:val>
                                            <p:strVal val="ppt_y"/>
                                          </p:val>
                                        </p:tav>
                                      </p:tavLst>
                                    </p:anim>
                                    <p:anim calcmode="lin" valueType="num">
                                      <p:cBhvr>
                                        <p:cTn id="20" dur="4000"/>
                                        <p:tgtEl>
                                          <p:spTgt spid="29706"/>
                                        </p:tgtEl>
                                        <p:attrNameLst>
                                          <p:attrName>ppt_w</p:attrName>
                                        </p:attrNameLst>
                                      </p:cBhvr>
                                      <p:tavLst>
                                        <p:tav tm="0">
                                          <p:val>
                                            <p:strVal val="ppt_w"/>
                                          </p:val>
                                        </p:tav>
                                        <p:tav tm="100000">
                                          <p:val>
                                            <p:fltVal val="0"/>
                                          </p:val>
                                        </p:tav>
                                      </p:tavLst>
                                    </p:anim>
                                    <p:anim calcmode="lin" valueType="num">
                                      <p:cBhvr>
                                        <p:cTn id="21" dur="4000"/>
                                        <p:tgtEl>
                                          <p:spTgt spid="29706"/>
                                        </p:tgtEl>
                                        <p:attrNameLst>
                                          <p:attrName>ppt_h</p:attrName>
                                        </p:attrNameLst>
                                      </p:cBhvr>
                                      <p:tavLst>
                                        <p:tav tm="0">
                                          <p:val>
                                            <p:strVal val="ppt_h"/>
                                          </p:val>
                                        </p:tav>
                                        <p:tav tm="100000">
                                          <p:val>
                                            <p:strVal val="ppt_h"/>
                                          </p:val>
                                        </p:tav>
                                      </p:tavLst>
                                    </p:anim>
                                    <p:set>
                                      <p:cBhvr>
                                        <p:cTn id="22" dur="1" fill="hold">
                                          <p:stCondLst>
                                            <p:cond delay="3999"/>
                                          </p:stCondLst>
                                        </p:cTn>
                                        <p:tgtEl>
                                          <p:spTgt spid="29706"/>
                                        </p:tgtEl>
                                        <p:attrNameLst>
                                          <p:attrName>style.visibility</p:attrName>
                                        </p:attrNameLst>
                                      </p:cBhvr>
                                      <p:to>
                                        <p:strVal val="hidden"/>
                                      </p:to>
                                    </p:set>
                                  </p:childTnLst>
                                </p:cTn>
                              </p:par>
                              <p:par>
                                <p:cTn id="23" presetID="17" presetClass="exit" presetSubtype="8" fill="hold" grpId="0" nodeType="withEffect">
                                  <p:stCondLst>
                                    <p:cond delay="0"/>
                                  </p:stCondLst>
                                  <p:childTnLst>
                                    <p:anim calcmode="lin" valueType="num">
                                      <p:cBhvr>
                                        <p:cTn id="24" dur="4000"/>
                                        <p:tgtEl>
                                          <p:spTgt spid="29710"/>
                                        </p:tgtEl>
                                        <p:attrNameLst>
                                          <p:attrName>ppt_x</p:attrName>
                                        </p:attrNameLst>
                                      </p:cBhvr>
                                      <p:tavLst>
                                        <p:tav tm="0">
                                          <p:val>
                                            <p:strVal val="ppt_x"/>
                                          </p:val>
                                        </p:tav>
                                        <p:tav tm="100000">
                                          <p:val>
                                            <p:strVal val="ppt_x-ppt_w/2"/>
                                          </p:val>
                                        </p:tav>
                                      </p:tavLst>
                                    </p:anim>
                                    <p:anim calcmode="lin" valueType="num">
                                      <p:cBhvr>
                                        <p:cTn id="25" dur="4000"/>
                                        <p:tgtEl>
                                          <p:spTgt spid="29710"/>
                                        </p:tgtEl>
                                        <p:attrNameLst>
                                          <p:attrName>ppt_y</p:attrName>
                                        </p:attrNameLst>
                                      </p:cBhvr>
                                      <p:tavLst>
                                        <p:tav tm="0">
                                          <p:val>
                                            <p:strVal val="ppt_y"/>
                                          </p:val>
                                        </p:tav>
                                        <p:tav tm="100000">
                                          <p:val>
                                            <p:strVal val="ppt_y"/>
                                          </p:val>
                                        </p:tav>
                                      </p:tavLst>
                                    </p:anim>
                                    <p:anim calcmode="lin" valueType="num">
                                      <p:cBhvr>
                                        <p:cTn id="26" dur="4000"/>
                                        <p:tgtEl>
                                          <p:spTgt spid="29710"/>
                                        </p:tgtEl>
                                        <p:attrNameLst>
                                          <p:attrName>ppt_w</p:attrName>
                                        </p:attrNameLst>
                                      </p:cBhvr>
                                      <p:tavLst>
                                        <p:tav tm="0">
                                          <p:val>
                                            <p:strVal val="ppt_w"/>
                                          </p:val>
                                        </p:tav>
                                        <p:tav tm="100000">
                                          <p:val>
                                            <p:fltVal val="0"/>
                                          </p:val>
                                        </p:tav>
                                      </p:tavLst>
                                    </p:anim>
                                    <p:anim calcmode="lin" valueType="num">
                                      <p:cBhvr>
                                        <p:cTn id="27" dur="4000"/>
                                        <p:tgtEl>
                                          <p:spTgt spid="29710"/>
                                        </p:tgtEl>
                                        <p:attrNameLst>
                                          <p:attrName>ppt_h</p:attrName>
                                        </p:attrNameLst>
                                      </p:cBhvr>
                                      <p:tavLst>
                                        <p:tav tm="0">
                                          <p:val>
                                            <p:strVal val="ppt_h"/>
                                          </p:val>
                                        </p:tav>
                                        <p:tav tm="100000">
                                          <p:val>
                                            <p:strVal val="ppt_h"/>
                                          </p:val>
                                        </p:tav>
                                      </p:tavLst>
                                    </p:anim>
                                    <p:set>
                                      <p:cBhvr>
                                        <p:cTn id="28" dur="1" fill="hold">
                                          <p:stCondLst>
                                            <p:cond delay="3999"/>
                                          </p:stCondLst>
                                        </p:cTn>
                                        <p:tgtEl>
                                          <p:spTgt spid="29710"/>
                                        </p:tgtEl>
                                        <p:attrNameLst>
                                          <p:attrName>style.visibility</p:attrName>
                                        </p:attrNameLst>
                                      </p:cBhvr>
                                      <p:to>
                                        <p:strVal val="hidden"/>
                                      </p:to>
                                    </p:set>
                                  </p:childTnLst>
                                </p:cTn>
                              </p:par>
                              <p:par>
                                <p:cTn id="29" presetID="17" presetClass="exit" presetSubtype="8" fill="hold" grpId="0" nodeType="withEffect">
                                  <p:stCondLst>
                                    <p:cond delay="0"/>
                                  </p:stCondLst>
                                  <p:childTnLst>
                                    <p:anim calcmode="lin" valueType="num">
                                      <p:cBhvr>
                                        <p:cTn id="30" dur="4000"/>
                                        <p:tgtEl>
                                          <p:spTgt spid="29709"/>
                                        </p:tgtEl>
                                        <p:attrNameLst>
                                          <p:attrName>ppt_x</p:attrName>
                                        </p:attrNameLst>
                                      </p:cBhvr>
                                      <p:tavLst>
                                        <p:tav tm="0">
                                          <p:val>
                                            <p:strVal val="ppt_x"/>
                                          </p:val>
                                        </p:tav>
                                        <p:tav tm="100000">
                                          <p:val>
                                            <p:strVal val="ppt_x-ppt_w/2"/>
                                          </p:val>
                                        </p:tav>
                                      </p:tavLst>
                                    </p:anim>
                                    <p:anim calcmode="lin" valueType="num">
                                      <p:cBhvr>
                                        <p:cTn id="31" dur="4000"/>
                                        <p:tgtEl>
                                          <p:spTgt spid="29709"/>
                                        </p:tgtEl>
                                        <p:attrNameLst>
                                          <p:attrName>ppt_y</p:attrName>
                                        </p:attrNameLst>
                                      </p:cBhvr>
                                      <p:tavLst>
                                        <p:tav tm="0">
                                          <p:val>
                                            <p:strVal val="ppt_y"/>
                                          </p:val>
                                        </p:tav>
                                        <p:tav tm="100000">
                                          <p:val>
                                            <p:strVal val="ppt_y"/>
                                          </p:val>
                                        </p:tav>
                                      </p:tavLst>
                                    </p:anim>
                                    <p:anim calcmode="lin" valueType="num">
                                      <p:cBhvr>
                                        <p:cTn id="32" dur="4000"/>
                                        <p:tgtEl>
                                          <p:spTgt spid="29709"/>
                                        </p:tgtEl>
                                        <p:attrNameLst>
                                          <p:attrName>ppt_w</p:attrName>
                                        </p:attrNameLst>
                                      </p:cBhvr>
                                      <p:tavLst>
                                        <p:tav tm="0">
                                          <p:val>
                                            <p:strVal val="ppt_w"/>
                                          </p:val>
                                        </p:tav>
                                        <p:tav tm="100000">
                                          <p:val>
                                            <p:fltVal val="0"/>
                                          </p:val>
                                        </p:tav>
                                      </p:tavLst>
                                    </p:anim>
                                    <p:anim calcmode="lin" valueType="num">
                                      <p:cBhvr>
                                        <p:cTn id="33" dur="4000"/>
                                        <p:tgtEl>
                                          <p:spTgt spid="29709"/>
                                        </p:tgtEl>
                                        <p:attrNameLst>
                                          <p:attrName>ppt_h</p:attrName>
                                        </p:attrNameLst>
                                      </p:cBhvr>
                                      <p:tavLst>
                                        <p:tav tm="0">
                                          <p:val>
                                            <p:strVal val="ppt_h"/>
                                          </p:val>
                                        </p:tav>
                                        <p:tav tm="100000">
                                          <p:val>
                                            <p:strVal val="ppt_h"/>
                                          </p:val>
                                        </p:tav>
                                      </p:tavLst>
                                    </p:anim>
                                    <p:set>
                                      <p:cBhvr>
                                        <p:cTn id="34" dur="1" fill="hold">
                                          <p:stCondLst>
                                            <p:cond delay="3999"/>
                                          </p:stCondLst>
                                        </p:cTn>
                                        <p:tgtEl>
                                          <p:spTgt spid="29709"/>
                                        </p:tgtEl>
                                        <p:attrNameLst>
                                          <p:attrName>style.visibility</p:attrName>
                                        </p:attrNameLst>
                                      </p:cBhvr>
                                      <p:to>
                                        <p:strVal val="hidden"/>
                                      </p:to>
                                    </p:set>
                                  </p:childTnLst>
                                </p:cTn>
                              </p:par>
                              <p:par>
                                <p:cTn id="35" presetID="17" presetClass="exit" presetSubtype="8" fill="hold" grpId="0" nodeType="withEffect">
                                  <p:stCondLst>
                                    <p:cond delay="0"/>
                                  </p:stCondLst>
                                  <p:childTnLst>
                                    <p:anim calcmode="lin" valueType="num">
                                      <p:cBhvr>
                                        <p:cTn id="36" dur="4000"/>
                                        <p:tgtEl>
                                          <p:spTgt spid="29707"/>
                                        </p:tgtEl>
                                        <p:attrNameLst>
                                          <p:attrName>ppt_x</p:attrName>
                                        </p:attrNameLst>
                                      </p:cBhvr>
                                      <p:tavLst>
                                        <p:tav tm="0">
                                          <p:val>
                                            <p:strVal val="ppt_x"/>
                                          </p:val>
                                        </p:tav>
                                        <p:tav tm="100000">
                                          <p:val>
                                            <p:strVal val="ppt_x-ppt_w/2"/>
                                          </p:val>
                                        </p:tav>
                                      </p:tavLst>
                                    </p:anim>
                                    <p:anim calcmode="lin" valueType="num">
                                      <p:cBhvr>
                                        <p:cTn id="37" dur="4000"/>
                                        <p:tgtEl>
                                          <p:spTgt spid="29707"/>
                                        </p:tgtEl>
                                        <p:attrNameLst>
                                          <p:attrName>ppt_y</p:attrName>
                                        </p:attrNameLst>
                                      </p:cBhvr>
                                      <p:tavLst>
                                        <p:tav tm="0">
                                          <p:val>
                                            <p:strVal val="ppt_y"/>
                                          </p:val>
                                        </p:tav>
                                        <p:tav tm="100000">
                                          <p:val>
                                            <p:strVal val="ppt_y"/>
                                          </p:val>
                                        </p:tav>
                                      </p:tavLst>
                                    </p:anim>
                                    <p:anim calcmode="lin" valueType="num">
                                      <p:cBhvr>
                                        <p:cTn id="38" dur="4000"/>
                                        <p:tgtEl>
                                          <p:spTgt spid="29707"/>
                                        </p:tgtEl>
                                        <p:attrNameLst>
                                          <p:attrName>ppt_w</p:attrName>
                                        </p:attrNameLst>
                                      </p:cBhvr>
                                      <p:tavLst>
                                        <p:tav tm="0">
                                          <p:val>
                                            <p:strVal val="ppt_w"/>
                                          </p:val>
                                        </p:tav>
                                        <p:tav tm="100000">
                                          <p:val>
                                            <p:fltVal val="0"/>
                                          </p:val>
                                        </p:tav>
                                      </p:tavLst>
                                    </p:anim>
                                    <p:anim calcmode="lin" valueType="num">
                                      <p:cBhvr>
                                        <p:cTn id="39" dur="4000"/>
                                        <p:tgtEl>
                                          <p:spTgt spid="29707"/>
                                        </p:tgtEl>
                                        <p:attrNameLst>
                                          <p:attrName>ppt_h</p:attrName>
                                        </p:attrNameLst>
                                      </p:cBhvr>
                                      <p:tavLst>
                                        <p:tav tm="0">
                                          <p:val>
                                            <p:strVal val="ppt_h"/>
                                          </p:val>
                                        </p:tav>
                                        <p:tav tm="100000">
                                          <p:val>
                                            <p:strVal val="ppt_h"/>
                                          </p:val>
                                        </p:tav>
                                      </p:tavLst>
                                    </p:anim>
                                    <p:set>
                                      <p:cBhvr>
                                        <p:cTn id="40" dur="1" fill="hold">
                                          <p:stCondLst>
                                            <p:cond delay="3999"/>
                                          </p:stCondLst>
                                        </p:cTn>
                                        <p:tgtEl>
                                          <p:spTgt spid="29707"/>
                                        </p:tgtEl>
                                        <p:attrNameLst>
                                          <p:attrName>style.visibility</p:attrName>
                                        </p:attrNameLst>
                                      </p:cBhvr>
                                      <p:to>
                                        <p:strVal val="hidden"/>
                                      </p:to>
                                    </p:set>
                                  </p:childTnLst>
                                </p:cTn>
                              </p:par>
                              <p:par>
                                <p:cTn id="41" presetID="17" presetClass="exit" presetSubtype="8" fill="hold" grpId="0" nodeType="withEffect">
                                  <p:stCondLst>
                                    <p:cond delay="0"/>
                                  </p:stCondLst>
                                  <p:childTnLst>
                                    <p:anim calcmode="lin" valueType="num">
                                      <p:cBhvr>
                                        <p:cTn id="42" dur="4000"/>
                                        <p:tgtEl>
                                          <p:spTgt spid="29703"/>
                                        </p:tgtEl>
                                        <p:attrNameLst>
                                          <p:attrName>ppt_x</p:attrName>
                                        </p:attrNameLst>
                                      </p:cBhvr>
                                      <p:tavLst>
                                        <p:tav tm="0">
                                          <p:val>
                                            <p:strVal val="ppt_x"/>
                                          </p:val>
                                        </p:tav>
                                        <p:tav tm="100000">
                                          <p:val>
                                            <p:strVal val="ppt_x-ppt_w/2"/>
                                          </p:val>
                                        </p:tav>
                                      </p:tavLst>
                                    </p:anim>
                                    <p:anim calcmode="lin" valueType="num">
                                      <p:cBhvr>
                                        <p:cTn id="43" dur="4000"/>
                                        <p:tgtEl>
                                          <p:spTgt spid="29703"/>
                                        </p:tgtEl>
                                        <p:attrNameLst>
                                          <p:attrName>ppt_y</p:attrName>
                                        </p:attrNameLst>
                                      </p:cBhvr>
                                      <p:tavLst>
                                        <p:tav tm="0">
                                          <p:val>
                                            <p:strVal val="ppt_y"/>
                                          </p:val>
                                        </p:tav>
                                        <p:tav tm="100000">
                                          <p:val>
                                            <p:strVal val="ppt_y"/>
                                          </p:val>
                                        </p:tav>
                                      </p:tavLst>
                                    </p:anim>
                                    <p:anim calcmode="lin" valueType="num">
                                      <p:cBhvr>
                                        <p:cTn id="44" dur="4000"/>
                                        <p:tgtEl>
                                          <p:spTgt spid="29703"/>
                                        </p:tgtEl>
                                        <p:attrNameLst>
                                          <p:attrName>ppt_w</p:attrName>
                                        </p:attrNameLst>
                                      </p:cBhvr>
                                      <p:tavLst>
                                        <p:tav tm="0">
                                          <p:val>
                                            <p:strVal val="ppt_w"/>
                                          </p:val>
                                        </p:tav>
                                        <p:tav tm="100000">
                                          <p:val>
                                            <p:fltVal val="0"/>
                                          </p:val>
                                        </p:tav>
                                      </p:tavLst>
                                    </p:anim>
                                    <p:anim calcmode="lin" valueType="num">
                                      <p:cBhvr>
                                        <p:cTn id="45" dur="4000"/>
                                        <p:tgtEl>
                                          <p:spTgt spid="29703"/>
                                        </p:tgtEl>
                                        <p:attrNameLst>
                                          <p:attrName>ppt_h</p:attrName>
                                        </p:attrNameLst>
                                      </p:cBhvr>
                                      <p:tavLst>
                                        <p:tav tm="0">
                                          <p:val>
                                            <p:strVal val="ppt_h"/>
                                          </p:val>
                                        </p:tav>
                                        <p:tav tm="100000">
                                          <p:val>
                                            <p:strVal val="ppt_h"/>
                                          </p:val>
                                        </p:tav>
                                      </p:tavLst>
                                    </p:anim>
                                    <p:set>
                                      <p:cBhvr>
                                        <p:cTn id="46" dur="1" fill="hold">
                                          <p:stCondLst>
                                            <p:cond delay="3999"/>
                                          </p:stCondLst>
                                        </p:cTn>
                                        <p:tgtEl>
                                          <p:spTgt spid="29703"/>
                                        </p:tgtEl>
                                        <p:attrNameLst>
                                          <p:attrName>style.visibility</p:attrName>
                                        </p:attrNameLst>
                                      </p:cBhvr>
                                      <p:to>
                                        <p:strVal val="hidden"/>
                                      </p:to>
                                    </p:set>
                                  </p:childTnLst>
                                </p:cTn>
                              </p:par>
                              <p:par>
                                <p:cTn id="47" presetID="17" presetClass="entr" presetSubtype="10" fill="hold" nodeType="withEffect">
                                  <p:stCondLst>
                                    <p:cond delay="0"/>
                                  </p:stCondLst>
                                  <p:childTnLst>
                                    <p:set>
                                      <p:cBhvr>
                                        <p:cTn id="48" dur="1" fill="hold">
                                          <p:stCondLst>
                                            <p:cond delay="0"/>
                                          </p:stCondLst>
                                        </p:cTn>
                                        <p:tgtEl>
                                          <p:spTgt spid="20484"/>
                                        </p:tgtEl>
                                        <p:attrNameLst>
                                          <p:attrName>style.visibility</p:attrName>
                                        </p:attrNameLst>
                                      </p:cBhvr>
                                      <p:to>
                                        <p:strVal val="visible"/>
                                      </p:to>
                                    </p:set>
                                    <p:anim calcmode="lin" valueType="num">
                                      <p:cBhvr>
                                        <p:cTn id="49" dur="4000" fill="hold"/>
                                        <p:tgtEl>
                                          <p:spTgt spid="20484"/>
                                        </p:tgtEl>
                                        <p:attrNameLst>
                                          <p:attrName>ppt_w</p:attrName>
                                        </p:attrNameLst>
                                      </p:cBhvr>
                                      <p:tavLst>
                                        <p:tav tm="0">
                                          <p:val>
                                            <p:fltVal val="0"/>
                                          </p:val>
                                        </p:tav>
                                        <p:tav tm="100000">
                                          <p:val>
                                            <p:strVal val="#ppt_w"/>
                                          </p:val>
                                        </p:tav>
                                      </p:tavLst>
                                    </p:anim>
                                    <p:anim calcmode="lin" valueType="num">
                                      <p:cBhvr>
                                        <p:cTn id="50" dur="4000" fill="hold"/>
                                        <p:tgtEl>
                                          <p:spTgt spid="20484"/>
                                        </p:tgtEl>
                                        <p:attrNameLst>
                                          <p:attrName>ppt_h</p:attrName>
                                        </p:attrNameLst>
                                      </p:cBhvr>
                                      <p:tavLst>
                                        <p:tav tm="0">
                                          <p:val>
                                            <p:strVal val="#ppt_h"/>
                                          </p:val>
                                        </p:tav>
                                        <p:tav tm="100000">
                                          <p:val>
                                            <p:strVal val="#ppt_h"/>
                                          </p:val>
                                        </p:tav>
                                      </p:tavLst>
                                    </p:anim>
                                  </p:childTnLst>
                                </p:cTn>
                              </p:par>
                            </p:childTnLst>
                          </p:cTn>
                        </p:par>
                        <p:par>
                          <p:cTn id="51" fill="hold">
                            <p:stCondLst>
                              <p:cond delay="4000"/>
                            </p:stCondLst>
                            <p:childTnLst>
                              <p:par>
                                <p:cTn id="52" presetID="40" presetClass="entr" presetSubtype="0" fill="hold" grpId="0" nodeType="afterEffect">
                                  <p:stCondLst>
                                    <p:cond delay="0"/>
                                  </p:stCondLst>
                                  <p:iterate type="lt">
                                    <p:tmPct val="10000"/>
                                  </p:iterate>
                                  <p:childTnLst>
                                    <p:set>
                                      <p:cBhvr>
                                        <p:cTn id="53" dur="1" fill="hold">
                                          <p:stCondLst>
                                            <p:cond delay="0"/>
                                          </p:stCondLst>
                                        </p:cTn>
                                        <p:tgtEl>
                                          <p:spTgt spid="12"/>
                                        </p:tgtEl>
                                        <p:attrNameLst>
                                          <p:attrName>style.visibility</p:attrName>
                                        </p:attrNameLst>
                                      </p:cBhvr>
                                      <p:to>
                                        <p:strVal val="visible"/>
                                      </p:to>
                                    </p:set>
                                    <p:animEffect transition="in" filter="fade">
                                      <p:cBhvr>
                                        <p:cTn id="54" dur="1000"/>
                                        <p:tgtEl>
                                          <p:spTgt spid="12"/>
                                        </p:tgtEl>
                                      </p:cBhvr>
                                    </p:animEffect>
                                    <p:anim calcmode="lin" valueType="num">
                                      <p:cBhvr>
                                        <p:cTn id="55" dur="1000" fill="hold"/>
                                        <p:tgtEl>
                                          <p:spTgt spid="12"/>
                                        </p:tgtEl>
                                        <p:attrNameLst>
                                          <p:attrName>ppt_x</p:attrName>
                                        </p:attrNameLst>
                                      </p:cBhvr>
                                      <p:tavLst>
                                        <p:tav tm="0">
                                          <p:val>
                                            <p:strVal val="#ppt_x-.1"/>
                                          </p:val>
                                        </p:tav>
                                        <p:tav tm="100000">
                                          <p:val>
                                            <p:strVal val="#ppt_x"/>
                                          </p:val>
                                        </p:tav>
                                      </p:tavLst>
                                    </p:anim>
                                    <p:anim calcmode="lin" valueType="num">
                                      <p:cBhvr>
                                        <p:cTn id="56" dur="1000" fill="hold"/>
                                        <p:tgtEl>
                                          <p:spTgt spid="1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703" grpId="0" animBg="1"/>
      <p:bldP spid="29704" grpId="0" animBg="1"/>
      <p:bldP spid="29705" grpId="0" animBg="1"/>
      <p:bldP spid="29706" grpId="0" animBg="1"/>
      <p:bldP spid="29707" grpId="0" animBg="1"/>
      <p:bldP spid="29709" grpId="0" animBg="1"/>
      <p:bldP spid="29710" grpId="0" animBg="1"/>
      <p:bldP spid="12"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tumblr_mh5hu8yvAw1qjm81go1_1280.jpg"/>
          <p:cNvPicPr>
            <a:picLocks noChangeAspect="1"/>
          </p:cNvPicPr>
          <p:nvPr/>
        </p:nvPicPr>
        <p:blipFill>
          <a:blip r:embed="rId2" cstate="print"/>
          <a:srcRect/>
          <a:stretch>
            <a:fillRect/>
          </a:stretch>
        </p:blipFill>
        <p:spPr bwMode="auto">
          <a:xfrm>
            <a:off x="0" y="-238125"/>
            <a:ext cx="9144000" cy="6191250"/>
          </a:xfrm>
          <a:prstGeom prst="rect">
            <a:avLst/>
          </a:prstGeom>
          <a:noFill/>
          <a:ln w="9525">
            <a:noFill/>
            <a:miter lim="800000"/>
            <a:headEnd/>
            <a:tailEnd/>
          </a:ln>
        </p:spPr>
      </p:pic>
      <p:sp>
        <p:nvSpPr>
          <p:cNvPr id="5" name="4 Rectángulo"/>
          <p:cNvSpPr/>
          <p:nvPr/>
        </p:nvSpPr>
        <p:spPr>
          <a:xfrm>
            <a:off x="0" y="0"/>
            <a:ext cx="1714500" cy="5715000"/>
          </a:xfrm>
          <a:prstGeom prst="rect">
            <a:avLst/>
          </a:pr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6" name="5 Rectángulo"/>
          <p:cNvSpPr/>
          <p:nvPr/>
        </p:nvSpPr>
        <p:spPr>
          <a:xfrm>
            <a:off x="1714500" y="0"/>
            <a:ext cx="1857375" cy="5715000"/>
          </a:xfrm>
          <a:prstGeom prst="rect">
            <a:avLst/>
          </a:pr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 name="6 Rectángulo"/>
          <p:cNvSpPr/>
          <p:nvPr/>
        </p:nvSpPr>
        <p:spPr>
          <a:xfrm>
            <a:off x="3571875" y="0"/>
            <a:ext cx="1928813" cy="5715000"/>
          </a:xfrm>
          <a:prstGeom prst="rect">
            <a:avLst/>
          </a:pr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8" name="7 Rectángulo"/>
          <p:cNvSpPr/>
          <p:nvPr/>
        </p:nvSpPr>
        <p:spPr>
          <a:xfrm>
            <a:off x="5435600" y="0"/>
            <a:ext cx="2001838" cy="5715000"/>
          </a:xfrm>
          <a:prstGeom prst="rect">
            <a:avLst/>
          </a:pr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9" name="8 Rectángulo"/>
          <p:cNvSpPr/>
          <p:nvPr/>
        </p:nvSpPr>
        <p:spPr>
          <a:xfrm>
            <a:off x="7380288" y="0"/>
            <a:ext cx="1763712" cy="5715000"/>
          </a:xfrm>
          <a:prstGeom prst="rect">
            <a:avLst/>
          </a:pr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0" name="9 CuadroTexto"/>
          <p:cNvSpPr txBox="1"/>
          <p:nvPr/>
        </p:nvSpPr>
        <p:spPr>
          <a:xfrm>
            <a:off x="857250" y="4643438"/>
            <a:ext cx="8001000" cy="923925"/>
          </a:xfrm>
          <a:prstGeom prst="rect">
            <a:avLst/>
          </a:prstGeom>
          <a:noFill/>
        </p:spPr>
        <p:txBody>
          <a:bodyPr>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rPr>
              <a:t>Lucas y el productor Gary </a:t>
            </a:r>
            <a:r>
              <a:rPr lang="es-ES" i="1" dirty="0" err="1">
                <a:effectLst>
                  <a:glow rad="101600">
                    <a:schemeClr val="accent2">
                      <a:satMod val="175000"/>
                      <a:alpha val="40000"/>
                    </a:schemeClr>
                  </a:glow>
                  <a:outerShdw blurRad="38100" dist="38100" dir="2700000" algn="tl">
                    <a:srgbClr val="000000">
                      <a:alpha val="43137"/>
                    </a:srgbClr>
                  </a:outerShdw>
                </a:effectLst>
              </a:rPr>
              <a:t>Kurtz</a:t>
            </a:r>
            <a:r>
              <a:rPr lang="es-ES" i="1" dirty="0">
                <a:effectLst>
                  <a:glow rad="101600">
                    <a:schemeClr val="accent2">
                      <a:satMod val="175000"/>
                      <a:alpha val="40000"/>
                    </a:schemeClr>
                  </a:glow>
                  <a:outerShdw blurRad="38100" dist="38100" dir="2700000" algn="tl">
                    <a:srgbClr val="000000">
                      <a:alpha val="43137"/>
                    </a:srgbClr>
                  </a:outerShdw>
                </a:effectLst>
              </a:rPr>
              <a:t> reunieron un enorme equipo técnico, extraído de todo el grupo de talentos de la producción de Hollywood, y los resultados igualaron el genio de Walt Disney.</a:t>
            </a:r>
          </a:p>
        </p:txBody>
      </p:sp>
    </p:spTree>
  </p:cSld>
  <p:clrMapOvr>
    <a:masterClrMapping/>
  </p:clrMapOvr>
  <mc:AlternateContent xmlns:mc="http://schemas.openxmlformats.org/markup-compatibility/2006">
    <mc:Choice xmlns:p14="http://schemas.microsoft.com/office/powerpoint/2010/main" Requires="p14">
      <p:transition spd="slow" p14:dur="2250" advTm="24000">
        <p14:prism/>
      </p:transition>
    </mc:Choice>
    <mc:Fallback>
      <p:transition spd="slow" advTm="24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 presetClass="exit" presetSubtype="32" fill="hold" nodeType="withEffect">
                                  <p:stCondLst>
                                    <p:cond delay="0"/>
                                  </p:stCondLst>
                                  <p:childTnLst>
                                    <p:animEffect transition="out" filter="box(out)">
                                      <p:cBhvr>
                                        <p:cTn id="6" dur="4000"/>
                                        <p:tgtEl>
                                          <p:spTgt spid="5"/>
                                        </p:tgtEl>
                                      </p:cBhvr>
                                    </p:animEffect>
                                    <p:set>
                                      <p:cBhvr>
                                        <p:cTn id="7" dur="1" fill="hold">
                                          <p:stCondLst>
                                            <p:cond delay="3999"/>
                                          </p:stCondLst>
                                        </p:cTn>
                                        <p:tgtEl>
                                          <p:spTgt spid="5"/>
                                        </p:tgtEl>
                                        <p:attrNameLst>
                                          <p:attrName>style.visibility</p:attrName>
                                        </p:attrNameLst>
                                      </p:cBhvr>
                                      <p:to>
                                        <p:strVal val="hidden"/>
                                      </p:to>
                                    </p:set>
                                  </p:childTnLst>
                                </p:cTn>
                              </p:par>
                              <p:par>
                                <p:cTn id="8" presetID="4" presetClass="exit" presetSubtype="32" fill="hold" nodeType="withEffect">
                                  <p:stCondLst>
                                    <p:cond delay="0"/>
                                  </p:stCondLst>
                                  <p:childTnLst>
                                    <p:animEffect transition="out" filter="box(out)">
                                      <p:cBhvr>
                                        <p:cTn id="9" dur="4000"/>
                                        <p:tgtEl>
                                          <p:spTgt spid="6"/>
                                        </p:tgtEl>
                                      </p:cBhvr>
                                    </p:animEffect>
                                    <p:set>
                                      <p:cBhvr>
                                        <p:cTn id="10" dur="1" fill="hold">
                                          <p:stCondLst>
                                            <p:cond delay="3999"/>
                                          </p:stCondLst>
                                        </p:cTn>
                                        <p:tgtEl>
                                          <p:spTgt spid="6"/>
                                        </p:tgtEl>
                                        <p:attrNameLst>
                                          <p:attrName>style.visibility</p:attrName>
                                        </p:attrNameLst>
                                      </p:cBhvr>
                                      <p:to>
                                        <p:strVal val="hidden"/>
                                      </p:to>
                                    </p:set>
                                  </p:childTnLst>
                                </p:cTn>
                              </p:par>
                              <p:par>
                                <p:cTn id="11" presetID="4" presetClass="exit" presetSubtype="32" fill="hold" nodeType="withEffect">
                                  <p:stCondLst>
                                    <p:cond delay="0"/>
                                  </p:stCondLst>
                                  <p:childTnLst>
                                    <p:animEffect transition="out" filter="box(out)">
                                      <p:cBhvr>
                                        <p:cTn id="12" dur="4000"/>
                                        <p:tgtEl>
                                          <p:spTgt spid="7"/>
                                        </p:tgtEl>
                                      </p:cBhvr>
                                    </p:animEffect>
                                    <p:set>
                                      <p:cBhvr>
                                        <p:cTn id="13" dur="1" fill="hold">
                                          <p:stCondLst>
                                            <p:cond delay="3999"/>
                                          </p:stCondLst>
                                        </p:cTn>
                                        <p:tgtEl>
                                          <p:spTgt spid="7"/>
                                        </p:tgtEl>
                                        <p:attrNameLst>
                                          <p:attrName>style.visibility</p:attrName>
                                        </p:attrNameLst>
                                      </p:cBhvr>
                                      <p:to>
                                        <p:strVal val="hidden"/>
                                      </p:to>
                                    </p:set>
                                  </p:childTnLst>
                                </p:cTn>
                              </p:par>
                              <p:par>
                                <p:cTn id="14" presetID="4" presetClass="exit" presetSubtype="32" fill="hold" nodeType="withEffect">
                                  <p:stCondLst>
                                    <p:cond delay="0"/>
                                  </p:stCondLst>
                                  <p:childTnLst>
                                    <p:animEffect transition="out" filter="box(out)">
                                      <p:cBhvr>
                                        <p:cTn id="15" dur="4000"/>
                                        <p:tgtEl>
                                          <p:spTgt spid="8"/>
                                        </p:tgtEl>
                                      </p:cBhvr>
                                    </p:animEffect>
                                    <p:set>
                                      <p:cBhvr>
                                        <p:cTn id="16" dur="1" fill="hold">
                                          <p:stCondLst>
                                            <p:cond delay="3999"/>
                                          </p:stCondLst>
                                        </p:cTn>
                                        <p:tgtEl>
                                          <p:spTgt spid="8"/>
                                        </p:tgtEl>
                                        <p:attrNameLst>
                                          <p:attrName>style.visibility</p:attrName>
                                        </p:attrNameLst>
                                      </p:cBhvr>
                                      <p:to>
                                        <p:strVal val="hidden"/>
                                      </p:to>
                                    </p:set>
                                  </p:childTnLst>
                                </p:cTn>
                              </p:par>
                              <p:par>
                                <p:cTn id="17" presetID="4" presetClass="exit" presetSubtype="32" fill="hold" nodeType="withEffect">
                                  <p:stCondLst>
                                    <p:cond delay="0"/>
                                  </p:stCondLst>
                                  <p:childTnLst>
                                    <p:animEffect transition="out" filter="box(out)">
                                      <p:cBhvr>
                                        <p:cTn id="18" dur="4000"/>
                                        <p:tgtEl>
                                          <p:spTgt spid="9"/>
                                        </p:tgtEl>
                                      </p:cBhvr>
                                    </p:animEffect>
                                    <p:set>
                                      <p:cBhvr>
                                        <p:cTn id="19" dur="1" fill="hold">
                                          <p:stCondLst>
                                            <p:cond delay="3999"/>
                                          </p:stCondLst>
                                        </p:cTn>
                                        <p:tgtEl>
                                          <p:spTgt spid="9"/>
                                        </p:tgtEl>
                                        <p:attrNameLst>
                                          <p:attrName>style.visibility</p:attrName>
                                        </p:attrNameLst>
                                      </p:cBhvr>
                                      <p:to>
                                        <p:strVal val="hidden"/>
                                      </p:to>
                                    </p:set>
                                  </p:childTnLst>
                                </p:cTn>
                              </p:par>
                              <p:par>
                                <p:cTn id="20" presetID="4" presetClass="entr" presetSubtype="16" fill="hold" nodeType="withEffect">
                                  <p:stCondLst>
                                    <p:cond delay="0"/>
                                  </p:stCondLst>
                                  <p:childTnLst>
                                    <p:set>
                                      <p:cBhvr>
                                        <p:cTn id="21" dur="1" fill="hold">
                                          <p:stCondLst>
                                            <p:cond delay="0"/>
                                          </p:stCondLst>
                                        </p:cTn>
                                        <p:tgtEl>
                                          <p:spTgt spid="4"/>
                                        </p:tgtEl>
                                        <p:attrNameLst>
                                          <p:attrName>style.visibility</p:attrName>
                                        </p:attrNameLst>
                                      </p:cBhvr>
                                      <p:to>
                                        <p:strVal val="visible"/>
                                      </p:to>
                                    </p:set>
                                    <p:animEffect transition="in" filter="box(in)">
                                      <p:cBhvr>
                                        <p:cTn id="22" dur="4000"/>
                                        <p:tgtEl>
                                          <p:spTgt spid="4"/>
                                        </p:tgtEl>
                                      </p:cBhvr>
                                    </p:animEffect>
                                  </p:childTnLst>
                                </p:cTn>
                              </p:par>
                              <p:par>
                                <p:cTn id="23" presetID="23" presetClass="entr" presetSubtype="16"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 calcmode="lin" valueType="num">
                                      <p:cBhvr>
                                        <p:cTn id="25" dur="4000" fill="hold"/>
                                        <p:tgtEl>
                                          <p:spTgt spid="4"/>
                                        </p:tgtEl>
                                        <p:attrNameLst>
                                          <p:attrName>ppt_w</p:attrName>
                                        </p:attrNameLst>
                                      </p:cBhvr>
                                      <p:tavLst>
                                        <p:tav tm="0">
                                          <p:val>
                                            <p:fltVal val="0"/>
                                          </p:val>
                                        </p:tav>
                                        <p:tav tm="100000">
                                          <p:val>
                                            <p:strVal val="#ppt_w"/>
                                          </p:val>
                                        </p:tav>
                                      </p:tavLst>
                                    </p:anim>
                                    <p:anim calcmode="lin" valueType="num">
                                      <p:cBhvr>
                                        <p:cTn id="26" dur="4000" fill="hold"/>
                                        <p:tgtEl>
                                          <p:spTgt spid="4"/>
                                        </p:tgtEl>
                                        <p:attrNameLst>
                                          <p:attrName>ppt_h</p:attrName>
                                        </p:attrNameLst>
                                      </p:cBhvr>
                                      <p:tavLst>
                                        <p:tav tm="0">
                                          <p:val>
                                            <p:fltVal val="0"/>
                                          </p:val>
                                        </p:tav>
                                        <p:tav tm="100000">
                                          <p:val>
                                            <p:strVal val="#ppt_h"/>
                                          </p:val>
                                        </p:tav>
                                      </p:tavLst>
                                    </p:anim>
                                  </p:childTnLst>
                                </p:cTn>
                              </p:par>
                            </p:childTnLst>
                          </p:cTn>
                        </p:par>
                        <p:par>
                          <p:cTn id="27" fill="hold">
                            <p:stCondLst>
                              <p:cond delay="4000"/>
                            </p:stCondLst>
                            <p:childTnLst>
                              <p:par>
                                <p:cTn id="28" presetID="40" presetClass="entr" presetSubtype="0" fill="hold" grpId="0" nodeType="afterEffect">
                                  <p:stCondLst>
                                    <p:cond delay="0"/>
                                  </p:stCondLst>
                                  <p:iterate type="lt">
                                    <p:tmPct val="10000"/>
                                  </p:iterate>
                                  <p:childTnLst>
                                    <p:set>
                                      <p:cBhvr>
                                        <p:cTn id="29" dur="1" fill="hold">
                                          <p:stCondLst>
                                            <p:cond delay="0"/>
                                          </p:stCondLst>
                                        </p:cTn>
                                        <p:tgtEl>
                                          <p:spTgt spid="10"/>
                                        </p:tgtEl>
                                        <p:attrNameLst>
                                          <p:attrName>style.visibility</p:attrName>
                                        </p:attrNameLst>
                                      </p:cBhvr>
                                      <p:to>
                                        <p:strVal val="visible"/>
                                      </p:to>
                                    </p:set>
                                    <p:animEffect transition="in" filter="fade">
                                      <p:cBhvr>
                                        <p:cTn id="30" dur="1000"/>
                                        <p:tgtEl>
                                          <p:spTgt spid="10"/>
                                        </p:tgtEl>
                                      </p:cBhvr>
                                    </p:animEffect>
                                    <p:anim calcmode="lin" valueType="num">
                                      <p:cBhvr>
                                        <p:cTn id="31" dur="1000" fill="hold"/>
                                        <p:tgtEl>
                                          <p:spTgt spid="10"/>
                                        </p:tgtEl>
                                        <p:attrNameLst>
                                          <p:attrName>ppt_x</p:attrName>
                                        </p:attrNameLst>
                                      </p:cBhvr>
                                      <p:tavLst>
                                        <p:tav tm="0">
                                          <p:val>
                                            <p:strVal val="#ppt_x-.1"/>
                                          </p:val>
                                        </p:tav>
                                        <p:tav tm="100000">
                                          <p:val>
                                            <p:strVal val="#ppt_x"/>
                                          </p:val>
                                        </p:tav>
                                      </p:tavLst>
                                    </p:anim>
                                    <p:anim calcmode="lin" valueType="num">
                                      <p:cBhvr>
                                        <p:cTn id="32" dur="1000" fill="hold"/>
                                        <p:tgtEl>
                                          <p:spTgt spid="1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MEZQUITA_CATEDRAL_MIHRAB_08.jpg"/>
          <p:cNvPicPr>
            <a:picLocks noChangeAspect="1"/>
          </p:cNvPicPr>
          <p:nvPr/>
        </p:nvPicPr>
        <p:blipFill>
          <a:blip r:embed="rId2" cstate="print"/>
          <a:srcRect/>
          <a:stretch>
            <a:fillRect/>
          </a:stretch>
        </p:blipFill>
        <p:spPr bwMode="auto">
          <a:xfrm>
            <a:off x="2195513" y="-455613"/>
            <a:ext cx="4679950" cy="6337301"/>
          </a:xfrm>
          <a:prstGeom prst="rect">
            <a:avLst/>
          </a:prstGeom>
          <a:noFill/>
          <a:ln w="9525">
            <a:noFill/>
            <a:miter lim="800000"/>
            <a:headEnd/>
            <a:tailEnd/>
          </a:ln>
        </p:spPr>
      </p:pic>
      <p:sp>
        <p:nvSpPr>
          <p:cNvPr id="5" name="4 Rectángulo"/>
          <p:cNvSpPr/>
          <p:nvPr/>
        </p:nvSpPr>
        <p:spPr>
          <a:xfrm>
            <a:off x="0" y="0"/>
            <a:ext cx="2195513" cy="5715000"/>
          </a:xfrm>
          <a:prstGeom prst="rect">
            <a:avLst/>
          </a:prstGeom>
          <a:gradFill flip="none" rotWithShape="1">
            <a:gsLst>
              <a:gs pos="0">
                <a:schemeClr val="tx1">
                  <a:lumMod val="75000"/>
                  <a:shade val="30000"/>
                  <a:satMod val="115000"/>
                </a:schemeClr>
              </a:gs>
              <a:gs pos="50000">
                <a:schemeClr val="tx1">
                  <a:lumMod val="75000"/>
                  <a:shade val="67500"/>
                  <a:satMod val="115000"/>
                </a:schemeClr>
              </a:gs>
              <a:gs pos="100000">
                <a:schemeClr val="tx1">
                  <a:lumMod val="75000"/>
                  <a:shade val="100000"/>
                  <a:satMod val="115000"/>
                </a:schemeClr>
              </a:gs>
            </a:gsLst>
            <a:lin ang="0" scaled="1"/>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6" name="5 Rectángulo"/>
          <p:cNvSpPr/>
          <p:nvPr/>
        </p:nvSpPr>
        <p:spPr>
          <a:xfrm>
            <a:off x="6877050" y="0"/>
            <a:ext cx="2266950" cy="5715000"/>
          </a:xfrm>
          <a:prstGeom prst="rect">
            <a:avLst/>
          </a:prstGeom>
          <a:gradFill flip="none" rotWithShape="1">
            <a:gsLst>
              <a:gs pos="0">
                <a:schemeClr val="tx1">
                  <a:lumMod val="75000"/>
                  <a:shade val="30000"/>
                  <a:satMod val="115000"/>
                </a:schemeClr>
              </a:gs>
              <a:gs pos="50000">
                <a:schemeClr val="tx1">
                  <a:lumMod val="75000"/>
                  <a:shade val="67500"/>
                  <a:satMod val="115000"/>
                </a:schemeClr>
              </a:gs>
              <a:gs pos="100000">
                <a:schemeClr val="tx1">
                  <a:lumMod val="75000"/>
                  <a:shade val="100000"/>
                  <a:satMod val="115000"/>
                </a:schemeClr>
              </a:gs>
            </a:gsLst>
            <a:lin ang="10800000" scaled="1"/>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pic>
        <p:nvPicPr>
          <p:cNvPr id="7" name="6 Imagen" descr="MEZQUITA_CATEDRAL_MIHRAB_08.jpg"/>
          <p:cNvPicPr>
            <a:picLocks noChangeAspect="1"/>
          </p:cNvPicPr>
          <p:nvPr/>
        </p:nvPicPr>
        <p:blipFill>
          <a:blip r:embed="rId2" cstate="print"/>
          <a:srcRect/>
          <a:stretch>
            <a:fillRect/>
          </a:stretch>
        </p:blipFill>
        <p:spPr bwMode="auto">
          <a:xfrm>
            <a:off x="2195513" y="-455613"/>
            <a:ext cx="4679950" cy="6337301"/>
          </a:xfrm>
          <a:prstGeom prst="rect">
            <a:avLst/>
          </a:prstGeom>
          <a:noFill/>
          <a:ln w="9525">
            <a:noFill/>
            <a:miter lim="800000"/>
            <a:headEnd/>
            <a:tailEnd/>
          </a:ln>
        </p:spPr>
      </p:pic>
      <p:sp>
        <p:nvSpPr>
          <p:cNvPr id="8" name="7 CuadroTexto"/>
          <p:cNvSpPr txBox="1"/>
          <p:nvPr/>
        </p:nvSpPr>
        <p:spPr>
          <a:xfrm>
            <a:off x="1500188" y="5068888"/>
            <a:ext cx="6143625" cy="646112"/>
          </a:xfrm>
          <a:prstGeom prst="rect">
            <a:avLst/>
          </a:prstGeom>
          <a:noFill/>
        </p:spPr>
        <p:txBody>
          <a:bodyPr>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rPr>
              <a:t>1980 - Peter </a:t>
            </a:r>
            <a:r>
              <a:rPr lang="es-ES" i="1" dirty="0" err="1">
                <a:effectLst>
                  <a:glow rad="101600">
                    <a:schemeClr val="accent2">
                      <a:satMod val="175000"/>
                      <a:alpha val="40000"/>
                    </a:schemeClr>
                  </a:glow>
                  <a:outerShdw blurRad="38100" dist="38100" dir="2700000" algn="tl">
                    <a:srgbClr val="000000">
                      <a:alpha val="43137"/>
                    </a:srgbClr>
                  </a:outerShdw>
                </a:effectLst>
              </a:rPr>
              <a:t>Mayhew</a:t>
            </a:r>
            <a:r>
              <a:rPr lang="es-ES" i="1" dirty="0">
                <a:effectLst>
                  <a:glow rad="101600">
                    <a:schemeClr val="accent2">
                      <a:satMod val="175000"/>
                      <a:alpha val="40000"/>
                    </a:schemeClr>
                  </a:glow>
                  <a:outerShdw blurRad="38100" dist="38100" dir="2700000" algn="tl">
                    <a:srgbClr val="000000">
                      <a:alpha val="43137"/>
                    </a:srgbClr>
                  </a:outerShdw>
                </a:effectLst>
              </a:rPr>
              <a:t> (</a:t>
            </a:r>
            <a:r>
              <a:rPr lang="es-ES" i="1" dirty="0" err="1">
                <a:effectLst>
                  <a:glow rad="101600">
                    <a:schemeClr val="accent2">
                      <a:satMod val="175000"/>
                      <a:alpha val="40000"/>
                    </a:schemeClr>
                  </a:glow>
                  <a:outerShdw blurRad="38100" dist="38100" dir="2700000" algn="tl">
                    <a:srgbClr val="000000">
                      <a:alpha val="43137"/>
                    </a:srgbClr>
                  </a:outerShdw>
                </a:effectLst>
              </a:rPr>
              <a:t>Chewbacca</a:t>
            </a:r>
            <a:r>
              <a:rPr lang="es-ES" i="1" dirty="0">
                <a:effectLst>
                  <a:glow rad="101600">
                    <a:schemeClr val="accent2">
                      <a:satMod val="175000"/>
                      <a:alpha val="40000"/>
                    </a:schemeClr>
                  </a:glow>
                  <a:outerShdw blurRad="38100" dist="38100" dir="2700000" algn="tl">
                    <a:srgbClr val="000000">
                      <a:alpha val="43137"/>
                    </a:srgbClr>
                  </a:outerShdw>
                </a:effectLst>
              </a:rPr>
              <a:t>) levanta en brazos a </a:t>
            </a:r>
            <a:r>
              <a:rPr lang="es-ES" i="1" dirty="0" err="1">
                <a:effectLst>
                  <a:glow rad="101600">
                    <a:schemeClr val="accent2">
                      <a:satMod val="175000"/>
                      <a:alpha val="40000"/>
                    </a:schemeClr>
                  </a:glow>
                  <a:outerShdw blurRad="38100" dist="38100" dir="2700000" algn="tl">
                    <a:srgbClr val="000000">
                      <a:alpha val="43137"/>
                    </a:srgbClr>
                  </a:outerShdw>
                </a:effectLst>
              </a:rPr>
              <a:t>Carrie</a:t>
            </a:r>
            <a:r>
              <a:rPr lang="es-ES" i="1" dirty="0">
                <a:effectLst>
                  <a:glow rad="101600">
                    <a:schemeClr val="accent2">
                      <a:satMod val="175000"/>
                      <a:alpha val="40000"/>
                    </a:schemeClr>
                  </a:glow>
                  <a:outerShdw blurRad="38100" dist="38100" dir="2700000" algn="tl">
                    <a:srgbClr val="000000">
                      <a:alpha val="43137"/>
                    </a:srgbClr>
                  </a:outerShdw>
                </a:effectLst>
              </a:rPr>
              <a:t> Fisher (Princesa </a:t>
            </a:r>
            <a:r>
              <a:rPr lang="es-ES" i="1" dirty="0" err="1">
                <a:effectLst>
                  <a:glow rad="101600">
                    <a:schemeClr val="accent2">
                      <a:satMod val="175000"/>
                      <a:alpha val="40000"/>
                    </a:schemeClr>
                  </a:glow>
                  <a:outerShdw blurRad="38100" dist="38100" dir="2700000" algn="tl">
                    <a:srgbClr val="000000">
                      <a:alpha val="43137"/>
                    </a:srgbClr>
                  </a:outerShdw>
                </a:effectLst>
              </a:rPr>
              <a:t>Leia</a:t>
            </a:r>
            <a:r>
              <a:rPr lang="es-ES" i="1" dirty="0">
                <a:effectLst>
                  <a:glow rad="101600">
                    <a:schemeClr val="accent2">
                      <a:satMod val="175000"/>
                      <a:alpha val="40000"/>
                    </a:schemeClr>
                  </a:glow>
                  <a:outerShdw blurRad="38100" dist="38100" dir="2700000" algn="tl">
                    <a:srgbClr val="000000">
                      <a:alpha val="43137"/>
                    </a:srgbClr>
                  </a:outerShdw>
                </a:effectLst>
              </a:rPr>
              <a:t>).</a:t>
            </a:r>
          </a:p>
        </p:txBody>
      </p:sp>
    </p:spTree>
  </p:cSld>
  <p:clrMapOvr>
    <a:masterClrMapping/>
  </p:clrMapOvr>
  <mc:AlternateContent xmlns:mc="http://schemas.openxmlformats.org/markup-compatibility/2006">
    <mc:Choice xmlns:p14="http://schemas.microsoft.com/office/powerpoint/2010/main" Requires="p14">
      <p:transition spd="slow" p14:dur="2250" advTm="15000">
        <p14:prism dir="u"/>
      </p:transition>
    </mc:Choice>
    <mc:Fallback>
      <p:transition spd="slow" advTm="15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 presetClass="entr" presetSubtype="32"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ox(out)">
                                      <p:cBhvr>
                                        <p:cTn id="7" dur="4000"/>
                                        <p:tgtEl>
                                          <p:spTgt spid="5"/>
                                        </p:tgtEl>
                                      </p:cBhvr>
                                    </p:animEffect>
                                  </p:childTnLst>
                                </p:cTn>
                              </p:par>
                              <p:par>
                                <p:cTn id="8" presetID="4" presetClass="entr" presetSubtype="32"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box(out)">
                                      <p:cBhvr>
                                        <p:cTn id="10" dur="4000"/>
                                        <p:tgtEl>
                                          <p:spTgt spid="6"/>
                                        </p:tgtEl>
                                      </p:cBhvr>
                                    </p:animEffect>
                                  </p:childTnLst>
                                </p:cTn>
                              </p:par>
                              <p:par>
                                <p:cTn id="11" presetID="8" presetClass="exit" presetSubtype="32" fill="hold" nodeType="withEffect">
                                  <p:stCondLst>
                                    <p:cond delay="0"/>
                                  </p:stCondLst>
                                  <p:childTnLst>
                                    <p:animEffect transition="out" filter="diamond(out)">
                                      <p:cBhvr>
                                        <p:cTn id="12" dur="4000"/>
                                        <p:tgtEl>
                                          <p:spTgt spid="7"/>
                                        </p:tgtEl>
                                      </p:cBhvr>
                                    </p:animEffect>
                                    <p:set>
                                      <p:cBhvr>
                                        <p:cTn id="13" dur="1" fill="hold">
                                          <p:stCondLst>
                                            <p:cond delay="3999"/>
                                          </p:stCondLst>
                                        </p:cTn>
                                        <p:tgtEl>
                                          <p:spTgt spid="7"/>
                                        </p:tgtEl>
                                        <p:attrNameLst>
                                          <p:attrName>style.visibility</p:attrName>
                                        </p:attrNameLst>
                                      </p:cBhvr>
                                      <p:to>
                                        <p:strVal val="hidden"/>
                                      </p:to>
                                    </p:set>
                                  </p:childTnLst>
                                </p:cTn>
                              </p:par>
                              <p:par>
                                <p:cTn id="14" presetID="3" presetClass="entr" presetSubtype="10"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blinds(horizontal)">
                                      <p:cBhvr>
                                        <p:cTn id="16" dur="4000"/>
                                        <p:tgtEl>
                                          <p:spTgt spid="4"/>
                                        </p:tgtEl>
                                      </p:cBhvr>
                                    </p:animEffect>
                                  </p:childTnLst>
                                </p:cTn>
                              </p:par>
                            </p:childTnLst>
                          </p:cTn>
                        </p:par>
                        <p:par>
                          <p:cTn id="17" fill="hold">
                            <p:stCondLst>
                              <p:cond delay="4000"/>
                            </p:stCondLst>
                            <p:childTnLst>
                              <p:par>
                                <p:cTn id="18" presetID="40" presetClass="entr" presetSubtype="0" fill="hold" grpId="0" nodeType="afterEffect">
                                  <p:stCondLst>
                                    <p:cond delay="0"/>
                                  </p:stCondLst>
                                  <p:iterate type="lt">
                                    <p:tmPct val="10000"/>
                                  </p:iterate>
                                  <p:childTnLst>
                                    <p:set>
                                      <p:cBhvr>
                                        <p:cTn id="19" dur="1" fill="hold">
                                          <p:stCondLst>
                                            <p:cond delay="0"/>
                                          </p:stCondLst>
                                        </p:cTn>
                                        <p:tgtEl>
                                          <p:spTgt spid="8"/>
                                        </p:tgtEl>
                                        <p:attrNameLst>
                                          <p:attrName>style.visibility</p:attrName>
                                        </p:attrNameLst>
                                      </p:cBhvr>
                                      <p:to>
                                        <p:strVal val="visible"/>
                                      </p:to>
                                    </p:set>
                                    <p:animEffect transition="in" filter="fade">
                                      <p:cBhvr>
                                        <p:cTn id="20" dur="1000"/>
                                        <p:tgtEl>
                                          <p:spTgt spid="8"/>
                                        </p:tgtEl>
                                      </p:cBhvr>
                                    </p:animEffect>
                                    <p:anim calcmode="lin" valueType="num">
                                      <p:cBhvr>
                                        <p:cTn id="21" dur="1000" fill="hold"/>
                                        <p:tgtEl>
                                          <p:spTgt spid="8"/>
                                        </p:tgtEl>
                                        <p:attrNameLst>
                                          <p:attrName>ppt_x</p:attrName>
                                        </p:attrNameLst>
                                      </p:cBhvr>
                                      <p:tavLst>
                                        <p:tav tm="0">
                                          <p:val>
                                            <p:strVal val="#ppt_x-.1"/>
                                          </p:val>
                                        </p:tav>
                                        <p:tav tm="100000">
                                          <p:val>
                                            <p:strVal val="#ppt_x"/>
                                          </p:val>
                                        </p:tav>
                                      </p:tavLst>
                                    </p:anim>
                                    <p:anim calcmode="lin" valueType="num">
                                      <p:cBhvr>
                                        <p:cTn id="22"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11 Imagen" descr="644116_10151084947680658_1978052273_n.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p:spPr>
      </p:pic>
      <p:sp>
        <p:nvSpPr>
          <p:cNvPr id="13" name="12 Combinar"/>
          <p:cNvSpPr/>
          <p:nvPr/>
        </p:nvSpPr>
        <p:spPr>
          <a:xfrm rot="16200000">
            <a:off x="-1129506" y="1669256"/>
            <a:ext cx="5715000" cy="2376488"/>
          </a:xfrm>
          <a:prstGeom prst="flowChartMerge">
            <a:avLst/>
          </a:prstGeom>
          <a:solidFill>
            <a:schemeClr val="accent4">
              <a:lumMod val="60000"/>
              <a:lumOff val="40000"/>
              <a:alpha val="67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4" name="13 Combinar"/>
          <p:cNvSpPr/>
          <p:nvPr/>
        </p:nvSpPr>
        <p:spPr>
          <a:xfrm rot="16200000">
            <a:off x="-13493" y="1777206"/>
            <a:ext cx="5715000" cy="2160587"/>
          </a:xfrm>
          <a:prstGeom prst="flowChartMerge">
            <a:avLst/>
          </a:prstGeom>
          <a:solidFill>
            <a:schemeClr val="accent4">
              <a:lumMod val="60000"/>
              <a:lumOff val="40000"/>
              <a:alpha val="67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5" name="14 Combinar"/>
          <p:cNvSpPr/>
          <p:nvPr/>
        </p:nvSpPr>
        <p:spPr>
          <a:xfrm rot="16200000">
            <a:off x="1246188" y="1741487"/>
            <a:ext cx="5715000" cy="2232025"/>
          </a:xfrm>
          <a:prstGeom prst="flowChartMerge">
            <a:avLst/>
          </a:prstGeom>
          <a:solidFill>
            <a:schemeClr val="accent4">
              <a:lumMod val="60000"/>
              <a:lumOff val="40000"/>
              <a:alpha val="67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7" name="16 Combinar"/>
          <p:cNvSpPr/>
          <p:nvPr/>
        </p:nvSpPr>
        <p:spPr>
          <a:xfrm rot="16200000">
            <a:off x="2785269" y="1570831"/>
            <a:ext cx="5715000" cy="2573338"/>
          </a:xfrm>
          <a:prstGeom prst="flowChartMerge">
            <a:avLst/>
          </a:prstGeom>
          <a:solidFill>
            <a:schemeClr val="accent4">
              <a:lumMod val="60000"/>
              <a:lumOff val="40000"/>
              <a:alpha val="67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8" name="17 Combinar"/>
          <p:cNvSpPr/>
          <p:nvPr/>
        </p:nvSpPr>
        <p:spPr>
          <a:xfrm rot="16200000">
            <a:off x="3861594" y="1647031"/>
            <a:ext cx="5715000" cy="2420938"/>
          </a:xfrm>
          <a:prstGeom prst="flowChartMerge">
            <a:avLst/>
          </a:prstGeom>
          <a:solidFill>
            <a:schemeClr val="accent4">
              <a:lumMod val="60000"/>
              <a:lumOff val="40000"/>
              <a:alpha val="67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9" name="18 Combinar"/>
          <p:cNvSpPr/>
          <p:nvPr/>
        </p:nvSpPr>
        <p:spPr>
          <a:xfrm rot="16200000">
            <a:off x="5080794" y="1651794"/>
            <a:ext cx="5715000" cy="2411412"/>
          </a:xfrm>
          <a:prstGeom prst="flowChartMerge">
            <a:avLst/>
          </a:prstGeom>
          <a:solidFill>
            <a:schemeClr val="accent4">
              <a:lumMod val="60000"/>
              <a:lumOff val="40000"/>
              <a:alpha val="67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0" name="9 CuadroTexto"/>
          <p:cNvSpPr txBox="1"/>
          <p:nvPr/>
        </p:nvSpPr>
        <p:spPr>
          <a:xfrm>
            <a:off x="214313" y="4286250"/>
            <a:ext cx="8786812" cy="1292225"/>
          </a:xfrm>
          <a:prstGeom prst="rect">
            <a:avLst/>
          </a:prstGeom>
          <a:noFill/>
        </p:spPr>
        <p:txBody>
          <a:bodyPr>
            <a:spAutoFit/>
          </a:bodyPr>
          <a:lstStyle/>
          <a:p>
            <a:pPr>
              <a:defRPr/>
            </a:pPr>
            <a:r>
              <a:rPr lang="es-ES" sz="2400" i="1" dirty="0">
                <a:effectLst>
                  <a:glow rad="101600">
                    <a:schemeClr val="accent2">
                      <a:satMod val="175000"/>
                      <a:alpha val="40000"/>
                    </a:schemeClr>
                  </a:glow>
                  <a:outerShdw blurRad="38100" dist="38100" dir="2700000" algn="tl">
                    <a:srgbClr val="000000">
                      <a:alpha val="43137"/>
                    </a:srgbClr>
                  </a:outerShdw>
                </a:effectLst>
              </a:rPr>
              <a:t>1980 – John </a:t>
            </a:r>
            <a:r>
              <a:rPr lang="es-ES" sz="2400" i="1" dirty="0" err="1">
                <a:effectLst>
                  <a:glow rad="101600">
                    <a:schemeClr val="accent2">
                      <a:satMod val="175000"/>
                      <a:alpha val="40000"/>
                    </a:schemeClr>
                  </a:glow>
                  <a:outerShdw blurRad="38100" dist="38100" dir="2700000" algn="tl">
                    <a:srgbClr val="000000">
                      <a:alpha val="43137"/>
                    </a:srgbClr>
                  </a:outerShdw>
                </a:effectLst>
              </a:rPr>
              <a:t>Lennon</a:t>
            </a:r>
            <a:r>
              <a:rPr lang="es-ES" sz="2400" i="1" dirty="0">
                <a:effectLst>
                  <a:glow rad="101600">
                    <a:schemeClr val="accent2">
                      <a:satMod val="175000"/>
                      <a:alpha val="40000"/>
                    </a:schemeClr>
                  </a:glow>
                  <a:outerShdw blurRad="38100" dist="38100" dir="2700000" algn="tl">
                    <a:srgbClr val="000000">
                      <a:alpha val="43137"/>
                    </a:srgbClr>
                  </a:outerShdw>
                </a:effectLst>
              </a:rPr>
              <a:t> firma un disco a su asesino. </a:t>
            </a:r>
            <a:r>
              <a:rPr lang="es-ES" i="1" dirty="0">
                <a:effectLst>
                  <a:glow rad="101600">
                    <a:schemeClr val="accent2">
                      <a:satMod val="175000"/>
                      <a:alpha val="40000"/>
                    </a:schemeClr>
                  </a:glow>
                  <a:outerShdw blurRad="38100" dist="38100" dir="2700000" algn="tl">
                    <a:srgbClr val="000000">
                      <a:alpha val="43137"/>
                    </a:srgbClr>
                  </a:outerShdw>
                </a:effectLst>
              </a:rPr>
              <a:t>La imagen que vemos se produjo el 8 de diciembre de 1980. Es la última conocida del artista: </a:t>
            </a:r>
            <a:r>
              <a:rPr lang="es-ES" i="1" dirty="0" err="1">
                <a:effectLst>
                  <a:glow rad="101600">
                    <a:schemeClr val="accent2">
                      <a:satMod val="175000"/>
                      <a:alpha val="40000"/>
                    </a:schemeClr>
                  </a:glow>
                  <a:outerShdw blurRad="38100" dist="38100" dir="2700000" algn="tl">
                    <a:srgbClr val="000000">
                      <a:alpha val="43137"/>
                    </a:srgbClr>
                  </a:outerShdw>
                </a:effectLst>
              </a:rPr>
              <a:t>Lennon</a:t>
            </a:r>
            <a:r>
              <a:rPr lang="es-ES" i="1" dirty="0">
                <a:effectLst>
                  <a:glow rad="101600">
                    <a:schemeClr val="accent2">
                      <a:satMod val="175000"/>
                      <a:alpha val="40000"/>
                    </a:schemeClr>
                  </a:glow>
                  <a:outerShdw blurRad="38100" dist="38100" dir="2700000" algn="tl">
                    <a:srgbClr val="000000">
                      <a:alpha val="43137"/>
                    </a:srgbClr>
                  </a:outerShdw>
                </a:effectLst>
              </a:rPr>
              <a:t> saliendo del edificio de apartamentos Dakota donde vivía. Se tomó horas antes de morir a manos del tipo al que está firmando un autógrafo.</a:t>
            </a:r>
          </a:p>
        </p:txBody>
      </p:sp>
    </p:spTree>
  </p:cSld>
  <p:clrMapOvr>
    <a:masterClrMapping/>
  </p:clrMapOvr>
  <mc:AlternateContent xmlns:mc="http://schemas.openxmlformats.org/markup-compatibility/2006">
    <mc:Choice xmlns:p14="http://schemas.microsoft.com/office/powerpoint/2010/main" Requires="p14">
      <p:transition spd="slow" p14:dur="2250" advTm="32000">
        <p14:gallery dir="l"/>
      </p:transition>
    </mc:Choice>
    <mc:Fallback>
      <p:transition spd="slow" advTm="32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xit" presetSubtype="8" fill="hold" nodeType="withEffect">
                                  <p:stCondLst>
                                    <p:cond delay="0"/>
                                  </p:stCondLst>
                                  <p:childTnLst>
                                    <p:anim calcmode="lin" valueType="num">
                                      <p:cBhvr additive="base">
                                        <p:cTn id="6" dur="4000"/>
                                        <p:tgtEl>
                                          <p:spTgt spid="13"/>
                                        </p:tgtEl>
                                        <p:attrNameLst>
                                          <p:attrName>ppt_x</p:attrName>
                                        </p:attrNameLst>
                                      </p:cBhvr>
                                      <p:tavLst>
                                        <p:tav tm="0">
                                          <p:val>
                                            <p:strVal val="ppt_x"/>
                                          </p:val>
                                        </p:tav>
                                        <p:tav tm="100000">
                                          <p:val>
                                            <p:strVal val="0-ppt_w/2"/>
                                          </p:val>
                                        </p:tav>
                                      </p:tavLst>
                                    </p:anim>
                                    <p:anim calcmode="lin" valueType="num">
                                      <p:cBhvr additive="base">
                                        <p:cTn id="7" dur="4000"/>
                                        <p:tgtEl>
                                          <p:spTgt spid="13"/>
                                        </p:tgtEl>
                                        <p:attrNameLst>
                                          <p:attrName>ppt_y</p:attrName>
                                        </p:attrNameLst>
                                      </p:cBhvr>
                                      <p:tavLst>
                                        <p:tav tm="0">
                                          <p:val>
                                            <p:strVal val="ppt_y"/>
                                          </p:val>
                                        </p:tav>
                                        <p:tav tm="100000">
                                          <p:val>
                                            <p:strVal val="ppt_y"/>
                                          </p:val>
                                        </p:tav>
                                      </p:tavLst>
                                    </p:anim>
                                    <p:set>
                                      <p:cBhvr>
                                        <p:cTn id="8" dur="1" fill="hold">
                                          <p:stCondLst>
                                            <p:cond delay="3999"/>
                                          </p:stCondLst>
                                        </p:cTn>
                                        <p:tgtEl>
                                          <p:spTgt spid="13"/>
                                        </p:tgtEl>
                                        <p:attrNameLst>
                                          <p:attrName>style.visibility</p:attrName>
                                        </p:attrNameLst>
                                      </p:cBhvr>
                                      <p:to>
                                        <p:strVal val="hidden"/>
                                      </p:to>
                                    </p:set>
                                  </p:childTnLst>
                                </p:cTn>
                              </p:par>
                              <p:par>
                                <p:cTn id="9" presetID="2" presetClass="exit" presetSubtype="8" fill="hold" nodeType="withEffect">
                                  <p:stCondLst>
                                    <p:cond delay="0"/>
                                  </p:stCondLst>
                                  <p:childTnLst>
                                    <p:anim calcmode="lin" valueType="num">
                                      <p:cBhvr additive="base">
                                        <p:cTn id="10" dur="4000"/>
                                        <p:tgtEl>
                                          <p:spTgt spid="14"/>
                                        </p:tgtEl>
                                        <p:attrNameLst>
                                          <p:attrName>ppt_x</p:attrName>
                                        </p:attrNameLst>
                                      </p:cBhvr>
                                      <p:tavLst>
                                        <p:tav tm="0">
                                          <p:val>
                                            <p:strVal val="ppt_x"/>
                                          </p:val>
                                        </p:tav>
                                        <p:tav tm="100000">
                                          <p:val>
                                            <p:strVal val="0-ppt_w/2"/>
                                          </p:val>
                                        </p:tav>
                                      </p:tavLst>
                                    </p:anim>
                                    <p:anim calcmode="lin" valueType="num">
                                      <p:cBhvr additive="base">
                                        <p:cTn id="11" dur="4000"/>
                                        <p:tgtEl>
                                          <p:spTgt spid="14"/>
                                        </p:tgtEl>
                                        <p:attrNameLst>
                                          <p:attrName>ppt_y</p:attrName>
                                        </p:attrNameLst>
                                      </p:cBhvr>
                                      <p:tavLst>
                                        <p:tav tm="0">
                                          <p:val>
                                            <p:strVal val="ppt_y"/>
                                          </p:val>
                                        </p:tav>
                                        <p:tav tm="100000">
                                          <p:val>
                                            <p:strVal val="ppt_y"/>
                                          </p:val>
                                        </p:tav>
                                      </p:tavLst>
                                    </p:anim>
                                    <p:set>
                                      <p:cBhvr>
                                        <p:cTn id="12" dur="1" fill="hold">
                                          <p:stCondLst>
                                            <p:cond delay="3999"/>
                                          </p:stCondLst>
                                        </p:cTn>
                                        <p:tgtEl>
                                          <p:spTgt spid="14"/>
                                        </p:tgtEl>
                                        <p:attrNameLst>
                                          <p:attrName>style.visibility</p:attrName>
                                        </p:attrNameLst>
                                      </p:cBhvr>
                                      <p:to>
                                        <p:strVal val="hidden"/>
                                      </p:to>
                                    </p:set>
                                  </p:childTnLst>
                                </p:cTn>
                              </p:par>
                              <p:par>
                                <p:cTn id="13" presetID="2" presetClass="exit" presetSubtype="8" fill="hold" nodeType="withEffect">
                                  <p:stCondLst>
                                    <p:cond delay="0"/>
                                  </p:stCondLst>
                                  <p:childTnLst>
                                    <p:anim calcmode="lin" valueType="num">
                                      <p:cBhvr additive="base">
                                        <p:cTn id="14" dur="4000"/>
                                        <p:tgtEl>
                                          <p:spTgt spid="15"/>
                                        </p:tgtEl>
                                        <p:attrNameLst>
                                          <p:attrName>ppt_x</p:attrName>
                                        </p:attrNameLst>
                                      </p:cBhvr>
                                      <p:tavLst>
                                        <p:tav tm="0">
                                          <p:val>
                                            <p:strVal val="ppt_x"/>
                                          </p:val>
                                        </p:tav>
                                        <p:tav tm="100000">
                                          <p:val>
                                            <p:strVal val="0-ppt_w/2"/>
                                          </p:val>
                                        </p:tav>
                                      </p:tavLst>
                                    </p:anim>
                                    <p:anim calcmode="lin" valueType="num">
                                      <p:cBhvr additive="base">
                                        <p:cTn id="15" dur="4000"/>
                                        <p:tgtEl>
                                          <p:spTgt spid="15"/>
                                        </p:tgtEl>
                                        <p:attrNameLst>
                                          <p:attrName>ppt_y</p:attrName>
                                        </p:attrNameLst>
                                      </p:cBhvr>
                                      <p:tavLst>
                                        <p:tav tm="0">
                                          <p:val>
                                            <p:strVal val="ppt_y"/>
                                          </p:val>
                                        </p:tav>
                                        <p:tav tm="100000">
                                          <p:val>
                                            <p:strVal val="ppt_y"/>
                                          </p:val>
                                        </p:tav>
                                      </p:tavLst>
                                    </p:anim>
                                    <p:set>
                                      <p:cBhvr>
                                        <p:cTn id="16" dur="1" fill="hold">
                                          <p:stCondLst>
                                            <p:cond delay="3999"/>
                                          </p:stCondLst>
                                        </p:cTn>
                                        <p:tgtEl>
                                          <p:spTgt spid="15"/>
                                        </p:tgtEl>
                                        <p:attrNameLst>
                                          <p:attrName>style.visibility</p:attrName>
                                        </p:attrNameLst>
                                      </p:cBhvr>
                                      <p:to>
                                        <p:strVal val="hidden"/>
                                      </p:to>
                                    </p:set>
                                  </p:childTnLst>
                                </p:cTn>
                              </p:par>
                              <p:par>
                                <p:cTn id="17" presetID="2" presetClass="exit" presetSubtype="8" fill="hold" nodeType="withEffect">
                                  <p:stCondLst>
                                    <p:cond delay="0"/>
                                  </p:stCondLst>
                                  <p:childTnLst>
                                    <p:anim calcmode="lin" valueType="num">
                                      <p:cBhvr additive="base">
                                        <p:cTn id="18" dur="4000"/>
                                        <p:tgtEl>
                                          <p:spTgt spid="17"/>
                                        </p:tgtEl>
                                        <p:attrNameLst>
                                          <p:attrName>ppt_x</p:attrName>
                                        </p:attrNameLst>
                                      </p:cBhvr>
                                      <p:tavLst>
                                        <p:tav tm="0">
                                          <p:val>
                                            <p:strVal val="ppt_x"/>
                                          </p:val>
                                        </p:tav>
                                        <p:tav tm="100000">
                                          <p:val>
                                            <p:strVal val="0-ppt_w/2"/>
                                          </p:val>
                                        </p:tav>
                                      </p:tavLst>
                                    </p:anim>
                                    <p:anim calcmode="lin" valueType="num">
                                      <p:cBhvr additive="base">
                                        <p:cTn id="19" dur="4000"/>
                                        <p:tgtEl>
                                          <p:spTgt spid="17"/>
                                        </p:tgtEl>
                                        <p:attrNameLst>
                                          <p:attrName>ppt_y</p:attrName>
                                        </p:attrNameLst>
                                      </p:cBhvr>
                                      <p:tavLst>
                                        <p:tav tm="0">
                                          <p:val>
                                            <p:strVal val="ppt_y"/>
                                          </p:val>
                                        </p:tav>
                                        <p:tav tm="100000">
                                          <p:val>
                                            <p:strVal val="ppt_y"/>
                                          </p:val>
                                        </p:tav>
                                      </p:tavLst>
                                    </p:anim>
                                    <p:set>
                                      <p:cBhvr>
                                        <p:cTn id="20" dur="1" fill="hold">
                                          <p:stCondLst>
                                            <p:cond delay="3999"/>
                                          </p:stCondLst>
                                        </p:cTn>
                                        <p:tgtEl>
                                          <p:spTgt spid="17"/>
                                        </p:tgtEl>
                                        <p:attrNameLst>
                                          <p:attrName>style.visibility</p:attrName>
                                        </p:attrNameLst>
                                      </p:cBhvr>
                                      <p:to>
                                        <p:strVal val="hidden"/>
                                      </p:to>
                                    </p:set>
                                  </p:childTnLst>
                                </p:cTn>
                              </p:par>
                              <p:par>
                                <p:cTn id="21" presetID="2" presetClass="exit" presetSubtype="8" fill="hold" nodeType="withEffect">
                                  <p:stCondLst>
                                    <p:cond delay="0"/>
                                  </p:stCondLst>
                                  <p:childTnLst>
                                    <p:anim calcmode="lin" valueType="num">
                                      <p:cBhvr additive="base">
                                        <p:cTn id="22" dur="4000"/>
                                        <p:tgtEl>
                                          <p:spTgt spid="18"/>
                                        </p:tgtEl>
                                        <p:attrNameLst>
                                          <p:attrName>ppt_x</p:attrName>
                                        </p:attrNameLst>
                                      </p:cBhvr>
                                      <p:tavLst>
                                        <p:tav tm="0">
                                          <p:val>
                                            <p:strVal val="ppt_x"/>
                                          </p:val>
                                        </p:tav>
                                        <p:tav tm="100000">
                                          <p:val>
                                            <p:strVal val="0-ppt_w/2"/>
                                          </p:val>
                                        </p:tav>
                                      </p:tavLst>
                                    </p:anim>
                                    <p:anim calcmode="lin" valueType="num">
                                      <p:cBhvr additive="base">
                                        <p:cTn id="23" dur="4000"/>
                                        <p:tgtEl>
                                          <p:spTgt spid="18"/>
                                        </p:tgtEl>
                                        <p:attrNameLst>
                                          <p:attrName>ppt_y</p:attrName>
                                        </p:attrNameLst>
                                      </p:cBhvr>
                                      <p:tavLst>
                                        <p:tav tm="0">
                                          <p:val>
                                            <p:strVal val="ppt_y"/>
                                          </p:val>
                                        </p:tav>
                                        <p:tav tm="100000">
                                          <p:val>
                                            <p:strVal val="ppt_y"/>
                                          </p:val>
                                        </p:tav>
                                      </p:tavLst>
                                    </p:anim>
                                    <p:set>
                                      <p:cBhvr>
                                        <p:cTn id="24" dur="1" fill="hold">
                                          <p:stCondLst>
                                            <p:cond delay="3999"/>
                                          </p:stCondLst>
                                        </p:cTn>
                                        <p:tgtEl>
                                          <p:spTgt spid="18"/>
                                        </p:tgtEl>
                                        <p:attrNameLst>
                                          <p:attrName>style.visibility</p:attrName>
                                        </p:attrNameLst>
                                      </p:cBhvr>
                                      <p:to>
                                        <p:strVal val="hidden"/>
                                      </p:to>
                                    </p:set>
                                  </p:childTnLst>
                                </p:cTn>
                              </p:par>
                              <p:par>
                                <p:cTn id="25" presetID="2" presetClass="exit" presetSubtype="8" fill="hold" nodeType="withEffect">
                                  <p:stCondLst>
                                    <p:cond delay="0"/>
                                  </p:stCondLst>
                                  <p:childTnLst>
                                    <p:anim calcmode="lin" valueType="num">
                                      <p:cBhvr additive="base">
                                        <p:cTn id="26" dur="4000"/>
                                        <p:tgtEl>
                                          <p:spTgt spid="19"/>
                                        </p:tgtEl>
                                        <p:attrNameLst>
                                          <p:attrName>ppt_x</p:attrName>
                                        </p:attrNameLst>
                                      </p:cBhvr>
                                      <p:tavLst>
                                        <p:tav tm="0">
                                          <p:val>
                                            <p:strVal val="ppt_x"/>
                                          </p:val>
                                        </p:tav>
                                        <p:tav tm="100000">
                                          <p:val>
                                            <p:strVal val="0-ppt_w/2"/>
                                          </p:val>
                                        </p:tav>
                                      </p:tavLst>
                                    </p:anim>
                                    <p:anim calcmode="lin" valueType="num">
                                      <p:cBhvr additive="base">
                                        <p:cTn id="27" dur="4000"/>
                                        <p:tgtEl>
                                          <p:spTgt spid="19"/>
                                        </p:tgtEl>
                                        <p:attrNameLst>
                                          <p:attrName>ppt_y</p:attrName>
                                        </p:attrNameLst>
                                      </p:cBhvr>
                                      <p:tavLst>
                                        <p:tav tm="0">
                                          <p:val>
                                            <p:strVal val="ppt_y"/>
                                          </p:val>
                                        </p:tav>
                                        <p:tav tm="100000">
                                          <p:val>
                                            <p:strVal val="ppt_y"/>
                                          </p:val>
                                        </p:tav>
                                      </p:tavLst>
                                    </p:anim>
                                    <p:set>
                                      <p:cBhvr>
                                        <p:cTn id="28" dur="1" fill="hold">
                                          <p:stCondLst>
                                            <p:cond delay="3999"/>
                                          </p:stCondLst>
                                        </p:cTn>
                                        <p:tgtEl>
                                          <p:spTgt spid="19"/>
                                        </p:tgtEl>
                                        <p:attrNameLst>
                                          <p:attrName>style.visibility</p:attrName>
                                        </p:attrNameLst>
                                      </p:cBhvr>
                                      <p:to>
                                        <p:strVal val="hidden"/>
                                      </p:to>
                                    </p:set>
                                  </p:childTnLst>
                                </p:cTn>
                              </p:par>
                              <p:par>
                                <p:cTn id="29" presetID="2" presetClass="entr" presetSubtype="2" fill="hold" nodeType="withEffect">
                                  <p:stCondLst>
                                    <p:cond delay="0"/>
                                  </p:stCondLst>
                                  <p:childTnLst>
                                    <p:set>
                                      <p:cBhvr>
                                        <p:cTn id="30" dur="1" fill="hold">
                                          <p:stCondLst>
                                            <p:cond delay="0"/>
                                          </p:stCondLst>
                                        </p:cTn>
                                        <p:tgtEl>
                                          <p:spTgt spid="12"/>
                                        </p:tgtEl>
                                        <p:attrNameLst>
                                          <p:attrName>style.visibility</p:attrName>
                                        </p:attrNameLst>
                                      </p:cBhvr>
                                      <p:to>
                                        <p:strVal val="visible"/>
                                      </p:to>
                                    </p:set>
                                    <p:anim calcmode="lin" valueType="num">
                                      <p:cBhvr additive="base">
                                        <p:cTn id="31" dur="4000" fill="hold"/>
                                        <p:tgtEl>
                                          <p:spTgt spid="12"/>
                                        </p:tgtEl>
                                        <p:attrNameLst>
                                          <p:attrName>ppt_x</p:attrName>
                                        </p:attrNameLst>
                                      </p:cBhvr>
                                      <p:tavLst>
                                        <p:tav tm="0">
                                          <p:val>
                                            <p:strVal val="1+#ppt_w/2"/>
                                          </p:val>
                                        </p:tav>
                                        <p:tav tm="100000">
                                          <p:val>
                                            <p:strVal val="#ppt_x"/>
                                          </p:val>
                                        </p:tav>
                                      </p:tavLst>
                                    </p:anim>
                                    <p:anim calcmode="lin" valueType="num">
                                      <p:cBhvr additive="base">
                                        <p:cTn id="32" dur="4000" fill="hold"/>
                                        <p:tgtEl>
                                          <p:spTgt spid="12"/>
                                        </p:tgtEl>
                                        <p:attrNameLst>
                                          <p:attrName>ppt_y</p:attrName>
                                        </p:attrNameLst>
                                      </p:cBhvr>
                                      <p:tavLst>
                                        <p:tav tm="0">
                                          <p:val>
                                            <p:strVal val="#ppt_y"/>
                                          </p:val>
                                        </p:tav>
                                        <p:tav tm="100000">
                                          <p:val>
                                            <p:strVal val="#ppt_y"/>
                                          </p:val>
                                        </p:tav>
                                      </p:tavLst>
                                    </p:anim>
                                  </p:childTnLst>
                                </p:cTn>
                              </p:par>
                              <p:par>
                                <p:cTn id="33" presetID="16" presetClass="entr" presetSubtype="42" fill="hold" nodeType="withEffect">
                                  <p:stCondLst>
                                    <p:cond delay="0"/>
                                  </p:stCondLst>
                                  <p:childTnLst>
                                    <p:set>
                                      <p:cBhvr>
                                        <p:cTn id="34" dur="1" fill="hold">
                                          <p:stCondLst>
                                            <p:cond delay="0"/>
                                          </p:stCondLst>
                                        </p:cTn>
                                        <p:tgtEl>
                                          <p:spTgt spid="12"/>
                                        </p:tgtEl>
                                        <p:attrNameLst>
                                          <p:attrName>style.visibility</p:attrName>
                                        </p:attrNameLst>
                                      </p:cBhvr>
                                      <p:to>
                                        <p:strVal val="visible"/>
                                      </p:to>
                                    </p:set>
                                    <p:animEffect transition="in" filter="barn(outHorizontal)">
                                      <p:cBhvr>
                                        <p:cTn id="35" dur="4000"/>
                                        <p:tgtEl>
                                          <p:spTgt spid="12"/>
                                        </p:tgtEl>
                                      </p:cBhvr>
                                    </p:animEffect>
                                  </p:childTnLst>
                                </p:cTn>
                              </p:par>
                            </p:childTnLst>
                          </p:cTn>
                        </p:par>
                        <p:par>
                          <p:cTn id="36" fill="hold">
                            <p:stCondLst>
                              <p:cond delay="4000"/>
                            </p:stCondLst>
                            <p:childTnLst>
                              <p:par>
                                <p:cTn id="37" presetID="40" presetClass="entr" presetSubtype="0" fill="hold" grpId="0" nodeType="afterEffect">
                                  <p:stCondLst>
                                    <p:cond delay="0"/>
                                  </p:stCondLst>
                                  <p:iterate type="lt">
                                    <p:tmPct val="10000"/>
                                  </p:iterate>
                                  <p:childTnLst>
                                    <p:set>
                                      <p:cBhvr>
                                        <p:cTn id="38" dur="1" fill="hold">
                                          <p:stCondLst>
                                            <p:cond delay="0"/>
                                          </p:stCondLst>
                                        </p:cTn>
                                        <p:tgtEl>
                                          <p:spTgt spid="10"/>
                                        </p:tgtEl>
                                        <p:attrNameLst>
                                          <p:attrName>style.visibility</p:attrName>
                                        </p:attrNameLst>
                                      </p:cBhvr>
                                      <p:to>
                                        <p:strVal val="visible"/>
                                      </p:to>
                                    </p:set>
                                    <p:animEffect transition="in" filter="fade">
                                      <p:cBhvr>
                                        <p:cTn id="39" dur="1000"/>
                                        <p:tgtEl>
                                          <p:spTgt spid="10"/>
                                        </p:tgtEl>
                                      </p:cBhvr>
                                    </p:animEffect>
                                    <p:anim calcmode="lin" valueType="num">
                                      <p:cBhvr>
                                        <p:cTn id="40" dur="1000" fill="hold"/>
                                        <p:tgtEl>
                                          <p:spTgt spid="10"/>
                                        </p:tgtEl>
                                        <p:attrNameLst>
                                          <p:attrName>ppt_x</p:attrName>
                                        </p:attrNameLst>
                                      </p:cBhvr>
                                      <p:tavLst>
                                        <p:tav tm="0">
                                          <p:val>
                                            <p:strVal val="#ppt_x-.1"/>
                                          </p:val>
                                        </p:tav>
                                        <p:tav tm="100000">
                                          <p:val>
                                            <p:strVal val="#ppt_x"/>
                                          </p:val>
                                        </p:tav>
                                      </p:tavLst>
                                    </p:anim>
                                    <p:anim calcmode="lin" valueType="num">
                                      <p:cBhvr>
                                        <p:cTn id="41" dur="1000" fill="hold"/>
                                        <p:tgtEl>
                                          <p:spTgt spid="1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tumblr_mj5ftx8vUO1qjm81go1_1280.jpg"/>
          <p:cNvPicPr>
            <a:picLocks noChangeAspect="1"/>
          </p:cNvPicPr>
          <p:nvPr/>
        </p:nvPicPr>
        <p:blipFill>
          <a:blip r:embed="rId2" cstate="print"/>
          <a:srcRect/>
          <a:stretch>
            <a:fillRect/>
          </a:stretch>
        </p:blipFill>
        <p:spPr bwMode="auto">
          <a:xfrm>
            <a:off x="0" y="3175"/>
            <a:ext cx="9144000" cy="5708650"/>
          </a:xfrm>
          <a:prstGeom prst="rect">
            <a:avLst/>
          </a:prstGeom>
          <a:noFill/>
          <a:ln w="9525">
            <a:noFill/>
            <a:miter lim="800000"/>
            <a:headEnd/>
            <a:tailEnd/>
          </a:ln>
        </p:spPr>
      </p:pic>
      <p:sp>
        <p:nvSpPr>
          <p:cNvPr id="5" name="4 Triángulo rectángulo"/>
          <p:cNvSpPr/>
          <p:nvPr/>
        </p:nvSpPr>
        <p:spPr>
          <a:xfrm>
            <a:off x="0" y="0"/>
            <a:ext cx="3708400" cy="5715000"/>
          </a:xfrm>
          <a:prstGeom prst="rtTriangle">
            <a:avLst/>
          </a:pr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6" name="5 Triángulo rectángulo"/>
          <p:cNvSpPr/>
          <p:nvPr/>
        </p:nvSpPr>
        <p:spPr>
          <a:xfrm flipH="1">
            <a:off x="5651500" y="0"/>
            <a:ext cx="3492500" cy="5715000"/>
          </a:xfrm>
          <a:prstGeom prst="rtTriangle">
            <a:avLst/>
          </a:pr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9" name="8 Triángulo rectángulo"/>
          <p:cNvSpPr/>
          <p:nvPr/>
        </p:nvSpPr>
        <p:spPr>
          <a:xfrm>
            <a:off x="1042988" y="0"/>
            <a:ext cx="3889375" cy="5715000"/>
          </a:xfrm>
          <a:prstGeom prst="rtTriangle">
            <a:avLst/>
          </a:pr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0" name="9 Triángulo rectángulo"/>
          <p:cNvSpPr/>
          <p:nvPr/>
        </p:nvSpPr>
        <p:spPr>
          <a:xfrm flipH="1">
            <a:off x="4643438" y="0"/>
            <a:ext cx="3529012" cy="5715000"/>
          </a:xfrm>
          <a:prstGeom prst="rtTriangle">
            <a:avLst/>
          </a:pr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1" name="10 Triángulo rectángulo"/>
          <p:cNvSpPr/>
          <p:nvPr/>
        </p:nvSpPr>
        <p:spPr>
          <a:xfrm>
            <a:off x="2195513" y="0"/>
            <a:ext cx="3889375" cy="5715000"/>
          </a:xfrm>
          <a:prstGeom prst="rtTriangle">
            <a:avLst/>
          </a:pr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3" name="12 Triángulo rectángulo"/>
          <p:cNvSpPr/>
          <p:nvPr/>
        </p:nvSpPr>
        <p:spPr>
          <a:xfrm flipH="1">
            <a:off x="3635375" y="0"/>
            <a:ext cx="3529013" cy="5715000"/>
          </a:xfrm>
          <a:prstGeom prst="rtTriangle">
            <a:avLst/>
          </a:pr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5" name="14 Triángulo rectángulo"/>
          <p:cNvSpPr/>
          <p:nvPr/>
        </p:nvSpPr>
        <p:spPr>
          <a:xfrm>
            <a:off x="3419475" y="0"/>
            <a:ext cx="3744913" cy="5715000"/>
          </a:xfrm>
          <a:prstGeom prst="rtTriangle">
            <a:avLst/>
          </a:pr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6" name="15 Triángulo rectángulo"/>
          <p:cNvSpPr/>
          <p:nvPr/>
        </p:nvSpPr>
        <p:spPr>
          <a:xfrm flipH="1">
            <a:off x="2339975" y="0"/>
            <a:ext cx="3744913" cy="5715000"/>
          </a:xfrm>
          <a:prstGeom prst="rtTriangle">
            <a:avLst/>
          </a:pr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2" name="11 CuadroTexto"/>
          <p:cNvSpPr txBox="1"/>
          <p:nvPr/>
        </p:nvSpPr>
        <p:spPr>
          <a:xfrm>
            <a:off x="500063" y="4929188"/>
            <a:ext cx="8143875" cy="646112"/>
          </a:xfrm>
          <a:prstGeom prst="rect">
            <a:avLst/>
          </a:prstGeom>
          <a:noFill/>
        </p:spPr>
        <p:txBody>
          <a:bodyPr>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rPr>
              <a:t>Ese 8 de diciembre de 1980, una serie de hasta cinco disparos acabaron con la vida de uno de los músicos más influyentes de todos los tiempos.</a:t>
            </a:r>
          </a:p>
        </p:txBody>
      </p:sp>
    </p:spTree>
  </p:cSld>
  <p:clrMapOvr>
    <a:masterClrMapping/>
  </p:clrMapOvr>
  <mc:AlternateContent xmlns:mc="http://schemas.openxmlformats.org/markup-compatibility/2006">
    <mc:Choice xmlns:p14="http://schemas.microsoft.com/office/powerpoint/2010/main" Requires="p14">
      <p:transition spd="slow" p14:dur="2250" advTm="20000">
        <p14:gallery dir="l"/>
      </p:transition>
    </mc:Choice>
    <mc:Fallback>
      <p:transition spd="slow" advTm="20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 presetClass="exit" presetSubtype="32" fill="hold" nodeType="withEffect">
                                  <p:stCondLst>
                                    <p:cond delay="0"/>
                                  </p:stCondLst>
                                  <p:childTnLst>
                                    <p:animEffect transition="out" filter="box(out)">
                                      <p:cBhvr>
                                        <p:cTn id="6" dur="4000"/>
                                        <p:tgtEl>
                                          <p:spTgt spid="5"/>
                                        </p:tgtEl>
                                      </p:cBhvr>
                                    </p:animEffect>
                                    <p:set>
                                      <p:cBhvr>
                                        <p:cTn id="7" dur="1" fill="hold">
                                          <p:stCondLst>
                                            <p:cond delay="3999"/>
                                          </p:stCondLst>
                                        </p:cTn>
                                        <p:tgtEl>
                                          <p:spTgt spid="5"/>
                                        </p:tgtEl>
                                        <p:attrNameLst>
                                          <p:attrName>style.visibility</p:attrName>
                                        </p:attrNameLst>
                                      </p:cBhvr>
                                      <p:to>
                                        <p:strVal val="hidden"/>
                                      </p:to>
                                    </p:set>
                                  </p:childTnLst>
                                </p:cTn>
                              </p:par>
                              <p:par>
                                <p:cTn id="8" presetID="4" presetClass="exit" presetSubtype="32" fill="hold" nodeType="withEffect">
                                  <p:stCondLst>
                                    <p:cond delay="0"/>
                                  </p:stCondLst>
                                  <p:childTnLst>
                                    <p:animEffect transition="out" filter="box(out)">
                                      <p:cBhvr>
                                        <p:cTn id="9" dur="4000"/>
                                        <p:tgtEl>
                                          <p:spTgt spid="6"/>
                                        </p:tgtEl>
                                      </p:cBhvr>
                                    </p:animEffect>
                                    <p:set>
                                      <p:cBhvr>
                                        <p:cTn id="10" dur="1" fill="hold">
                                          <p:stCondLst>
                                            <p:cond delay="3999"/>
                                          </p:stCondLst>
                                        </p:cTn>
                                        <p:tgtEl>
                                          <p:spTgt spid="6"/>
                                        </p:tgtEl>
                                        <p:attrNameLst>
                                          <p:attrName>style.visibility</p:attrName>
                                        </p:attrNameLst>
                                      </p:cBhvr>
                                      <p:to>
                                        <p:strVal val="hidden"/>
                                      </p:to>
                                    </p:set>
                                  </p:childTnLst>
                                </p:cTn>
                              </p:par>
                              <p:par>
                                <p:cTn id="11" presetID="4" presetClass="exit" presetSubtype="32" fill="hold" nodeType="withEffect">
                                  <p:stCondLst>
                                    <p:cond delay="0"/>
                                  </p:stCondLst>
                                  <p:childTnLst>
                                    <p:animEffect transition="out" filter="box(out)">
                                      <p:cBhvr>
                                        <p:cTn id="12" dur="4000"/>
                                        <p:tgtEl>
                                          <p:spTgt spid="9"/>
                                        </p:tgtEl>
                                      </p:cBhvr>
                                    </p:animEffect>
                                    <p:set>
                                      <p:cBhvr>
                                        <p:cTn id="13" dur="1" fill="hold">
                                          <p:stCondLst>
                                            <p:cond delay="3999"/>
                                          </p:stCondLst>
                                        </p:cTn>
                                        <p:tgtEl>
                                          <p:spTgt spid="9"/>
                                        </p:tgtEl>
                                        <p:attrNameLst>
                                          <p:attrName>style.visibility</p:attrName>
                                        </p:attrNameLst>
                                      </p:cBhvr>
                                      <p:to>
                                        <p:strVal val="hidden"/>
                                      </p:to>
                                    </p:set>
                                  </p:childTnLst>
                                </p:cTn>
                              </p:par>
                              <p:par>
                                <p:cTn id="14" presetID="4" presetClass="exit" presetSubtype="32" fill="hold" nodeType="withEffect">
                                  <p:stCondLst>
                                    <p:cond delay="0"/>
                                  </p:stCondLst>
                                  <p:childTnLst>
                                    <p:animEffect transition="out" filter="box(out)">
                                      <p:cBhvr>
                                        <p:cTn id="15" dur="4000"/>
                                        <p:tgtEl>
                                          <p:spTgt spid="10"/>
                                        </p:tgtEl>
                                      </p:cBhvr>
                                    </p:animEffect>
                                    <p:set>
                                      <p:cBhvr>
                                        <p:cTn id="16" dur="1" fill="hold">
                                          <p:stCondLst>
                                            <p:cond delay="3999"/>
                                          </p:stCondLst>
                                        </p:cTn>
                                        <p:tgtEl>
                                          <p:spTgt spid="10"/>
                                        </p:tgtEl>
                                        <p:attrNameLst>
                                          <p:attrName>style.visibility</p:attrName>
                                        </p:attrNameLst>
                                      </p:cBhvr>
                                      <p:to>
                                        <p:strVal val="hidden"/>
                                      </p:to>
                                    </p:set>
                                  </p:childTnLst>
                                </p:cTn>
                              </p:par>
                              <p:par>
                                <p:cTn id="17" presetID="4" presetClass="exit" presetSubtype="32" fill="hold" nodeType="withEffect">
                                  <p:stCondLst>
                                    <p:cond delay="0"/>
                                  </p:stCondLst>
                                  <p:childTnLst>
                                    <p:animEffect transition="out" filter="box(out)">
                                      <p:cBhvr>
                                        <p:cTn id="18" dur="4000"/>
                                        <p:tgtEl>
                                          <p:spTgt spid="11"/>
                                        </p:tgtEl>
                                      </p:cBhvr>
                                    </p:animEffect>
                                    <p:set>
                                      <p:cBhvr>
                                        <p:cTn id="19" dur="1" fill="hold">
                                          <p:stCondLst>
                                            <p:cond delay="3999"/>
                                          </p:stCondLst>
                                        </p:cTn>
                                        <p:tgtEl>
                                          <p:spTgt spid="11"/>
                                        </p:tgtEl>
                                        <p:attrNameLst>
                                          <p:attrName>style.visibility</p:attrName>
                                        </p:attrNameLst>
                                      </p:cBhvr>
                                      <p:to>
                                        <p:strVal val="hidden"/>
                                      </p:to>
                                    </p:set>
                                  </p:childTnLst>
                                </p:cTn>
                              </p:par>
                              <p:par>
                                <p:cTn id="20" presetID="4" presetClass="exit" presetSubtype="32" fill="hold" nodeType="withEffect">
                                  <p:stCondLst>
                                    <p:cond delay="0"/>
                                  </p:stCondLst>
                                  <p:childTnLst>
                                    <p:animEffect transition="out" filter="box(out)">
                                      <p:cBhvr>
                                        <p:cTn id="21" dur="4000"/>
                                        <p:tgtEl>
                                          <p:spTgt spid="13"/>
                                        </p:tgtEl>
                                      </p:cBhvr>
                                    </p:animEffect>
                                    <p:set>
                                      <p:cBhvr>
                                        <p:cTn id="22" dur="1" fill="hold">
                                          <p:stCondLst>
                                            <p:cond delay="3999"/>
                                          </p:stCondLst>
                                        </p:cTn>
                                        <p:tgtEl>
                                          <p:spTgt spid="13"/>
                                        </p:tgtEl>
                                        <p:attrNameLst>
                                          <p:attrName>style.visibility</p:attrName>
                                        </p:attrNameLst>
                                      </p:cBhvr>
                                      <p:to>
                                        <p:strVal val="hidden"/>
                                      </p:to>
                                    </p:set>
                                  </p:childTnLst>
                                </p:cTn>
                              </p:par>
                              <p:par>
                                <p:cTn id="23" presetID="4" presetClass="exit" presetSubtype="32" fill="hold" nodeType="withEffect">
                                  <p:stCondLst>
                                    <p:cond delay="0"/>
                                  </p:stCondLst>
                                  <p:childTnLst>
                                    <p:animEffect transition="out" filter="box(out)">
                                      <p:cBhvr>
                                        <p:cTn id="24" dur="4000"/>
                                        <p:tgtEl>
                                          <p:spTgt spid="15"/>
                                        </p:tgtEl>
                                      </p:cBhvr>
                                    </p:animEffect>
                                    <p:set>
                                      <p:cBhvr>
                                        <p:cTn id="25" dur="1" fill="hold">
                                          <p:stCondLst>
                                            <p:cond delay="3999"/>
                                          </p:stCondLst>
                                        </p:cTn>
                                        <p:tgtEl>
                                          <p:spTgt spid="15"/>
                                        </p:tgtEl>
                                        <p:attrNameLst>
                                          <p:attrName>style.visibility</p:attrName>
                                        </p:attrNameLst>
                                      </p:cBhvr>
                                      <p:to>
                                        <p:strVal val="hidden"/>
                                      </p:to>
                                    </p:set>
                                  </p:childTnLst>
                                </p:cTn>
                              </p:par>
                              <p:par>
                                <p:cTn id="26" presetID="4" presetClass="exit" presetSubtype="32" fill="hold" nodeType="withEffect">
                                  <p:stCondLst>
                                    <p:cond delay="0"/>
                                  </p:stCondLst>
                                  <p:childTnLst>
                                    <p:animEffect transition="out" filter="box(out)">
                                      <p:cBhvr>
                                        <p:cTn id="27" dur="4000"/>
                                        <p:tgtEl>
                                          <p:spTgt spid="16"/>
                                        </p:tgtEl>
                                      </p:cBhvr>
                                    </p:animEffect>
                                    <p:set>
                                      <p:cBhvr>
                                        <p:cTn id="28" dur="1" fill="hold">
                                          <p:stCondLst>
                                            <p:cond delay="3999"/>
                                          </p:stCondLst>
                                        </p:cTn>
                                        <p:tgtEl>
                                          <p:spTgt spid="16"/>
                                        </p:tgtEl>
                                        <p:attrNameLst>
                                          <p:attrName>style.visibility</p:attrName>
                                        </p:attrNameLst>
                                      </p:cBhvr>
                                      <p:to>
                                        <p:strVal val="hidden"/>
                                      </p:to>
                                    </p:set>
                                  </p:childTnLst>
                                </p:cTn>
                              </p:par>
                              <p:par>
                                <p:cTn id="29" presetID="23" presetClass="entr" presetSubtype="272" fill="hold" nodeType="withEffect">
                                  <p:stCondLst>
                                    <p:cond delay="0"/>
                                  </p:stCondLst>
                                  <p:childTnLst>
                                    <p:set>
                                      <p:cBhvr>
                                        <p:cTn id="30" dur="1" fill="hold">
                                          <p:stCondLst>
                                            <p:cond delay="0"/>
                                          </p:stCondLst>
                                        </p:cTn>
                                        <p:tgtEl>
                                          <p:spTgt spid="4"/>
                                        </p:tgtEl>
                                        <p:attrNameLst>
                                          <p:attrName>style.visibility</p:attrName>
                                        </p:attrNameLst>
                                      </p:cBhvr>
                                      <p:to>
                                        <p:strVal val="visible"/>
                                      </p:to>
                                    </p:set>
                                    <p:anim calcmode="lin" valueType="num">
                                      <p:cBhvr>
                                        <p:cTn id="31" dur="4000" fill="hold"/>
                                        <p:tgtEl>
                                          <p:spTgt spid="4"/>
                                        </p:tgtEl>
                                        <p:attrNameLst>
                                          <p:attrName>ppt_w</p:attrName>
                                        </p:attrNameLst>
                                      </p:cBhvr>
                                      <p:tavLst>
                                        <p:tav tm="0">
                                          <p:val>
                                            <p:strVal val="2/3*#ppt_w"/>
                                          </p:val>
                                        </p:tav>
                                        <p:tav tm="100000">
                                          <p:val>
                                            <p:strVal val="#ppt_w"/>
                                          </p:val>
                                        </p:tav>
                                      </p:tavLst>
                                    </p:anim>
                                    <p:anim calcmode="lin" valueType="num">
                                      <p:cBhvr>
                                        <p:cTn id="32" dur="4000" fill="hold"/>
                                        <p:tgtEl>
                                          <p:spTgt spid="4"/>
                                        </p:tgtEl>
                                        <p:attrNameLst>
                                          <p:attrName>ppt_h</p:attrName>
                                        </p:attrNameLst>
                                      </p:cBhvr>
                                      <p:tavLst>
                                        <p:tav tm="0">
                                          <p:val>
                                            <p:strVal val="2/3*#ppt_h"/>
                                          </p:val>
                                        </p:tav>
                                        <p:tav tm="100000">
                                          <p:val>
                                            <p:strVal val="#ppt_h"/>
                                          </p:val>
                                        </p:tav>
                                      </p:tavLst>
                                    </p:anim>
                                  </p:childTnLst>
                                </p:cTn>
                              </p:par>
                              <p:par>
                                <p:cTn id="33" presetID="16" presetClass="entr" presetSubtype="37" fill="hold" nodeType="withEffect">
                                  <p:stCondLst>
                                    <p:cond delay="0"/>
                                  </p:stCondLst>
                                  <p:childTnLst>
                                    <p:set>
                                      <p:cBhvr>
                                        <p:cTn id="34" dur="1" fill="hold">
                                          <p:stCondLst>
                                            <p:cond delay="0"/>
                                          </p:stCondLst>
                                        </p:cTn>
                                        <p:tgtEl>
                                          <p:spTgt spid="4"/>
                                        </p:tgtEl>
                                        <p:attrNameLst>
                                          <p:attrName>style.visibility</p:attrName>
                                        </p:attrNameLst>
                                      </p:cBhvr>
                                      <p:to>
                                        <p:strVal val="visible"/>
                                      </p:to>
                                    </p:set>
                                    <p:animEffect transition="in" filter="barn(outVertical)">
                                      <p:cBhvr>
                                        <p:cTn id="35" dur="4000"/>
                                        <p:tgtEl>
                                          <p:spTgt spid="4"/>
                                        </p:tgtEl>
                                      </p:cBhvr>
                                    </p:animEffect>
                                  </p:childTnLst>
                                </p:cTn>
                              </p:par>
                            </p:childTnLst>
                          </p:cTn>
                        </p:par>
                        <p:par>
                          <p:cTn id="36" fill="hold">
                            <p:stCondLst>
                              <p:cond delay="4000"/>
                            </p:stCondLst>
                            <p:childTnLst>
                              <p:par>
                                <p:cTn id="37" presetID="40" presetClass="entr" presetSubtype="0" fill="hold" grpId="0" nodeType="afterEffect">
                                  <p:stCondLst>
                                    <p:cond delay="0"/>
                                  </p:stCondLst>
                                  <p:iterate type="lt">
                                    <p:tmPct val="10000"/>
                                  </p:iterate>
                                  <p:childTnLst>
                                    <p:set>
                                      <p:cBhvr>
                                        <p:cTn id="38" dur="1" fill="hold">
                                          <p:stCondLst>
                                            <p:cond delay="0"/>
                                          </p:stCondLst>
                                        </p:cTn>
                                        <p:tgtEl>
                                          <p:spTgt spid="12"/>
                                        </p:tgtEl>
                                        <p:attrNameLst>
                                          <p:attrName>style.visibility</p:attrName>
                                        </p:attrNameLst>
                                      </p:cBhvr>
                                      <p:to>
                                        <p:strVal val="visible"/>
                                      </p:to>
                                    </p:set>
                                    <p:animEffect transition="in" filter="fade">
                                      <p:cBhvr>
                                        <p:cTn id="39" dur="1000"/>
                                        <p:tgtEl>
                                          <p:spTgt spid="12"/>
                                        </p:tgtEl>
                                      </p:cBhvr>
                                    </p:animEffect>
                                    <p:anim calcmode="lin" valueType="num">
                                      <p:cBhvr>
                                        <p:cTn id="40" dur="1000" fill="hold"/>
                                        <p:tgtEl>
                                          <p:spTgt spid="12"/>
                                        </p:tgtEl>
                                        <p:attrNameLst>
                                          <p:attrName>ppt_x</p:attrName>
                                        </p:attrNameLst>
                                      </p:cBhvr>
                                      <p:tavLst>
                                        <p:tav tm="0">
                                          <p:val>
                                            <p:strVal val="#ppt_x-.1"/>
                                          </p:val>
                                        </p:tav>
                                        <p:tav tm="100000">
                                          <p:val>
                                            <p:strVal val="#ppt_x"/>
                                          </p:val>
                                        </p:tav>
                                      </p:tavLst>
                                    </p:anim>
                                    <p:anim calcmode="lin" valueType="num">
                                      <p:cBhvr>
                                        <p:cTn id="41" dur="1000" fill="hold"/>
                                        <p:tgtEl>
                                          <p:spTgt spid="1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6 Imagen" descr="anjelica-huston_6.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p:spPr>
      </p:pic>
      <p:sp>
        <p:nvSpPr>
          <p:cNvPr id="8" name="7 Rombo"/>
          <p:cNvSpPr/>
          <p:nvPr/>
        </p:nvSpPr>
        <p:spPr>
          <a:xfrm>
            <a:off x="449263" y="715963"/>
            <a:ext cx="2051050" cy="2022475"/>
          </a:xfrm>
          <a:prstGeom prst="diamond">
            <a:avLst/>
          </a:prstGeom>
          <a:solidFill>
            <a:schemeClr val="bg1">
              <a:lumMod val="65000"/>
              <a:lumOff val="35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9" name="8 Rombo"/>
          <p:cNvSpPr/>
          <p:nvPr/>
        </p:nvSpPr>
        <p:spPr>
          <a:xfrm>
            <a:off x="2449513" y="715963"/>
            <a:ext cx="2051050" cy="2022475"/>
          </a:xfrm>
          <a:prstGeom prst="diamond">
            <a:avLst/>
          </a:prstGeom>
          <a:solidFill>
            <a:schemeClr val="bg1">
              <a:lumMod val="65000"/>
              <a:lumOff val="35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0" name="9 Rombo"/>
          <p:cNvSpPr/>
          <p:nvPr/>
        </p:nvSpPr>
        <p:spPr>
          <a:xfrm>
            <a:off x="4521200" y="715963"/>
            <a:ext cx="2051050" cy="2022475"/>
          </a:xfrm>
          <a:prstGeom prst="diamond">
            <a:avLst/>
          </a:prstGeom>
          <a:solidFill>
            <a:schemeClr val="bg1">
              <a:lumMod val="65000"/>
              <a:lumOff val="35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1" name="10 Rombo"/>
          <p:cNvSpPr/>
          <p:nvPr/>
        </p:nvSpPr>
        <p:spPr>
          <a:xfrm>
            <a:off x="6592888" y="715963"/>
            <a:ext cx="2051050" cy="2022475"/>
          </a:xfrm>
          <a:prstGeom prst="diamond">
            <a:avLst/>
          </a:prstGeom>
          <a:solidFill>
            <a:schemeClr val="bg1">
              <a:lumMod val="65000"/>
              <a:lumOff val="35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2" name="11 Rombo"/>
          <p:cNvSpPr/>
          <p:nvPr/>
        </p:nvSpPr>
        <p:spPr>
          <a:xfrm>
            <a:off x="377825" y="2740025"/>
            <a:ext cx="2051050" cy="2022475"/>
          </a:xfrm>
          <a:prstGeom prst="diamond">
            <a:avLst/>
          </a:prstGeom>
          <a:solidFill>
            <a:schemeClr val="bg1">
              <a:lumMod val="65000"/>
              <a:lumOff val="35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3" name="12 Rombo"/>
          <p:cNvSpPr/>
          <p:nvPr/>
        </p:nvSpPr>
        <p:spPr>
          <a:xfrm>
            <a:off x="2449513" y="2798763"/>
            <a:ext cx="2051050" cy="2024062"/>
          </a:xfrm>
          <a:prstGeom prst="diamond">
            <a:avLst/>
          </a:prstGeom>
          <a:solidFill>
            <a:schemeClr val="bg1">
              <a:lumMod val="65000"/>
              <a:lumOff val="35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4" name="13 Rombo"/>
          <p:cNvSpPr/>
          <p:nvPr/>
        </p:nvSpPr>
        <p:spPr>
          <a:xfrm>
            <a:off x="4521200" y="2798763"/>
            <a:ext cx="2051050" cy="2024062"/>
          </a:xfrm>
          <a:prstGeom prst="diamond">
            <a:avLst/>
          </a:prstGeom>
          <a:solidFill>
            <a:schemeClr val="bg1">
              <a:lumMod val="65000"/>
              <a:lumOff val="35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5" name="14 Rombo"/>
          <p:cNvSpPr/>
          <p:nvPr/>
        </p:nvSpPr>
        <p:spPr>
          <a:xfrm>
            <a:off x="6592888" y="2798763"/>
            <a:ext cx="2051050" cy="2024062"/>
          </a:xfrm>
          <a:prstGeom prst="diamond">
            <a:avLst/>
          </a:prstGeom>
          <a:solidFill>
            <a:schemeClr val="bg1">
              <a:lumMod val="65000"/>
              <a:lumOff val="35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6" name="15 CuadroTexto"/>
          <p:cNvSpPr txBox="1"/>
          <p:nvPr/>
        </p:nvSpPr>
        <p:spPr>
          <a:xfrm>
            <a:off x="214313" y="4357688"/>
            <a:ext cx="8715375" cy="1200150"/>
          </a:xfrm>
          <a:prstGeom prst="rect">
            <a:avLst/>
          </a:prstGeom>
          <a:noFill/>
        </p:spPr>
        <p:txBody>
          <a:bodyPr>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rPr>
              <a:t>El Golpe de estado del 23-F fue un golpe de estado fallido llevado a cabo el 23 de febrero de 1981 por algunos militares de España. Los episodios centrales fueron el asalto al Parlamento Real por un numeroso grupo de guardias civiles a cuyo mando se encontraba el teniente coronel Antonio Tejero,</a:t>
            </a:r>
          </a:p>
        </p:txBody>
      </p:sp>
    </p:spTree>
  </p:cSld>
  <p:clrMapOvr>
    <a:masterClrMapping/>
  </p:clrMapOvr>
  <mc:AlternateContent xmlns:mc="http://schemas.openxmlformats.org/markup-compatibility/2006">
    <mc:Choice xmlns:p14="http://schemas.microsoft.com/office/powerpoint/2010/main" Requires="p14">
      <p:transition spd="slow" p14:dur="2250" advTm="35000">
        <p14:gallery dir="l"/>
      </p:transition>
    </mc:Choice>
    <mc:Fallback>
      <p:transition spd="slow" advTm="35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mph" presetSubtype="0" fill="hold" nodeType="withEffect">
                                  <p:stCondLst>
                                    <p:cond delay="0"/>
                                  </p:stCondLst>
                                  <p:childTnLst>
                                    <p:animRot by="21600000">
                                      <p:cBhvr>
                                        <p:cTn id="6" dur="3000" fill="hold"/>
                                        <p:tgtEl>
                                          <p:spTgt spid="8"/>
                                        </p:tgtEl>
                                        <p:attrNameLst>
                                          <p:attrName>r</p:attrName>
                                        </p:attrNameLst>
                                      </p:cBhvr>
                                    </p:animRot>
                                  </p:childTnLst>
                                </p:cTn>
                              </p:par>
                              <p:par>
                                <p:cTn id="7" presetID="8" presetClass="emph" presetSubtype="0" fill="hold" nodeType="withEffect">
                                  <p:stCondLst>
                                    <p:cond delay="0"/>
                                  </p:stCondLst>
                                  <p:childTnLst>
                                    <p:animRot by="-21600000">
                                      <p:cBhvr>
                                        <p:cTn id="8" dur="3000" fill="hold"/>
                                        <p:tgtEl>
                                          <p:spTgt spid="9"/>
                                        </p:tgtEl>
                                        <p:attrNameLst>
                                          <p:attrName>r</p:attrName>
                                        </p:attrNameLst>
                                      </p:cBhvr>
                                    </p:animRot>
                                  </p:childTnLst>
                                </p:cTn>
                              </p:par>
                              <p:par>
                                <p:cTn id="9" presetID="8" presetClass="emph" presetSubtype="0" fill="hold" nodeType="withEffect">
                                  <p:stCondLst>
                                    <p:cond delay="0"/>
                                  </p:stCondLst>
                                  <p:childTnLst>
                                    <p:animRot by="21600000">
                                      <p:cBhvr>
                                        <p:cTn id="10" dur="3000" fill="hold"/>
                                        <p:tgtEl>
                                          <p:spTgt spid="10"/>
                                        </p:tgtEl>
                                        <p:attrNameLst>
                                          <p:attrName>r</p:attrName>
                                        </p:attrNameLst>
                                      </p:cBhvr>
                                    </p:animRot>
                                  </p:childTnLst>
                                </p:cTn>
                              </p:par>
                              <p:par>
                                <p:cTn id="11" presetID="8" presetClass="emph" presetSubtype="0" fill="hold" nodeType="withEffect">
                                  <p:stCondLst>
                                    <p:cond delay="0"/>
                                  </p:stCondLst>
                                  <p:childTnLst>
                                    <p:animRot by="-21600000">
                                      <p:cBhvr>
                                        <p:cTn id="12" dur="3000" fill="hold"/>
                                        <p:tgtEl>
                                          <p:spTgt spid="11"/>
                                        </p:tgtEl>
                                        <p:attrNameLst>
                                          <p:attrName>r</p:attrName>
                                        </p:attrNameLst>
                                      </p:cBhvr>
                                    </p:animRot>
                                  </p:childTnLst>
                                </p:cTn>
                              </p:par>
                              <p:par>
                                <p:cTn id="13" presetID="8" presetClass="emph" presetSubtype="0" fill="hold" nodeType="withEffect">
                                  <p:stCondLst>
                                    <p:cond delay="0"/>
                                  </p:stCondLst>
                                  <p:childTnLst>
                                    <p:animRot by="-21600000">
                                      <p:cBhvr>
                                        <p:cTn id="14" dur="3000" fill="hold"/>
                                        <p:tgtEl>
                                          <p:spTgt spid="12"/>
                                        </p:tgtEl>
                                        <p:attrNameLst>
                                          <p:attrName>r</p:attrName>
                                        </p:attrNameLst>
                                      </p:cBhvr>
                                    </p:animRot>
                                  </p:childTnLst>
                                </p:cTn>
                              </p:par>
                              <p:par>
                                <p:cTn id="15" presetID="8" presetClass="emph" presetSubtype="0" fill="hold" nodeType="withEffect">
                                  <p:stCondLst>
                                    <p:cond delay="0"/>
                                  </p:stCondLst>
                                  <p:childTnLst>
                                    <p:animRot by="21600000">
                                      <p:cBhvr>
                                        <p:cTn id="16" dur="3000" fill="hold"/>
                                        <p:tgtEl>
                                          <p:spTgt spid="13"/>
                                        </p:tgtEl>
                                        <p:attrNameLst>
                                          <p:attrName>r</p:attrName>
                                        </p:attrNameLst>
                                      </p:cBhvr>
                                    </p:animRot>
                                  </p:childTnLst>
                                </p:cTn>
                              </p:par>
                              <p:par>
                                <p:cTn id="17" presetID="8" presetClass="emph" presetSubtype="0" fill="hold" nodeType="withEffect">
                                  <p:stCondLst>
                                    <p:cond delay="0"/>
                                  </p:stCondLst>
                                  <p:childTnLst>
                                    <p:animRot by="-21600000">
                                      <p:cBhvr>
                                        <p:cTn id="18" dur="3000" fill="hold"/>
                                        <p:tgtEl>
                                          <p:spTgt spid="14"/>
                                        </p:tgtEl>
                                        <p:attrNameLst>
                                          <p:attrName>r</p:attrName>
                                        </p:attrNameLst>
                                      </p:cBhvr>
                                    </p:animRot>
                                  </p:childTnLst>
                                </p:cTn>
                              </p:par>
                              <p:par>
                                <p:cTn id="19" presetID="8" presetClass="emph" presetSubtype="0" fill="hold" nodeType="withEffect">
                                  <p:stCondLst>
                                    <p:cond delay="0"/>
                                  </p:stCondLst>
                                  <p:childTnLst>
                                    <p:animRot by="21600000">
                                      <p:cBhvr>
                                        <p:cTn id="20" dur="3000" fill="hold"/>
                                        <p:tgtEl>
                                          <p:spTgt spid="15"/>
                                        </p:tgtEl>
                                        <p:attrNameLst>
                                          <p:attrName>r</p:attrName>
                                        </p:attrNameLst>
                                      </p:cBhvr>
                                    </p:animRot>
                                  </p:childTnLst>
                                </p:cTn>
                              </p:par>
                            </p:childTnLst>
                          </p:cTn>
                        </p:par>
                        <p:par>
                          <p:cTn id="21" fill="hold" nodeType="afterGroup">
                            <p:stCondLst>
                              <p:cond delay="3000"/>
                            </p:stCondLst>
                            <p:childTnLst>
                              <p:par>
                                <p:cTn id="22" presetID="49" presetClass="exit" presetSubtype="0" accel="100000" fill="hold" nodeType="afterEffect">
                                  <p:stCondLst>
                                    <p:cond delay="0"/>
                                  </p:stCondLst>
                                  <p:childTnLst>
                                    <p:anim calcmode="lin" valueType="num">
                                      <p:cBhvr>
                                        <p:cTn id="23" dur="3000"/>
                                        <p:tgtEl>
                                          <p:spTgt spid="8"/>
                                        </p:tgtEl>
                                        <p:attrNameLst>
                                          <p:attrName>ppt_w</p:attrName>
                                        </p:attrNameLst>
                                      </p:cBhvr>
                                      <p:tavLst>
                                        <p:tav tm="0">
                                          <p:val>
                                            <p:strVal val="ppt_w"/>
                                          </p:val>
                                        </p:tav>
                                        <p:tav tm="100000">
                                          <p:val>
                                            <p:fltVal val="0"/>
                                          </p:val>
                                        </p:tav>
                                      </p:tavLst>
                                    </p:anim>
                                    <p:anim calcmode="lin" valueType="num">
                                      <p:cBhvr>
                                        <p:cTn id="24" dur="3000"/>
                                        <p:tgtEl>
                                          <p:spTgt spid="8"/>
                                        </p:tgtEl>
                                        <p:attrNameLst>
                                          <p:attrName>ppt_h</p:attrName>
                                        </p:attrNameLst>
                                      </p:cBhvr>
                                      <p:tavLst>
                                        <p:tav tm="0">
                                          <p:val>
                                            <p:strVal val="ppt_h"/>
                                          </p:val>
                                        </p:tav>
                                        <p:tav tm="100000">
                                          <p:val>
                                            <p:fltVal val="0"/>
                                          </p:val>
                                        </p:tav>
                                      </p:tavLst>
                                    </p:anim>
                                    <p:anim calcmode="lin" valueType="num">
                                      <p:cBhvr>
                                        <p:cTn id="25" dur="3000"/>
                                        <p:tgtEl>
                                          <p:spTgt spid="8"/>
                                        </p:tgtEl>
                                        <p:attrNameLst>
                                          <p:attrName>style.rotation</p:attrName>
                                        </p:attrNameLst>
                                      </p:cBhvr>
                                      <p:tavLst>
                                        <p:tav tm="0">
                                          <p:val>
                                            <p:fltVal val="0"/>
                                          </p:val>
                                        </p:tav>
                                        <p:tav tm="100000">
                                          <p:val>
                                            <p:fltVal val="360"/>
                                          </p:val>
                                        </p:tav>
                                      </p:tavLst>
                                    </p:anim>
                                    <p:animEffect transition="out" filter="fade">
                                      <p:cBhvr>
                                        <p:cTn id="26" dur="3000"/>
                                        <p:tgtEl>
                                          <p:spTgt spid="8"/>
                                        </p:tgtEl>
                                      </p:cBhvr>
                                    </p:animEffect>
                                    <p:set>
                                      <p:cBhvr>
                                        <p:cTn id="27" dur="1" fill="hold">
                                          <p:stCondLst>
                                            <p:cond delay="2999"/>
                                          </p:stCondLst>
                                        </p:cTn>
                                        <p:tgtEl>
                                          <p:spTgt spid="8"/>
                                        </p:tgtEl>
                                        <p:attrNameLst>
                                          <p:attrName>style.visibility</p:attrName>
                                        </p:attrNameLst>
                                      </p:cBhvr>
                                      <p:to>
                                        <p:strVal val="hidden"/>
                                      </p:to>
                                    </p:set>
                                  </p:childTnLst>
                                </p:cTn>
                              </p:par>
                              <p:par>
                                <p:cTn id="28" presetID="49" presetClass="exit" presetSubtype="0" accel="100000" fill="hold" nodeType="withEffect">
                                  <p:stCondLst>
                                    <p:cond delay="0"/>
                                  </p:stCondLst>
                                  <p:childTnLst>
                                    <p:anim calcmode="lin" valueType="num">
                                      <p:cBhvr>
                                        <p:cTn id="29" dur="3000"/>
                                        <p:tgtEl>
                                          <p:spTgt spid="10"/>
                                        </p:tgtEl>
                                        <p:attrNameLst>
                                          <p:attrName>ppt_w</p:attrName>
                                        </p:attrNameLst>
                                      </p:cBhvr>
                                      <p:tavLst>
                                        <p:tav tm="0">
                                          <p:val>
                                            <p:strVal val="ppt_w"/>
                                          </p:val>
                                        </p:tav>
                                        <p:tav tm="100000">
                                          <p:val>
                                            <p:fltVal val="0"/>
                                          </p:val>
                                        </p:tav>
                                      </p:tavLst>
                                    </p:anim>
                                    <p:anim calcmode="lin" valueType="num">
                                      <p:cBhvr>
                                        <p:cTn id="30" dur="3000"/>
                                        <p:tgtEl>
                                          <p:spTgt spid="10"/>
                                        </p:tgtEl>
                                        <p:attrNameLst>
                                          <p:attrName>ppt_h</p:attrName>
                                        </p:attrNameLst>
                                      </p:cBhvr>
                                      <p:tavLst>
                                        <p:tav tm="0">
                                          <p:val>
                                            <p:strVal val="ppt_h"/>
                                          </p:val>
                                        </p:tav>
                                        <p:tav tm="100000">
                                          <p:val>
                                            <p:fltVal val="0"/>
                                          </p:val>
                                        </p:tav>
                                      </p:tavLst>
                                    </p:anim>
                                    <p:anim calcmode="lin" valueType="num">
                                      <p:cBhvr>
                                        <p:cTn id="31" dur="3000"/>
                                        <p:tgtEl>
                                          <p:spTgt spid="10"/>
                                        </p:tgtEl>
                                        <p:attrNameLst>
                                          <p:attrName>style.rotation</p:attrName>
                                        </p:attrNameLst>
                                      </p:cBhvr>
                                      <p:tavLst>
                                        <p:tav tm="0">
                                          <p:val>
                                            <p:fltVal val="0"/>
                                          </p:val>
                                        </p:tav>
                                        <p:tav tm="100000">
                                          <p:val>
                                            <p:fltVal val="360"/>
                                          </p:val>
                                        </p:tav>
                                      </p:tavLst>
                                    </p:anim>
                                    <p:animEffect transition="out" filter="fade">
                                      <p:cBhvr>
                                        <p:cTn id="32" dur="3000"/>
                                        <p:tgtEl>
                                          <p:spTgt spid="10"/>
                                        </p:tgtEl>
                                      </p:cBhvr>
                                    </p:animEffect>
                                    <p:set>
                                      <p:cBhvr>
                                        <p:cTn id="33" dur="1" fill="hold">
                                          <p:stCondLst>
                                            <p:cond delay="2999"/>
                                          </p:stCondLst>
                                        </p:cTn>
                                        <p:tgtEl>
                                          <p:spTgt spid="10"/>
                                        </p:tgtEl>
                                        <p:attrNameLst>
                                          <p:attrName>style.visibility</p:attrName>
                                        </p:attrNameLst>
                                      </p:cBhvr>
                                      <p:to>
                                        <p:strVal val="hidden"/>
                                      </p:to>
                                    </p:set>
                                  </p:childTnLst>
                                </p:cTn>
                              </p:par>
                              <p:par>
                                <p:cTn id="34" presetID="49" presetClass="exit" presetSubtype="0" accel="100000" fill="hold" nodeType="withEffect">
                                  <p:stCondLst>
                                    <p:cond delay="0"/>
                                  </p:stCondLst>
                                  <p:childTnLst>
                                    <p:anim calcmode="lin" valueType="num">
                                      <p:cBhvr>
                                        <p:cTn id="35" dur="3000"/>
                                        <p:tgtEl>
                                          <p:spTgt spid="9"/>
                                        </p:tgtEl>
                                        <p:attrNameLst>
                                          <p:attrName>ppt_w</p:attrName>
                                        </p:attrNameLst>
                                      </p:cBhvr>
                                      <p:tavLst>
                                        <p:tav tm="0">
                                          <p:val>
                                            <p:strVal val="ppt_w"/>
                                          </p:val>
                                        </p:tav>
                                        <p:tav tm="100000">
                                          <p:val>
                                            <p:fltVal val="0"/>
                                          </p:val>
                                        </p:tav>
                                      </p:tavLst>
                                    </p:anim>
                                    <p:anim calcmode="lin" valueType="num">
                                      <p:cBhvr>
                                        <p:cTn id="36" dur="3000"/>
                                        <p:tgtEl>
                                          <p:spTgt spid="9"/>
                                        </p:tgtEl>
                                        <p:attrNameLst>
                                          <p:attrName>ppt_h</p:attrName>
                                        </p:attrNameLst>
                                      </p:cBhvr>
                                      <p:tavLst>
                                        <p:tav tm="0">
                                          <p:val>
                                            <p:strVal val="ppt_h"/>
                                          </p:val>
                                        </p:tav>
                                        <p:tav tm="100000">
                                          <p:val>
                                            <p:fltVal val="0"/>
                                          </p:val>
                                        </p:tav>
                                      </p:tavLst>
                                    </p:anim>
                                    <p:anim calcmode="lin" valueType="num">
                                      <p:cBhvr>
                                        <p:cTn id="37" dur="3000"/>
                                        <p:tgtEl>
                                          <p:spTgt spid="9"/>
                                        </p:tgtEl>
                                        <p:attrNameLst>
                                          <p:attrName>style.rotation</p:attrName>
                                        </p:attrNameLst>
                                      </p:cBhvr>
                                      <p:tavLst>
                                        <p:tav tm="0">
                                          <p:val>
                                            <p:fltVal val="0"/>
                                          </p:val>
                                        </p:tav>
                                        <p:tav tm="100000">
                                          <p:val>
                                            <p:fltVal val="360"/>
                                          </p:val>
                                        </p:tav>
                                      </p:tavLst>
                                    </p:anim>
                                    <p:animEffect transition="out" filter="fade">
                                      <p:cBhvr>
                                        <p:cTn id="38" dur="3000"/>
                                        <p:tgtEl>
                                          <p:spTgt spid="9"/>
                                        </p:tgtEl>
                                      </p:cBhvr>
                                    </p:animEffect>
                                    <p:set>
                                      <p:cBhvr>
                                        <p:cTn id="39" dur="1" fill="hold">
                                          <p:stCondLst>
                                            <p:cond delay="2999"/>
                                          </p:stCondLst>
                                        </p:cTn>
                                        <p:tgtEl>
                                          <p:spTgt spid="9"/>
                                        </p:tgtEl>
                                        <p:attrNameLst>
                                          <p:attrName>style.visibility</p:attrName>
                                        </p:attrNameLst>
                                      </p:cBhvr>
                                      <p:to>
                                        <p:strVal val="hidden"/>
                                      </p:to>
                                    </p:set>
                                  </p:childTnLst>
                                </p:cTn>
                              </p:par>
                              <p:par>
                                <p:cTn id="40" presetID="49" presetClass="exit" presetSubtype="0" accel="100000" fill="hold" nodeType="withEffect">
                                  <p:stCondLst>
                                    <p:cond delay="0"/>
                                  </p:stCondLst>
                                  <p:childTnLst>
                                    <p:anim calcmode="lin" valueType="num">
                                      <p:cBhvr>
                                        <p:cTn id="41" dur="3000"/>
                                        <p:tgtEl>
                                          <p:spTgt spid="11"/>
                                        </p:tgtEl>
                                        <p:attrNameLst>
                                          <p:attrName>ppt_w</p:attrName>
                                        </p:attrNameLst>
                                      </p:cBhvr>
                                      <p:tavLst>
                                        <p:tav tm="0">
                                          <p:val>
                                            <p:strVal val="ppt_w"/>
                                          </p:val>
                                        </p:tav>
                                        <p:tav tm="100000">
                                          <p:val>
                                            <p:fltVal val="0"/>
                                          </p:val>
                                        </p:tav>
                                      </p:tavLst>
                                    </p:anim>
                                    <p:anim calcmode="lin" valueType="num">
                                      <p:cBhvr>
                                        <p:cTn id="42" dur="3000"/>
                                        <p:tgtEl>
                                          <p:spTgt spid="11"/>
                                        </p:tgtEl>
                                        <p:attrNameLst>
                                          <p:attrName>ppt_h</p:attrName>
                                        </p:attrNameLst>
                                      </p:cBhvr>
                                      <p:tavLst>
                                        <p:tav tm="0">
                                          <p:val>
                                            <p:strVal val="ppt_h"/>
                                          </p:val>
                                        </p:tav>
                                        <p:tav tm="100000">
                                          <p:val>
                                            <p:fltVal val="0"/>
                                          </p:val>
                                        </p:tav>
                                      </p:tavLst>
                                    </p:anim>
                                    <p:anim calcmode="lin" valueType="num">
                                      <p:cBhvr>
                                        <p:cTn id="43" dur="3000"/>
                                        <p:tgtEl>
                                          <p:spTgt spid="11"/>
                                        </p:tgtEl>
                                        <p:attrNameLst>
                                          <p:attrName>style.rotation</p:attrName>
                                        </p:attrNameLst>
                                      </p:cBhvr>
                                      <p:tavLst>
                                        <p:tav tm="0">
                                          <p:val>
                                            <p:fltVal val="0"/>
                                          </p:val>
                                        </p:tav>
                                        <p:tav tm="100000">
                                          <p:val>
                                            <p:fltVal val="360"/>
                                          </p:val>
                                        </p:tav>
                                      </p:tavLst>
                                    </p:anim>
                                    <p:animEffect transition="out" filter="fade">
                                      <p:cBhvr>
                                        <p:cTn id="44" dur="3000"/>
                                        <p:tgtEl>
                                          <p:spTgt spid="11"/>
                                        </p:tgtEl>
                                      </p:cBhvr>
                                    </p:animEffect>
                                    <p:set>
                                      <p:cBhvr>
                                        <p:cTn id="45" dur="1" fill="hold">
                                          <p:stCondLst>
                                            <p:cond delay="2999"/>
                                          </p:stCondLst>
                                        </p:cTn>
                                        <p:tgtEl>
                                          <p:spTgt spid="11"/>
                                        </p:tgtEl>
                                        <p:attrNameLst>
                                          <p:attrName>style.visibility</p:attrName>
                                        </p:attrNameLst>
                                      </p:cBhvr>
                                      <p:to>
                                        <p:strVal val="hidden"/>
                                      </p:to>
                                    </p:set>
                                  </p:childTnLst>
                                </p:cTn>
                              </p:par>
                              <p:par>
                                <p:cTn id="46" presetID="49" presetClass="exit" presetSubtype="0" accel="100000" fill="hold" nodeType="withEffect">
                                  <p:stCondLst>
                                    <p:cond delay="0"/>
                                  </p:stCondLst>
                                  <p:childTnLst>
                                    <p:anim calcmode="lin" valueType="num">
                                      <p:cBhvr>
                                        <p:cTn id="47" dur="3000"/>
                                        <p:tgtEl>
                                          <p:spTgt spid="12"/>
                                        </p:tgtEl>
                                        <p:attrNameLst>
                                          <p:attrName>ppt_w</p:attrName>
                                        </p:attrNameLst>
                                      </p:cBhvr>
                                      <p:tavLst>
                                        <p:tav tm="0">
                                          <p:val>
                                            <p:strVal val="ppt_w"/>
                                          </p:val>
                                        </p:tav>
                                        <p:tav tm="100000">
                                          <p:val>
                                            <p:fltVal val="0"/>
                                          </p:val>
                                        </p:tav>
                                      </p:tavLst>
                                    </p:anim>
                                    <p:anim calcmode="lin" valueType="num">
                                      <p:cBhvr>
                                        <p:cTn id="48" dur="3000"/>
                                        <p:tgtEl>
                                          <p:spTgt spid="12"/>
                                        </p:tgtEl>
                                        <p:attrNameLst>
                                          <p:attrName>ppt_h</p:attrName>
                                        </p:attrNameLst>
                                      </p:cBhvr>
                                      <p:tavLst>
                                        <p:tav tm="0">
                                          <p:val>
                                            <p:strVal val="ppt_h"/>
                                          </p:val>
                                        </p:tav>
                                        <p:tav tm="100000">
                                          <p:val>
                                            <p:fltVal val="0"/>
                                          </p:val>
                                        </p:tav>
                                      </p:tavLst>
                                    </p:anim>
                                    <p:anim calcmode="lin" valueType="num">
                                      <p:cBhvr>
                                        <p:cTn id="49" dur="3000"/>
                                        <p:tgtEl>
                                          <p:spTgt spid="12"/>
                                        </p:tgtEl>
                                        <p:attrNameLst>
                                          <p:attrName>style.rotation</p:attrName>
                                        </p:attrNameLst>
                                      </p:cBhvr>
                                      <p:tavLst>
                                        <p:tav tm="0">
                                          <p:val>
                                            <p:fltVal val="0"/>
                                          </p:val>
                                        </p:tav>
                                        <p:tav tm="100000">
                                          <p:val>
                                            <p:fltVal val="360"/>
                                          </p:val>
                                        </p:tav>
                                      </p:tavLst>
                                    </p:anim>
                                    <p:animEffect transition="out" filter="fade">
                                      <p:cBhvr>
                                        <p:cTn id="50" dur="3000"/>
                                        <p:tgtEl>
                                          <p:spTgt spid="12"/>
                                        </p:tgtEl>
                                      </p:cBhvr>
                                    </p:animEffect>
                                    <p:set>
                                      <p:cBhvr>
                                        <p:cTn id="51" dur="1" fill="hold">
                                          <p:stCondLst>
                                            <p:cond delay="2999"/>
                                          </p:stCondLst>
                                        </p:cTn>
                                        <p:tgtEl>
                                          <p:spTgt spid="12"/>
                                        </p:tgtEl>
                                        <p:attrNameLst>
                                          <p:attrName>style.visibility</p:attrName>
                                        </p:attrNameLst>
                                      </p:cBhvr>
                                      <p:to>
                                        <p:strVal val="hidden"/>
                                      </p:to>
                                    </p:set>
                                  </p:childTnLst>
                                </p:cTn>
                              </p:par>
                              <p:par>
                                <p:cTn id="52" presetID="49" presetClass="exit" presetSubtype="0" accel="100000" fill="hold" nodeType="withEffect">
                                  <p:stCondLst>
                                    <p:cond delay="0"/>
                                  </p:stCondLst>
                                  <p:childTnLst>
                                    <p:anim calcmode="lin" valueType="num">
                                      <p:cBhvr>
                                        <p:cTn id="53" dur="3000"/>
                                        <p:tgtEl>
                                          <p:spTgt spid="13"/>
                                        </p:tgtEl>
                                        <p:attrNameLst>
                                          <p:attrName>ppt_w</p:attrName>
                                        </p:attrNameLst>
                                      </p:cBhvr>
                                      <p:tavLst>
                                        <p:tav tm="0">
                                          <p:val>
                                            <p:strVal val="ppt_w"/>
                                          </p:val>
                                        </p:tav>
                                        <p:tav tm="100000">
                                          <p:val>
                                            <p:fltVal val="0"/>
                                          </p:val>
                                        </p:tav>
                                      </p:tavLst>
                                    </p:anim>
                                    <p:anim calcmode="lin" valueType="num">
                                      <p:cBhvr>
                                        <p:cTn id="54" dur="3000"/>
                                        <p:tgtEl>
                                          <p:spTgt spid="13"/>
                                        </p:tgtEl>
                                        <p:attrNameLst>
                                          <p:attrName>ppt_h</p:attrName>
                                        </p:attrNameLst>
                                      </p:cBhvr>
                                      <p:tavLst>
                                        <p:tav tm="0">
                                          <p:val>
                                            <p:strVal val="ppt_h"/>
                                          </p:val>
                                        </p:tav>
                                        <p:tav tm="100000">
                                          <p:val>
                                            <p:fltVal val="0"/>
                                          </p:val>
                                        </p:tav>
                                      </p:tavLst>
                                    </p:anim>
                                    <p:anim calcmode="lin" valueType="num">
                                      <p:cBhvr>
                                        <p:cTn id="55" dur="3000"/>
                                        <p:tgtEl>
                                          <p:spTgt spid="13"/>
                                        </p:tgtEl>
                                        <p:attrNameLst>
                                          <p:attrName>style.rotation</p:attrName>
                                        </p:attrNameLst>
                                      </p:cBhvr>
                                      <p:tavLst>
                                        <p:tav tm="0">
                                          <p:val>
                                            <p:fltVal val="0"/>
                                          </p:val>
                                        </p:tav>
                                        <p:tav tm="100000">
                                          <p:val>
                                            <p:fltVal val="360"/>
                                          </p:val>
                                        </p:tav>
                                      </p:tavLst>
                                    </p:anim>
                                    <p:animEffect transition="out" filter="fade">
                                      <p:cBhvr>
                                        <p:cTn id="56" dur="3000"/>
                                        <p:tgtEl>
                                          <p:spTgt spid="13"/>
                                        </p:tgtEl>
                                      </p:cBhvr>
                                    </p:animEffect>
                                    <p:set>
                                      <p:cBhvr>
                                        <p:cTn id="57" dur="1" fill="hold">
                                          <p:stCondLst>
                                            <p:cond delay="2999"/>
                                          </p:stCondLst>
                                        </p:cTn>
                                        <p:tgtEl>
                                          <p:spTgt spid="13"/>
                                        </p:tgtEl>
                                        <p:attrNameLst>
                                          <p:attrName>style.visibility</p:attrName>
                                        </p:attrNameLst>
                                      </p:cBhvr>
                                      <p:to>
                                        <p:strVal val="hidden"/>
                                      </p:to>
                                    </p:set>
                                  </p:childTnLst>
                                </p:cTn>
                              </p:par>
                              <p:par>
                                <p:cTn id="58" presetID="49" presetClass="exit" presetSubtype="0" accel="100000" fill="hold" nodeType="withEffect">
                                  <p:stCondLst>
                                    <p:cond delay="0"/>
                                  </p:stCondLst>
                                  <p:childTnLst>
                                    <p:anim calcmode="lin" valueType="num">
                                      <p:cBhvr>
                                        <p:cTn id="59" dur="3000"/>
                                        <p:tgtEl>
                                          <p:spTgt spid="14"/>
                                        </p:tgtEl>
                                        <p:attrNameLst>
                                          <p:attrName>ppt_w</p:attrName>
                                        </p:attrNameLst>
                                      </p:cBhvr>
                                      <p:tavLst>
                                        <p:tav tm="0">
                                          <p:val>
                                            <p:strVal val="ppt_w"/>
                                          </p:val>
                                        </p:tav>
                                        <p:tav tm="100000">
                                          <p:val>
                                            <p:fltVal val="0"/>
                                          </p:val>
                                        </p:tav>
                                      </p:tavLst>
                                    </p:anim>
                                    <p:anim calcmode="lin" valueType="num">
                                      <p:cBhvr>
                                        <p:cTn id="60" dur="3000"/>
                                        <p:tgtEl>
                                          <p:spTgt spid="14"/>
                                        </p:tgtEl>
                                        <p:attrNameLst>
                                          <p:attrName>ppt_h</p:attrName>
                                        </p:attrNameLst>
                                      </p:cBhvr>
                                      <p:tavLst>
                                        <p:tav tm="0">
                                          <p:val>
                                            <p:strVal val="ppt_h"/>
                                          </p:val>
                                        </p:tav>
                                        <p:tav tm="100000">
                                          <p:val>
                                            <p:fltVal val="0"/>
                                          </p:val>
                                        </p:tav>
                                      </p:tavLst>
                                    </p:anim>
                                    <p:anim calcmode="lin" valueType="num">
                                      <p:cBhvr>
                                        <p:cTn id="61" dur="3000"/>
                                        <p:tgtEl>
                                          <p:spTgt spid="14"/>
                                        </p:tgtEl>
                                        <p:attrNameLst>
                                          <p:attrName>style.rotation</p:attrName>
                                        </p:attrNameLst>
                                      </p:cBhvr>
                                      <p:tavLst>
                                        <p:tav tm="0">
                                          <p:val>
                                            <p:fltVal val="0"/>
                                          </p:val>
                                        </p:tav>
                                        <p:tav tm="100000">
                                          <p:val>
                                            <p:fltVal val="360"/>
                                          </p:val>
                                        </p:tav>
                                      </p:tavLst>
                                    </p:anim>
                                    <p:animEffect transition="out" filter="fade">
                                      <p:cBhvr>
                                        <p:cTn id="62" dur="3000"/>
                                        <p:tgtEl>
                                          <p:spTgt spid="14"/>
                                        </p:tgtEl>
                                      </p:cBhvr>
                                    </p:animEffect>
                                    <p:set>
                                      <p:cBhvr>
                                        <p:cTn id="63" dur="1" fill="hold">
                                          <p:stCondLst>
                                            <p:cond delay="2999"/>
                                          </p:stCondLst>
                                        </p:cTn>
                                        <p:tgtEl>
                                          <p:spTgt spid="14"/>
                                        </p:tgtEl>
                                        <p:attrNameLst>
                                          <p:attrName>style.visibility</p:attrName>
                                        </p:attrNameLst>
                                      </p:cBhvr>
                                      <p:to>
                                        <p:strVal val="hidden"/>
                                      </p:to>
                                    </p:set>
                                  </p:childTnLst>
                                </p:cTn>
                              </p:par>
                              <p:par>
                                <p:cTn id="64" presetID="49" presetClass="exit" presetSubtype="0" accel="100000" fill="hold" nodeType="withEffect">
                                  <p:stCondLst>
                                    <p:cond delay="0"/>
                                  </p:stCondLst>
                                  <p:childTnLst>
                                    <p:anim calcmode="lin" valueType="num">
                                      <p:cBhvr>
                                        <p:cTn id="65" dur="3000"/>
                                        <p:tgtEl>
                                          <p:spTgt spid="15"/>
                                        </p:tgtEl>
                                        <p:attrNameLst>
                                          <p:attrName>ppt_w</p:attrName>
                                        </p:attrNameLst>
                                      </p:cBhvr>
                                      <p:tavLst>
                                        <p:tav tm="0">
                                          <p:val>
                                            <p:strVal val="ppt_w"/>
                                          </p:val>
                                        </p:tav>
                                        <p:tav tm="100000">
                                          <p:val>
                                            <p:fltVal val="0"/>
                                          </p:val>
                                        </p:tav>
                                      </p:tavLst>
                                    </p:anim>
                                    <p:anim calcmode="lin" valueType="num">
                                      <p:cBhvr>
                                        <p:cTn id="66" dur="3000"/>
                                        <p:tgtEl>
                                          <p:spTgt spid="15"/>
                                        </p:tgtEl>
                                        <p:attrNameLst>
                                          <p:attrName>ppt_h</p:attrName>
                                        </p:attrNameLst>
                                      </p:cBhvr>
                                      <p:tavLst>
                                        <p:tav tm="0">
                                          <p:val>
                                            <p:strVal val="ppt_h"/>
                                          </p:val>
                                        </p:tav>
                                        <p:tav tm="100000">
                                          <p:val>
                                            <p:fltVal val="0"/>
                                          </p:val>
                                        </p:tav>
                                      </p:tavLst>
                                    </p:anim>
                                    <p:anim calcmode="lin" valueType="num">
                                      <p:cBhvr>
                                        <p:cTn id="67" dur="3000"/>
                                        <p:tgtEl>
                                          <p:spTgt spid="15"/>
                                        </p:tgtEl>
                                        <p:attrNameLst>
                                          <p:attrName>style.rotation</p:attrName>
                                        </p:attrNameLst>
                                      </p:cBhvr>
                                      <p:tavLst>
                                        <p:tav tm="0">
                                          <p:val>
                                            <p:fltVal val="0"/>
                                          </p:val>
                                        </p:tav>
                                        <p:tav tm="100000">
                                          <p:val>
                                            <p:fltVal val="360"/>
                                          </p:val>
                                        </p:tav>
                                      </p:tavLst>
                                    </p:anim>
                                    <p:animEffect transition="out" filter="fade">
                                      <p:cBhvr>
                                        <p:cTn id="68" dur="3000"/>
                                        <p:tgtEl>
                                          <p:spTgt spid="15"/>
                                        </p:tgtEl>
                                      </p:cBhvr>
                                    </p:animEffect>
                                    <p:set>
                                      <p:cBhvr>
                                        <p:cTn id="69" dur="1" fill="hold">
                                          <p:stCondLst>
                                            <p:cond delay="2999"/>
                                          </p:stCondLst>
                                        </p:cTn>
                                        <p:tgtEl>
                                          <p:spTgt spid="15"/>
                                        </p:tgtEl>
                                        <p:attrNameLst>
                                          <p:attrName>style.visibility</p:attrName>
                                        </p:attrNameLst>
                                      </p:cBhvr>
                                      <p:to>
                                        <p:strVal val="hidden"/>
                                      </p:to>
                                    </p:set>
                                  </p:childTnLst>
                                </p:cTn>
                              </p:par>
                              <p:par>
                                <p:cTn id="70" presetID="4" presetClass="entr" presetSubtype="32" fill="hold" nodeType="withEffect">
                                  <p:stCondLst>
                                    <p:cond delay="0"/>
                                  </p:stCondLst>
                                  <p:childTnLst>
                                    <p:set>
                                      <p:cBhvr>
                                        <p:cTn id="71" dur="1" fill="hold">
                                          <p:stCondLst>
                                            <p:cond delay="0"/>
                                          </p:stCondLst>
                                        </p:cTn>
                                        <p:tgtEl>
                                          <p:spTgt spid="7"/>
                                        </p:tgtEl>
                                        <p:attrNameLst>
                                          <p:attrName>style.visibility</p:attrName>
                                        </p:attrNameLst>
                                      </p:cBhvr>
                                      <p:to>
                                        <p:strVal val="visible"/>
                                      </p:to>
                                    </p:set>
                                    <p:animEffect transition="in" filter="box(out)">
                                      <p:cBhvr>
                                        <p:cTn id="72" dur="3000"/>
                                        <p:tgtEl>
                                          <p:spTgt spid="7"/>
                                        </p:tgtEl>
                                      </p:cBhvr>
                                    </p:animEffect>
                                  </p:childTnLst>
                                </p:cTn>
                              </p:par>
                            </p:childTnLst>
                          </p:cTn>
                        </p:par>
                        <p:par>
                          <p:cTn id="73" fill="hold">
                            <p:stCondLst>
                              <p:cond delay="6000"/>
                            </p:stCondLst>
                            <p:childTnLst>
                              <p:par>
                                <p:cTn id="74" presetID="40" presetClass="entr" presetSubtype="0" fill="hold" grpId="0" nodeType="afterEffect">
                                  <p:stCondLst>
                                    <p:cond delay="0"/>
                                  </p:stCondLst>
                                  <p:iterate type="lt">
                                    <p:tmPct val="10000"/>
                                  </p:iterate>
                                  <p:childTnLst>
                                    <p:set>
                                      <p:cBhvr>
                                        <p:cTn id="75" dur="1" fill="hold">
                                          <p:stCondLst>
                                            <p:cond delay="0"/>
                                          </p:stCondLst>
                                        </p:cTn>
                                        <p:tgtEl>
                                          <p:spTgt spid="16"/>
                                        </p:tgtEl>
                                        <p:attrNameLst>
                                          <p:attrName>style.visibility</p:attrName>
                                        </p:attrNameLst>
                                      </p:cBhvr>
                                      <p:to>
                                        <p:strVal val="visible"/>
                                      </p:to>
                                    </p:set>
                                    <p:animEffect transition="in" filter="fade">
                                      <p:cBhvr>
                                        <p:cTn id="76" dur="1000"/>
                                        <p:tgtEl>
                                          <p:spTgt spid="16"/>
                                        </p:tgtEl>
                                      </p:cBhvr>
                                    </p:animEffect>
                                    <p:anim calcmode="lin" valueType="num">
                                      <p:cBhvr>
                                        <p:cTn id="77" dur="1000" fill="hold"/>
                                        <p:tgtEl>
                                          <p:spTgt spid="16"/>
                                        </p:tgtEl>
                                        <p:attrNameLst>
                                          <p:attrName>ppt_x</p:attrName>
                                        </p:attrNameLst>
                                      </p:cBhvr>
                                      <p:tavLst>
                                        <p:tav tm="0">
                                          <p:val>
                                            <p:strVal val="#ppt_x-.1"/>
                                          </p:val>
                                        </p:tav>
                                        <p:tav tm="100000">
                                          <p:val>
                                            <p:strVal val="#ppt_x"/>
                                          </p:val>
                                        </p:tav>
                                      </p:tavLst>
                                    </p:anim>
                                    <p:anim calcmode="lin" valueType="num">
                                      <p:cBhvr>
                                        <p:cTn id="78" dur="1000" fill="hold"/>
                                        <p:tgtEl>
                                          <p:spTgt spid="1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Marcador de contenido" descr="fyKKhscfnK.jpg"/>
          <p:cNvPicPr>
            <a:picLocks noGrp="1" noChangeAspect="1"/>
          </p:cNvPicPr>
          <p:nvPr>
            <p:ph idx="1"/>
          </p:nvPr>
        </p:nvPicPr>
        <p:blipFill>
          <a:blip r:embed="rId3" cstate="print"/>
          <a:srcRect/>
          <a:stretch>
            <a:fillRect/>
          </a:stretch>
        </p:blipFill>
        <p:spPr>
          <a:xfrm>
            <a:off x="1692275" y="0"/>
            <a:ext cx="5759450" cy="5715000"/>
          </a:xfrm>
        </p:spPr>
      </p:pic>
      <p:sp>
        <p:nvSpPr>
          <p:cNvPr id="5" name="4 Rectángulo"/>
          <p:cNvSpPr/>
          <p:nvPr/>
        </p:nvSpPr>
        <p:spPr>
          <a:xfrm>
            <a:off x="0" y="0"/>
            <a:ext cx="1692275" cy="5715000"/>
          </a:xfrm>
          <a:prstGeom prst="rect">
            <a:avLst/>
          </a:prstGeom>
          <a:gradFill flip="none" rotWithShape="1">
            <a:gsLst>
              <a:gs pos="0">
                <a:schemeClr val="accent2">
                  <a:shade val="30000"/>
                  <a:satMod val="115000"/>
                </a:schemeClr>
              </a:gs>
              <a:gs pos="50000">
                <a:schemeClr val="accent2">
                  <a:shade val="67500"/>
                  <a:satMod val="115000"/>
                </a:schemeClr>
              </a:gs>
              <a:gs pos="100000">
                <a:schemeClr val="accent2">
                  <a:shade val="100000"/>
                  <a:satMod val="115000"/>
                </a:schemeClr>
              </a:gs>
            </a:gsLst>
            <a:lin ang="10800000" scaled="1"/>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6" name="5 Rectángulo"/>
          <p:cNvSpPr/>
          <p:nvPr/>
        </p:nvSpPr>
        <p:spPr>
          <a:xfrm>
            <a:off x="7451725" y="0"/>
            <a:ext cx="1692275" cy="5715000"/>
          </a:xfrm>
          <a:prstGeom prst="rect">
            <a:avLst/>
          </a:prstGeom>
          <a:gradFill flip="none" rotWithShape="1">
            <a:gsLst>
              <a:gs pos="0">
                <a:schemeClr val="accent2">
                  <a:shade val="30000"/>
                  <a:satMod val="115000"/>
                </a:schemeClr>
              </a:gs>
              <a:gs pos="50000">
                <a:schemeClr val="accent2">
                  <a:shade val="67500"/>
                  <a:satMod val="115000"/>
                </a:schemeClr>
              </a:gs>
              <a:gs pos="100000">
                <a:schemeClr val="accent2">
                  <a:shade val="100000"/>
                  <a:satMod val="115000"/>
                </a:schemeClr>
              </a:gs>
            </a:gsLst>
            <a:lin ang="0" scaled="1"/>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pic>
        <p:nvPicPr>
          <p:cNvPr id="8" name="3 Marcador de contenido" descr="fyKKhscfnK.jpg"/>
          <p:cNvPicPr>
            <a:picLocks noChangeAspect="1"/>
          </p:cNvPicPr>
          <p:nvPr/>
        </p:nvPicPr>
        <p:blipFill>
          <a:blip r:embed="rId3" cstate="print"/>
          <a:srcRect/>
          <a:stretch>
            <a:fillRect/>
          </a:stretch>
        </p:blipFill>
        <p:spPr bwMode="auto">
          <a:xfrm>
            <a:off x="1692275" y="0"/>
            <a:ext cx="5759450" cy="5715000"/>
          </a:xfrm>
          <a:prstGeom prst="rect">
            <a:avLst/>
          </a:prstGeom>
          <a:noFill/>
          <a:ln w="9525">
            <a:noFill/>
            <a:miter lim="800000"/>
            <a:headEnd/>
            <a:tailEnd/>
          </a:ln>
        </p:spPr>
      </p:pic>
      <p:sp>
        <p:nvSpPr>
          <p:cNvPr id="9" name="8 Rectángulo"/>
          <p:cNvSpPr/>
          <p:nvPr/>
        </p:nvSpPr>
        <p:spPr>
          <a:xfrm>
            <a:off x="1692275" y="0"/>
            <a:ext cx="5759450" cy="571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0" name="9 CuadroTexto"/>
          <p:cNvSpPr txBox="1"/>
          <p:nvPr/>
        </p:nvSpPr>
        <p:spPr>
          <a:xfrm>
            <a:off x="571500" y="4144963"/>
            <a:ext cx="8072438" cy="1570037"/>
          </a:xfrm>
          <a:prstGeom prst="rect">
            <a:avLst/>
          </a:prstGeom>
          <a:noFill/>
        </p:spPr>
        <p:txBody>
          <a:bodyPr>
            <a:spAutoFit/>
          </a:bodyPr>
          <a:lstStyle/>
          <a:p>
            <a:pPr>
              <a:defRPr/>
            </a:pPr>
            <a:r>
              <a:rPr lang="es-ES" sz="2400" i="1" dirty="0">
                <a:effectLst>
                  <a:glow rad="101600">
                    <a:schemeClr val="accent2">
                      <a:satMod val="175000"/>
                      <a:alpha val="40000"/>
                    </a:schemeClr>
                  </a:glow>
                  <a:outerShdw blurRad="38100" dist="38100" dir="2700000" algn="tl">
                    <a:srgbClr val="000000">
                      <a:alpha val="43137"/>
                    </a:srgbClr>
                  </a:outerShdw>
                </a:effectLst>
              </a:rPr>
              <a:t>1982. Los protagonistas de los </a:t>
            </a:r>
            <a:r>
              <a:rPr lang="es-ES" sz="2400" i="1" dirty="0" err="1">
                <a:effectLst>
                  <a:glow rad="101600">
                    <a:schemeClr val="accent2">
                      <a:satMod val="175000"/>
                      <a:alpha val="40000"/>
                    </a:schemeClr>
                  </a:glow>
                  <a:outerShdw blurRad="38100" dist="38100" dir="2700000" algn="tl">
                    <a:srgbClr val="000000">
                      <a:alpha val="43137"/>
                    </a:srgbClr>
                  </a:outerShdw>
                </a:effectLst>
              </a:rPr>
              <a:t>Ewoks</a:t>
            </a:r>
            <a:r>
              <a:rPr lang="es-ES" sz="2400" i="1" dirty="0">
                <a:effectLst>
                  <a:glow rad="101600">
                    <a:schemeClr val="accent2">
                      <a:satMod val="175000"/>
                      <a:alpha val="40000"/>
                    </a:schemeClr>
                  </a:glow>
                  <a:outerShdw blurRad="38100" dist="38100" dir="2700000" algn="tl">
                    <a:srgbClr val="000000">
                      <a:alpha val="43137"/>
                    </a:srgbClr>
                  </a:outerShdw>
                </a:effectLst>
              </a:rPr>
              <a:t>. </a:t>
            </a:r>
            <a:r>
              <a:rPr lang="es-ES" i="1" dirty="0">
                <a:effectLst>
                  <a:glow rad="101600">
                    <a:schemeClr val="accent2">
                      <a:satMod val="175000"/>
                      <a:alpha val="40000"/>
                    </a:schemeClr>
                  </a:glow>
                  <a:outerShdw blurRad="38100" dist="38100" dir="2700000" algn="tl">
                    <a:srgbClr val="000000">
                      <a:alpha val="43137"/>
                    </a:srgbClr>
                  </a:outerShdw>
                </a:effectLst>
              </a:rPr>
              <a:t>Se introdujeron por primera vez en El Retorno del </a:t>
            </a:r>
            <a:r>
              <a:rPr lang="es-ES" i="1" dirty="0" err="1">
                <a:effectLst>
                  <a:glow rad="101600">
                    <a:schemeClr val="accent2">
                      <a:satMod val="175000"/>
                      <a:alpha val="40000"/>
                    </a:schemeClr>
                  </a:glow>
                  <a:outerShdw blurRad="38100" dist="38100" dir="2700000" algn="tl">
                    <a:srgbClr val="000000">
                      <a:alpha val="43137"/>
                    </a:srgbClr>
                  </a:outerShdw>
                </a:effectLst>
              </a:rPr>
              <a:t>Jedi</a:t>
            </a:r>
            <a:r>
              <a:rPr lang="es-ES" i="1" dirty="0">
                <a:effectLst>
                  <a:glow rad="101600">
                    <a:schemeClr val="accent2">
                      <a:satMod val="175000"/>
                      <a:alpha val="40000"/>
                    </a:schemeClr>
                  </a:glow>
                  <a:outerShdw blurRad="38100" dist="38100" dir="2700000" algn="tl">
                    <a:srgbClr val="000000">
                      <a:alpha val="43137"/>
                    </a:srgbClr>
                  </a:outerShdw>
                </a:effectLst>
              </a:rPr>
              <a:t>, en 1983, como unos habitantes de los bosques que resultan unos aliados vitales para los planes de la Alianza Rebelde. Por desgracia, tras el Episodio VI, los </a:t>
            </a:r>
            <a:r>
              <a:rPr lang="es-ES" i="1" dirty="0" err="1">
                <a:effectLst>
                  <a:glow rad="101600">
                    <a:schemeClr val="accent2">
                      <a:satMod val="175000"/>
                      <a:alpha val="40000"/>
                    </a:schemeClr>
                  </a:glow>
                  <a:outerShdw blurRad="38100" dist="38100" dir="2700000" algn="tl">
                    <a:srgbClr val="000000">
                      <a:alpha val="43137"/>
                    </a:srgbClr>
                  </a:outerShdw>
                </a:effectLst>
              </a:rPr>
              <a:t>Ewoks</a:t>
            </a:r>
            <a:r>
              <a:rPr lang="es-ES" i="1" dirty="0">
                <a:effectLst>
                  <a:glow rad="101600">
                    <a:schemeClr val="accent2">
                      <a:satMod val="175000"/>
                      <a:alpha val="40000"/>
                    </a:schemeClr>
                  </a:glow>
                  <a:outerShdw blurRad="38100" dist="38100" dir="2700000" algn="tl">
                    <a:srgbClr val="000000">
                      <a:alpha val="43137"/>
                    </a:srgbClr>
                  </a:outerShdw>
                </a:effectLst>
              </a:rPr>
              <a:t> desaparecieron sin dejar rastro.</a:t>
            </a: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4500" advTm="33000">
        <p15:prstTrans prst="curtains"/>
      </p:transition>
    </mc:Choice>
    <mc:Fallback>
      <p:transition spd="slow" advTm="33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 presetClass="entr" presetSubtype="5"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checkerboard(down)">
                                      <p:cBhvr>
                                        <p:cTn id="7" dur="4000"/>
                                        <p:tgtEl>
                                          <p:spTgt spid="5"/>
                                        </p:tgtEl>
                                      </p:cBhvr>
                                    </p:animEffect>
                                  </p:childTnLst>
                                </p:cTn>
                              </p:par>
                              <p:par>
                                <p:cTn id="8" presetID="5" presetClass="entr" presetSubtype="5"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checkerboard(down)">
                                      <p:cBhvr>
                                        <p:cTn id="10" dur="4000"/>
                                        <p:tgtEl>
                                          <p:spTgt spid="6"/>
                                        </p:tgtEl>
                                      </p:cBhvr>
                                    </p:animEffect>
                                  </p:childTnLst>
                                </p:cTn>
                              </p:par>
                              <p:par>
                                <p:cTn id="11" presetID="16" presetClass="exit" presetSubtype="37" fill="hold" nodeType="withEffect">
                                  <p:stCondLst>
                                    <p:cond delay="0"/>
                                  </p:stCondLst>
                                  <p:childTnLst>
                                    <p:animEffect transition="out" filter="barn(outVertical)">
                                      <p:cBhvr>
                                        <p:cTn id="12" dur="4000"/>
                                        <p:tgtEl>
                                          <p:spTgt spid="9"/>
                                        </p:tgtEl>
                                      </p:cBhvr>
                                    </p:animEffect>
                                    <p:set>
                                      <p:cBhvr>
                                        <p:cTn id="13" dur="1" fill="hold">
                                          <p:stCondLst>
                                            <p:cond delay="3999"/>
                                          </p:stCondLst>
                                        </p:cTn>
                                        <p:tgtEl>
                                          <p:spTgt spid="9"/>
                                        </p:tgtEl>
                                        <p:attrNameLst>
                                          <p:attrName>style.visibility</p:attrName>
                                        </p:attrNameLst>
                                      </p:cBhvr>
                                      <p:to>
                                        <p:strVal val="hidden"/>
                                      </p:to>
                                    </p:set>
                                  </p:childTnLst>
                                </p:cTn>
                              </p:par>
                              <p:par>
                                <p:cTn id="14" presetID="8" presetClass="exit" presetSubtype="16" fill="hold" nodeType="withEffect">
                                  <p:stCondLst>
                                    <p:cond delay="0"/>
                                  </p:stCondLst>
                                  <p:childTnLst>
                                    <p:animEffect transition="out" filter="diamond(in)">
                                      <p:cBhvr>
                                        <p:cTn id="15" dur="4000"/>
                                        <p:tgtEl>
                                          <p:spTgt spid="8"/>
                                        </p:tgtEl>
                                      </p:cBhvr>
                                    </p:animEffect>
                                    <p:set>
                                      <p:cBhvr>
                                        <p:cTn id="16" dur="1" fill="hold">
                                          <p:stCondLst>
                                            <p:cond delay="3999"/>
                                          </p:stCondLst>
                                        </p:cTn>
                                        <p:tgtEl>
                                          <p:spTgt spid="8"/>
                                        </p:tgtEl>
                                        <p:attrNameLst>
                                          <p:attrName>style.visibility</p:attrName>
                                        </p:attrNameLst>
                                      </p:cBhvr>
                                      <p:to>
                                        <p:strVal val="hidden"/>
                                      </p:to>
                                    </p:set>
                                  </p:childTnLst>
                                </p:cTn>
                              </p:par>
                              <p:par>
                                <p:cTn id="17" presetID="23" presetClass="entr" presetSubtype="272"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p:cTn id="19" dur="4000" fill="hold"/>
                                        <p:tgtEl>
                                          <p:spTgt spid="4"/>
                                        </p:tgtEl>
                                        <p:attrNameLst>
                                          <p:attrName>ppt_w</p:attrName>
                                        </p:attrNameLst>
                                      </p:cBhvr>
                                      <p:tavLst>
                                        <p:tav tm="0">
                                          <p:val>
                                            <p:strVal val="2/3*#ppt_w"/>
                                          </p:val>
                                        </p:tav>
                                        <p:tav tm="100000">
                                          <p:val>
                                            <p:strVal val="#ppt_w"/>
                                          </p:val>
                                        </p:tav>
                                      </p:tavLst>
                                    </p:anim>
                                    <p:anim calcmode="lin" valueType="num">
                                      <p:cBhvr>
                                        <p:cTn id="20" dur="4000" fill="hold"/>
                                        <p:tgtEl>
                                          <p:spTgt spid="4"/>
                                        </p:tgtEl>
                                        <p:attrNameLst>
                                          <p:attrName>ppt_h</p:attrName>
                                        </p:attrNameLst>
                                      </p:cBhvr>
                                      <p:tavLst>
                                        <p:tav tm="0">
                                          <p:val>
                                            <p:strVal val="2/3*#ppt_h"/>
                                          </p:val>
                                        </p:tav>
                                        <p:tav tm="100000">
                                          <p:val>
                                            <p:strVal val="#ppt_h"/>
                                          </p:val>
                                        </p:tav>
                                      </p:tavLst>
                                    </p:anim>
                                  </p:childTnLst>
                                </p:cTn>
                              </p:par>
                            </p:childTnLst>
                          </p:cTn>
                        </p:par>
                        <p:par>
                          <p:cTn id="21" fill="hold">
                            <p:stCondLst>
                              <p:cond delay="4000"/>
                            </p:stCondLst>
                            <p:childTnLst>
                              <p:par>
                                <p:cTn id="22" presetID="40" presetClass="entr" presetSubtype="0" fill="hold" grpId="0" nodeType="afterEffect">
                                  <p:stCondLst>
                                    <p:cond delay="0"/>
                                  </p:stCondLst>
                                  <p:iterate type="lt">
                                    <p:tmPct val="10000"/>
                                  </p:iterate>
                                  <p:childTnLst>
                                    <p:set>
                                      <p:cBhvr>
                                        <p:cTn id="23" dur="1" fill="hold">
                                          <p:stCondLst>
                                            <p:cond delay="0"/>
                                          </p:stCondLst>
                                        </p:cTn>
                                        <p:tgtEl>
                                          <p:spTgt spid="10"/>
                                        </p:tgtEl>
                                        <p:attrNameLst>
                                          <p:attrName>style.visibility</p:attrName>
                                        </p:attrNameLst>
                                      </p:cBhvr>
                                      <p:to>
                                        <p:strVal val="visible"/>
                                      </p:to>
                                    </p:set>
                                    <p:animEffect transition="in" filter="fade">
                                      <p:cBhvr>
                                        <p:cTn id="24" dur="1000"/>
                                        <p:tgtEl>
                                          <p:spTgt spid="10"/>
                                        </p:tgtEl>
                                      </p:cBhvr>
                                    </p:animEffect>
                                    <p:anim calcmode="lin" valueType="num">
                                      <p:cBhvr>
                                        <p:cTn id="25" dur="1000" fill="hold"/>
                                        <p:tgtEl>
                                          <p:spTgt spid="10"/>
                                        </p:tgtEl>
                                        <p:attrNameLst>
                                          <p:attrName>ppt_x</p:attrName>
                                        </p:attrNameLst>
                                      </p:cBhvr>
                                      <p:tavLst>
                                        <p:tav tm="0">
                                          <p:val>
                                            <p:strVal val="#ppt_x-.1"/>
                                          </p:val>
                                        </p:tav>
                                        <p:tav tm="100000">
                                          <p:val>
                                            <p:strVal val="#ppt_x"/>
                                          </p:val>
                                        </p:tav>
                                      </p:tavLst>
                                    </p:anim>
                                    <p:anim calcmode="lin" valueType="num">
                                      <p:cBhvr>
                                        <p:cTn id="26" dur="1000" fill="hold"/>
                                        <p:tgtEl>
                                          <p:spTgt spid="1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 name="26 Imagen" descr="River-Waterfall-Forest.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p:spPr>
      </p:pic>
      <p:pic>
        <p:nvPicPr>
          <p:cNvPr id="10" name="9 Imagen" descr="River-Waterfall-Forest.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p:spPr>
      </p:pic>
      <p:sp>
        <p:nvSpPr>
          <p:cNvPr id="21" name="20 Rectángulo"/>
          <p:cNvSpPr/>
          <p:nvPr/>
        </p:nvSpPr>
        <p:spPr>
          <a:xfrm>
            <a:off x="0" y="0"/>
            <a:ext cx="9144000" cy="5715000"/>
          </a:xfrm>
          <a:prstGeom prst="rect">
            <a:avLst/>
          </a:prstGeom>
          <a:solidFill>
            <a:schemeClr val="tx2">
              <a:lumMod val="25000"/>
              <a:alpha val="67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6" name="5 CuadroTexto"/>
          <p:cNvSpPr txBox="1"/>
          <p:nvPr/>
        </p:nvSpPr>
        <p:spPr>
          <a:xfrm>
            <a:off x="214312" y="4297660"/>
            <a:ext cx="8715375" cy="1292225"/>
          </a:xfrm>
          <a:prstGeom prst="rect">
            <a:avLst/>
          </a:prstGeom>
          <a:noFill/>
        </p:spPr>
        <p:txBody>
          <a:bodyPr>
            <a:spAutoFit/>
          </a:bodyPr>
          <a:lstStyle/>
          <a:p>
            <a:pPr>
              <a:defRPr/>
            </a:pPr>
            <a:r>
              <a:rPr lang="es-ES" sz="2400" i="1" dirty="0">
                <a:effectLst>
                  <a:glow rad="101600">
                    <a:schemeClr val="accent2">
                      <a:satMod val="175000"/>
                      <a:alpha val="40000"/>
                    </a:schemeClr>
                  </a:glow>
                  <a:outerShdw blurRad="38100" dist="38100" dir="2700000" algn="tl">
                    <a:srgbClr val="000000">
                      <a:alpha val="43137"/>
                    </a:srgbClr>
                  </a:outerShdw>
                </a:effectLst>
              </a:rPr>
              <a:t>1982 - El Coche Fantástico. </a:t>
            </a:r>
            <a:r>
              <a:rPr lang="es-ES" i="1" dirty="0">
                <a:effectLst>
                  <a:glow rad="101600">
                    <a:schemeClr val="accent2">
                      <a:satMod val="175000"/>
                      <a:alpha val="40000"/>
                    </a:schemeClr>
                  </a:glow>
                  <a:outerShdw blurRad="38100" dist="38100" dir="2700000" algn="tl">
                    <a:srgbClr val="000000">
                      <a:alpha val="43137"/>
                    </a:srgbClr>
                  </a:outerShdw>
                </a:effectLst>
              </a:rPr>
              <a:t>Es una de las series mas populares del siglo XX, las aventuras de una especie de caballero andante con un </a:t>
            </a:r>
            <a:r>
              <a:rPr lang="es-ES" i="1" dirty="0" err="1">
                <a:effectLst>
                  <a:glow rad="101600">
                    <a:schemeClr val="accent2">
                      <a:satMod val="175000"/>
                      <a:alpha val="40000"/>
                    </a:schemeClr>
                  </a:glow>
                  <a:outerShdw blurRad="38100" dist="38100" dir="2700000" algn="tl">
                    <a:srgbClr val="000000">
                      <a:alpha val="43137"/>
                    </a:srgbClr>
                  </a:outerShdw>
                </a:effectLst>
              </a:rPr>
              <a:t>vehiculo</a:t>
            </a:r>
            <a:r>
              <a:rPr lang="es-ES" i="1" dirty="0">
                <a:effectLst>
                  <a:glow rad="101600">
                    <a:schemeClr val="accent2">
                      <a:satMod val="175000"/>
                      <a:alpha val="40000"/>
                    </a:schemeClr>
                  </a:glow>
                  <a:outerShdw blurRad="38100" dist="38100" dir="2700000" algn="tl">
                    <a:srgbClr val="000000">
                      <a:alpha val="43137"/>
                    </a:srgbClr>
                  </a:outerShdw>
                </a:effectLst>
              </a:rPr>
              <a:t> inteligente y sofisticado arrasaron en las pantallas televisivas de los ochenta, ganándose una enorme fama que aún perdura en nuestros días.</a:t>
            </a:r>
          </a:p>
        </p:txBody>
      </p:sp>
    </p:spTree>
  </p:cSld>
  <p:clrMapOvr>
    <a:masterClrMapping/>
  </p:clrMapOvr>
  <mc:AlternateContent xmlns:mc="http://schemas.openxmlformats.org/markup-compatibility/2006">
    <mc:Choice xmlns:p14="http://schemas.microsoft.com/office/powerpoint/2010/main" Requires="p14">
      <p:transition spd="slow" p14:dur="2250" advTm="32000">
        <p14:flip dir="r"/>
      </p:transition>
    </mc:Choice>
    <mc:Fallback>
      <p:transition spd="slow" advTm="32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xit" presetSubtype="0" fill="hold" grpId="0" nodeType="withEffect">
                                  <p:stCondLst>
                                    <p:cond delay="0"/>
                                  </p:stCondLst>
                                  <p:childTnLst>
                                    <p:animEffect transition="out" filter="fade">
                                      <p:cBhvr>
                                        <p:cTn id="6" dur="4000"/>
                                        <p:tgtEl>
                                          <p:spTgt spid="21"/>
                                        </p:tgtEl>
                                      </p:cBhvr>
                                    </p:animEffect>
                                    <p:set>
                                      <p:cBhvr>
                                        <p:cTn id="7" dur="1" fill="hold">
                                          <p:stCondLst>
                                            <p:cond delay="3999"/>
                                          </p:stCondLst>
                                        </p:cTn>
                                        <p:tgtEl>
                                          <p:spTgt spid="21"/>
                                        </p:tgtEl>
                                        <p:attrNameLst>
                                          <p:attrName>style.visibility</p:attrName>
                                        </p:attrNameLst>
                                      </p:cBhvr>
                                      <p:to>
                                        <p:strVal val="hidden"/>
                                      </p:to>
                                    </p:set>
                                  </p:childTnLst>
                                </p:cTn>
                              </p:par>
                              <p:par>
                                <p:cTn id="8" presetID="16" presetClass="entr" presetSubtype="42" fill="hold" nodeType="withEffect">
                                  <p:stCondLst>
                                    <p:cond delay="0"/>
                                  </p:stCondLst>
                                  <p:childTnLst>
                                    <p:set>
                                      <p:cBhvr>
                                        <p:cTn id="9" dur="1" fill="hold">
                                          <p:stCondLst>
                                            <p:cond delay="0"/>
                                          </p:stCondLst>
                                        </p:cTn>
                                        <p:tgtEl>
                                          <p:spTgt spid="27"/>
                                        </p:tgtEl>
                                        <p:attrNameLst>
                                          <p:attrName>style.visibility</p:attrName>
                                        </p:attrNameLst>
                                      </p:cBhvr>
                                      <p:to>
                                        <p:strVal val="visible"/>
                                      </p:to>
                                    </p:set>
                                    <p:animEffect transition="in" filter="barn(outHorizontal)">
                                      <p:cBhvr>
                                        <p:cTn id="10" dur="4000"/>
                                        <p:tgtEl>
                                          <p:spTgt spid="27"/>
                                        </p:tgtEl>
                                      </p:cBhvr>
                                    </p:animEffect>
                                  </p:childTnLst>
                                </p:cTn>
                              </p:par>
                              <p:par>
                                <p:cTn id="11" presetID="50" presetClass="entr" presetSubtype="0" decel="100000" fill="hold" nodeType="withEffect">
                                  <p:stCondLst>
                                    <p:cond delay="0"/>
                                  </p:stCondLst>
                                  <p:childTnLst>
                                    <p:set>
                                      <p:cBhvr>
                                        <p:cTn id="12" dur="1" fill="hold">
                                          <p:stCondLst>
                                            <p:cond delay="0"/>
                                          </p:stCondLst>
                                        </p:cTn>
                                        <p:tgtEl>
                                          <p:spTgt spid="27"/>
                                        </p:tgtEl>
                                        <p:attrNameLst>
                                          <p:attrName>style.visibility</p:attrName>
                                        </p:attrNameLst>
                                      </p:cBhvr>
                                      <p:to>
                                        <p:strVal val="visible"/>
                                      </p:to>
                                    </p:set>
                                    <p:anim calcmode="lin" valueType="num">
                                      <p:cBhvr>
                                        <p:cTn id="13" dur="4000" fill="hold"/>
                                        <p:tgtEl>
                                          <p:spTgt spid="27"/>
                                        </p:tgtEl>
                                        <p:attrNameLst>
                                          <p:attrName>ppt_w</p:attrName>
                                        </p:attrNameLst>
                                      </p:cBhvr>
                                      <p:tavLst>
                                        <p:tav tm="0">
                                          <p:val>
                                            <p:strVal val="#ppt_w+.3"/>
                                          </p:val>
                                        </p:tav>
                                        <p:tav tm="100000">
                                          <p:val>
                                            <p:strVal val="#ppt_w"/>
                                          </p:val>
                                        </p:tav>
                                      </p:tavLst>
                                    </p:anim>
                                    <p:anim calcmode="lin" valueType="num">
                                      <p:cBhvr>
                                        <p:cTn id="14" dur="4000" fill="hold"/>
                                        <p:tgtEl>
                                          <p:spTgt spid="27"/>
                                        </p:tgtEl>
                                        <p:attrNameLst>
                                          <p:attrName>ppt_h</p:attrName>
                                        </p:attrNameLst>
                                      </p:cBhvr>
                                      <p:tavLst>
                                        <p:tav tm="0">
                                          <p:val>
                                            <p:strVal val="#ppt_h"/>
                                          </p:val>
                                        </p:tav>
                                        <p:tav tm="100000">
                                          <p:val>
                                            <p:strVal val="#ppt_h"/>
                                          </p:val>
                                        </p:tav>
                                      </p:tavLst>
                                    </p:anim>
                                    <p:animEffect transition="in" filter="fade">
                                      <p:cBhvr>
                                        <p:cTn id="15" dur="4000"/>
                                        <p:tgtEl>
                                          <p:spTgt spid="27"/>
                                        </p:tgtEl>
                                      </p:cBhvr>
                                    </p:animEffect>
                                  </p:childTnLst>
                                </p:cTn>
                              </p:par>
                              <p:par>
                                <p:cTn id="16" presetID="16" presetClass="entr" presetSubtype="21" fill="hold" nodeType="withEffect">
                                  <p:stCondLst>
                                    <p:cond delay="0"/>
                                  </p:stCondLst>
                                  <p:childTnLst>
                                    <p:set>
                                      <p:cBhvr>
                                        <p:cTn id="17" dur="1" fill="hold">
                                          <p:stCondLst>
                                            <p:cond delay="0"/>
                                          </p:stCondLst>
                                        </p:cTn>
                                        <p:tgtEl>
                                          <p:spTgt spid="10"/>
                                        </p:tgtEl>
                                        <p:attrNameLst>
                                          <p:attrName>style.visibility</p:attrName>
                                        </p:attrNameLst>
                                      </p:cBhvr>
                                      <p:to>
                                        <p:strVal val="visible"/>
                                      </p:to>
                                    </p:set>
                                    <p:animEffect transition="in" filter="barn(inVertical)">
                                      <p:cBhvr>
                                        <p:cTn id="18" dur="4000"/>
                                        <p:tgtEl>
                                          <p:spTgt spid="10"/>
                                        </p:tgtEl>
                                      </p:cBhvr>
                                    </p:animEffect>
                                  </p:childTnLst>
                                </p:cTn>
                              </p:par>
                              <p:par>
                                <p:cTn id="19" presetID="50" presetClass="entr" presetSubtype="0" decel="100000" fill="hold" nodeType="withEffect">
                                  <p:stCondLst>
                                    <p:cond delay="0"/>
                                  </p:stCondLst>
                                  <p:childTnLst>
                                    <p:set>
                                      <p:cBhvr>
                                        <p:cTn id="20" dur="1" fill="hold">
                                          <p:stCondLst>
                                            <p:cond delay="0"/>
                                          </p:stCondLst>
                                        </p:cTn>
                                        <p:tgtEl>
                                          <p:spTgt spid="10"/>
                                        </p:tgtEl>
                                        <p:attrNameLst>
                                          <p:attrName>style.visibility</p:attrName>
                                        </p:attrNameLst>
                                      </p:cBhvr>
                                      <p:to>
                                        <p:strVal val="visible"/>
                                      </p:to>
                                    </p:set>
                                    <p:anim calcmode="lin" valueType="num">
                                      <p:cBhvr>
                                        <p:cTn id="21" dur="4000" fill="hold"/>
                                        <p:tgtEl>
                                          <p:spTgt spid="10"/>
                                        </p:tgtEl>
                                        <p:attrNameLst>
                                          <p:attrName>ppt_w</p:attrName>
                                        </p:attrNameLst>
                                      </p:cBhvr>
                                      <p:tavLst>
                                        <p:tav tm="0">
                                          <p:val>
                                            <p:strVal val="#ppt_w+.3"/>
                                          </p:val>
                                        </p:tav>
                                        <p:tav tm="100000">
                                          <p:val>
                                            <p:strVal val="#ppt_w"/>
                                          </p:val>
                                        </p:tav>
                                      </p:tavLst>
                                    </p:anim>
                                    <p:anim calcmode="lin" valueType="num">
                                      <p:cBhvr>
                                        <p:cTn id="22" dur="4000" fill="hold"/>
                                        <p:tgtEl>
                                          <p:spTgt spid="10"/>
                                        </p:tgtEl>
                                        <p:attrNameLst>
                                          <p:attrName>ppt_h</p:attrName>
                                        </p:attrNameLst>
                                      </p:cBhvr>
                                      <p:tavLst>
                                        <p:tav tm="0">
                                          <p:val>
                                            <p:strVal val="#ppt_h"/>
                                          </p:val>
                                        </p:tav>
                                        <p:tav tm="100000">
                                          <p:val>
                                            <p:strVal val="#ppt_h"/>
                                          </p:val>
                                        </p:tav>
                                      </p:tavLst>
                                    </p:anim>
                                    <p:animEffect transition="in" filter="fade">
                                      <p:cBhvr>
                                        <p:cTn id="23" dur="4000"/>
                                        <p:tgtEl>
                                          <p:spTgt spid="10"/>
                                        </p:tgtEl>
                                      </p:cBhvr>
                                    </p:animEffect>
                                  </p:childTnLst>
                                </p:cTn>
                              </p:par>
                            </p:childTnLst>
                          </p:cTn>
                        </p:par>
                        <p:par>
                          <p:cTn id="24" fill="hold">
                            <p:stCondLst>
                              <p:cond delay="4000"/>
                            </p:stCondLst>
                            <p:childTnLst>
                              <p:par>
                                <p:cTn id="25" presetID="40" presetClass="entr" presetSubtype="0" fill="hold" grpId="0" nodeType="afterEffect">
                                  <p:stCondLst>
                                    <p:cond delay="0"/>
                                  </p:stCondLst>
                                  <p:iterate type="lt">
                                    <p:tmPct val="10000"/>
                                  </p:iterate>
                                  <p:childTnLst>
                                    <p:set>
                                      <p:cBhvr>
                                        <p:cTn id="26" dur="1" fill="hold">
                                          <p:stCondLst>
                                            <p:cond delay="0"/>
                                          </p:stCondLst>
                                        </p:cTn>
                                        <p:tgtEl>
                                          <p:spTgt spid="6"/>
                                        </p:tgtEl>
                                        <p:attrNameLst>
                                          <p:attrName>style.visibility</p:attrName>
                                        </p:attrNameLst>
                                      </p:cBhvr>
                                      <p:to>
                                        <p:strVal val="visible"/>
                                      </p:to>
                                    </p:set>
                                    <p:animEffect transition="in" filter="fade">
                                      <p:cBhvr>
                                        <p:cTn id="27" dur="1000"/>
                                        <p:tgtEl>
                                          <p:spTgt spid="6"/>
                                        </p:tgtEl>
                                      </p:cBhvr>
                                    </p:animEffect>
                                    <p:anim calcmode="lin" valueType="num">
                                      <p:cBhvr>
                                        <p:cTn id="28" dur="1000" fill="hold"/>
                                        <p:tgtEl>
                                          <p:spTgt spid="6"/>
                                        </p:tgtEl>
                                        <p:attrNameLst>
                                          <p:attrName>ppt_x</p:attrName>
                                        </p:attrNameLst>
                                      </p:cBhvr>
                                      <p:tavLst>
                                        <p:tav tm="0">
                                          <p:val>
                                            <p:strVal val="#ppt_x-.1"/>
                                          </p:val>
                                        </p:tav>
                                        <p:tav tm="100000">
                                          <p:val>
                                            <p:strVal val="#ppt_x"/>
                                          </p:val>
                                        </p:tav>
                                      </p:tavLst>
                                    </p:anim>
                                    <p:anim calcmode="lin" valueType="num">
                                      <p:cBhvr>
                                        <p:cTn id="29"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P spid="6" grpId="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TheRedHouseRock.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p:spPr>
      </p:pic>
      <p:sp>
        <p:nvSpPr>
          <p:cNvPr id="5" name="4 Combinar"/>
          <p:cNvSpPr/>
          <p:nvPr/>
        </p:nvSpPr>
        <p:spPr>
          <a:xfrm>
            <a:off x="0" y="217488"/>
            <a:ext cx="9144000" cy="1619250"/>
          </a:xfrm>
          <a:prstGeom prst="flowChartMerge">
            <a:avLst/>
          </a:prstGeom>
          <a:solidFill>
            <a:schemeClr val="bg1">
              <a:lumMod val="50000"/>
              <a:lumOff val="50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6" name="5 Combinar"/>
          <p:cNvSpPr/>
          <p:nvPr/>
        </p:nvSpPr>
        <p:spPr>
          <a:xfrm flipV="1">
            <a:off x="0" y="3817938"/>
            <a:ext cx="9144000" cy="1739900"/>
          </a:xfrm>
          <a:prstGeom prst="flowChartMerge">
            <a:avLst/>
          </a:prstGeom>
          <a:solidFill>
            <a:schemeClr val="bg1">
              <a:lumMod val="50000"/>
              <a:lumOff val="50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9" name="8 Combinar"/>
          <p:cNvSpPr/>
          <p:nvPr/>
        </p:nvSpPr>
        <p:spPr>
          <a:xfrm>
            <a:off x="0" y="996950"/>
            <a:ext cx="9144000" cy="1741488"/>
          </a:xfrm>
          <a:prstGeom prst="flowChartMerge">
            <a:avLst/>
          </a:prstGeom>
          <a:solidFill>
            <a:schemeClr val="bg1">
              <a:lumMod val="50000"/>
              <a:lumOff val="50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0" name="9 Combinar"/>
          <p:cNvSpPr/>
          <p:nvPr/>
        </p:nvSpPr>
        <p:spPr>
          <a:xfrm flipV="1">
            <a:off x="0" y="2976563"/>
            <a:ext cx="9144000" cy="1681162"/>
          </a:xfrm>
          <a:prstGeom prst="flowChartMerge">
            <a:avLst/>
          </a:prstGeom>
          <a:solidFill>
            <a:schemeClr val="bg1">
              <a:lumMod val="50000"/>
              <a:lumOff val="50000"/>
              <a:alpha val="7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1" name="10 Rectángulo"/>
          <p:cNvSpPr/>
          <p:nvPr/>
        </p:nvSpPr>
        <p:spPr>
          <a:xfrm>
            <a:off x="0" y="0"/>
            <a:ext cx="9144000" cy="5715000"/>
          </a:xfrm>
          <a:prstGeom prst="rect">
            <a:avLst/>
          </a:prstGeom>
          <a:solidFill>
            <a:schemeClr val="bg1">
              <a:lumMod val="50000"/>
              <a:lumOff val="50000"/>
              <a:alpha val="67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2" name="11 CuadroTexto"/>
          <p:cNvSpPr txBox="1"/>
          <p:nvPr/>
        </p:nvSpPr>
        <p:spPr>
          <a:xfrm>
            <a:off x="395536" y="4009628"/>
            <a:ext cx="8358188" cy="1292662"/>
          </a:xfrm>
          <a:prstGeom prst="rect">
            <a:avLst/>
          </a:prstGeom>
          <a:noFill/>
        </p:spPr>
        <p:txBody>
          <a:bodyPr>
            <a:spAutoFit/>
          </a:bodyPr>
          <a:lstStyle/>
          <a:p>
            <a:pPr>
              <a:defRPr/>
            </a:pPr>
            <a:r>
              <a:rPr lang="es-ES" sz="2400" i="1" dirty="0">
                <a:effectLst>
                  <a:glow rad="101600">
                    <a:schemeClr val="accent2">
                      <a:satMod val="175000"/>
                      <a:alpha val="40000"/>
                    </a:schemeClr>
                  </a:glow>
                  <a:outerShdw blurRad="38100" dist="38100" dir="2700000" algn="tl">
                    <a:srgbClr val="000000">
                      <a:alpha val="43137"/>
                    </a:srgbClr>
                  </a:outerShdw>
                </a:effectLst>
              </a:rPr>
              <a:t>1982 – Guerra de las Malvinas. </a:t>
            </a:r>
            <a:r>
              <a:rPr lang="es-ES" i="1" dirty="0">
                <a:effectLst>
                  <a:glow rad="101600">
                    <a:schemeClr val="accent2">
                      <a:satMod val="175000"/>
                      <a:alpha val="40000"/>
                    </a:schemeClr>
                  </a:glow>
                  <a:outerShdw blurRad="38100" dist="38100" dir="2700000" algn="tl">
                    <a:srgbClr val="000000">
                      <a:alpha val="43137"/>
                    </a:srgbClr>
                  </a:outerShdw>
                </a:effectLst>
              </a:rPr>
              <a:t>Un sábado de abril de 1982, poco después de un sorpresivo desembarco del ejército argentino en las Islas Malvinas, se propuso el viaje de un grupo de rabinos para asistir a los soldados judíos que se trasladaban al sur, en vísperas de los inminentes combates.</a:t>
            </a:r>
          </a:p>
        </p:txBody>
      </p:sp>
    </p:spTree>
  </p:cSld>
  <p:clrMapOvr>
    <a:masterClrMapping/>
  </p:clrMapOvr>
  <mc:AlternateContent xmlns:mc="http://schemas.openxmlformats.org/markup-compatibility/2006">
    <mc:Choice xmlns:p14="http://schemas.microsoft.com/office/powerpoint/2010/main" Requires="p14">
      <p:transition spd="slow" p14:dur="2250" advTm="34000">
        <p14:flip dir="r"/>
      </p:transition>
    </mc:Choice>
    <mc:Fallback>
      <p:transition spd="slow" advTm="34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xit" presetSubtype="0" fill="hold" grpId="0" nodeType="withEffect">
                                  <p:stCondLst>
                                    <p:cond delay="0"/>
                                  </p:stCondLst>
                                  <p:childTnLst>
                                    <p:animEffect transition="out" filter="fade">
                                      <p:cBhvr>
                                        <p:cTn id="6" dur="3000"/>
                                        <p:tgtEl>
                                          <p:spTgt spid="11"/>
                                        </p:tgtEl>
                                      </p:cBhvr>
                                    </p:animEffect>
                                    <p:set>
                                      <p:cBhvr>
                                        <p:cTn id="7" dur="1" fill="hold">
                                          <p:stCondLst>
                                            <p:cond delay="2999"/>
                                          </p:stCondLst>
                                        </p:cTn>
                                        <p:tgtEl>
                                          <p:spTgt spid="11"/>
                                        </p:tgtEl>
                                        <p:attrNameLst>
                                          <p:attrName>style.visibility</p:attrName>
                                        </p:attrNameLst>
                                      </p:cBhvr>
                                      <p:to>
                                        <p:strVal val="hidden"/>
                                      </p:to>
                                    </p:set>
                                  </p:childTnLst>
                                </p:cTn>
                              </p:par>
                              <p:par>
                                <p:cTn id="8" presetID="16" presetClass="entr" presetSubtype="21"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barn(inVertical)">
                                      <p:cBhvr>
                                        <p:cTn id="10" dur="3000"/>
                                        <p:tgtEl>
                                          <p:spTgt spid="5"/>
                                        </p:tgtEl>
                                      </p:cBhvr>
                                    </p:animEffect>
                                  </p:childTnLst>
                                </p:cTn>
                              </p:par>
                              <p:par>
                                <p:cTn id="11" presetID="16" presetClass="entr" presetSubtype="21" fill="hold"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barn(inVertical)">
                                      <p:cBhvr>
                                        <p:cTn id="13" dur="3000"/>
                                        <p:tgtEl>
                                          <p:spTgt spid="6"/>
                                        </p:tgtEl>
                                      </p:cBhvr>
                                    </p:animEffect>
                                  </p:childTnLst>
                                </p:cTn>
                              </p:par>
                              <p:par>
                                <p:cTn id="14" presetID="16" presetClass="entr" presetSubtype="21" fill="hold" nodeType="withEffect">
                                  <p:stCondLst>
                                    <p:cond delay="0"/>
                                  </p:stCondLst>
                                  <p:childTnLst>
                                    <p:set>
                                      <p:cBhvr>
                                        <p:cTn id="15" dur="1" fill="hold">
                                          <p:stCondLst>
                                            <p:cond delay="0"/>
                                          </p:stCondLst>
                                        </p:cTn>
                                        <p:tgtEl>
                                          <p:spTgt spid="9"/>
                                        </p:tgtEl>
                                        <p:attrNameLst>
                                          <p:attrName>style.visibility</p:attrName>
                                        </p:attrNameLst>
                                      </p:cBhvr>
                                      <p:to>
                                        <p:strVal val="visible"/>
                                      </p:to>
                                    </p:set>
                                    <p:animEffect transition="in" filter="barn(inVertical)">
                                      <p:cBhvr>
                                        <p:cTn id="16" dur="3000"/>
                                        <p:tgtEl>
                                          <p:spTgt spid="9"/>
                                        </p:tgtEl>
                                      </p:cBhvr>
                                    </p:animEffect>
                                  </p:childTnLst>
                                </p:cTn>
                              </p:par>
                              <p:par>
                                <p:cTn id="17" presetID="16" presetClass="entr" presetSubtype="21" fill="hold" nodeType="withEffect">
                                  <p:stCondLst>
                                    <p:cond delay="0"/>
                                  </p:stCondLst>
                                  <p:childTnLst>
                                    <p:set>
                                      <p:cBhvr>
                                        <p:cTn id="18" dur="1" fill="hold">
                                          <p:stCondLst>
                                            <p:cond delay="0"/>
                                          </p:stCondLst>
                                        </p:cTn>
                                        <p:tgtEl>
                                          <p:spTgt spid="10"/>
                                        </p:tgtEl>
                                        <p:attrNameLst>
                                          <p:attrName>style.visibility</p:attrName>
                                        </p:attrNameLst>
                                      </p:cBhvr>
                                      <p:to>
                                        <p:strVal val="visible"/>
                                      </p:to>
                                    </p:set>
                                    <p:animEffect transition="in" filter="barn(inVertical)">
                                      <p:cBhvr>
                                        <p:cTn id="19" dur="3000"/>
                                        <p:tgtEl>
                                          <p:spTgt spid="10"/>
                                        </p:tgtEl>
                                      </p:cBhvr>
                                    </p:animEffect>
                                  </p:childTnLst>
                                </p:cTn>
                              </p:par>
                              <p:par>
                                <p:cTn id="20" presetID="8" presetClass="emph" presetSubtype="0" fill="hold" nodeType="withEffect">
                                  <p:stCondLst>
                                    <p:cond delay="0"/>
                                  </p:stCondLst>
                                  <p:childTnLst>
                                    <p:animRot by="21600000">
                                      <p:cBhvr>
                                        <p:cTn id="21" dur="3000" fill="hold"/>
                                        <p:tgtEl>
                                          <p:spTgt spid="5"/>
                                        </p:tgtEl>
                                        <p:attrNameLst>
                                          <p:attrName>r</p:attrName>
                                        </p:attrNameLst>
                                      </p:cBhvr>
                                    </p:animRot>
                                  </p:childTnLst>
                                </p:cTn>
                              </p:par>
                              <p:par>
                                <p:cTn id="22" presetID="8" presetClass="emph" presetSubtype="0" fill="hold" nodeType="withEffect">
                                  <p:stCondLst>
                                    <p:cond delay="0"/>
                                  </p:stCondLst>
                                  <p:childTnLst>
                                    <p:animRot by="-21600000">
                                      <p:cBhvr>
                                        <p:cTn id="23" dur="3000" fill="hold"/>
                                        <p:tgtEl>
                                          <p:spTgt spid="6"/>
                                        </p:tgtEl>
                                        <p:attrNameLst>
                                          <p:attrName>r</p:attrName>
                                        </p:attrNameLst>
                                      </p:cBhvr>
                                    </p:animRot>
                                  </p:childTnLst>
                                </p:cTn>
                              </p:par>
                              <p:par>
                                <p:cTn id="24" presetID="8" presetClass="emph" presetSubtype="0" fill="hold" nodeType="withEffect">
                                  <p:stCondLst>
                                    <p:cond delay="0"/>
                                  </p:stCondLst>
                                  <p:childTnLst>
                                    <p:animRot by="21600000">
                                      <p:cBhvr>
                                        <p:cTn id="25" dur="3000" fill="hold"/>
                                        <p:tgtEl>
                                          <p:spTgt spid="9"/>
                                        </p:tgtEl>
                                        <p:attrNameLst>
                                          <p:attrName>r</p:attrName>
                                        </p:attrNameLst>
                                      </p:cBhvr>
                                    </p:animRot>
                                  </p:childTnLst>
                                </p:cTn>
                              </p:par>
                              <p:par>
                                <p:cTn id="26" presetID="8" presetClass="emph" presetSubtype="0" fill="hold" nodeType="withEffect">
                                  <p:stCondLst>
                                    <p:cond delay="0"/>
                                  </p:stCondLst>
                                  <p:childTnLst>
                                    <p:animRot by="-21600000">
                                      <p:cBhvr>
                                        <p:cTn id="27" dur="3000" fill="hold"/>
                                        <p:tgtEl>
                                          <p:spTgt spid="10"/>
                                        </p:tgtEl>
                                        <p:attrNameLst>
                                          <p:attrName>r</p:attrName>
                                        </p:attrNameLst>
                                      </p:cBhvr>
                                    </p:animRot>
                                  </p:childTnLst>
                                </p:cTn>
                              </p:par>
                            </p:childTnLst>
                          </p:cTn>
                        </p:par>
                        <p:par>
                          <p:cTn id="28" fill="hold" nodeType="afterGroup">
                            <p:stCondLst>
                              <p:cond delay="3000"/>
                            </p:stCondLst>
                            <p:childTnLst>
                              <p:par>
                                <p:cTn id="29" presetID="2" presetClass="exit" presetSubtype="1" fill="hold" nodeType="afterEffect">
                                  <p:stCondLst>
                                    <p:cond delay="0"/>
                                  </p:stCondLst>
                                  <p:childTnLst>
                                    <p:anim calcmode="lin" valueType="num">
                                      <p:cBhvr additive="base">
                                        <p:cTn id="30" dur="3000"/>
                                        <p:tgtEl>
                                          <p:spTgt spid="5"/>
                                        </p:tgtEl>
                                        <p:attrNameLst>
                                          <p:attrName>ppt_x</p:attrName>
                                        </p:attrNameLst>
                                      </p:cBhvr>
                                      <p:tavLst>
                                        <p:tav tm="0">
                                          <p:val>
                                            <p:strVal val="ppt_x"/>
                                          </p:val>
                                        </p:tav>
                                        <p:tav tm="100000">
                                          <p:val>
                                            <p:strVal val="ppt_x"/>
                                          </p:val>
                                        </p:tav>
                                      </p:tavLst>
                                    </p:anim>
                                    <p:anim calcmode="lin" valueType="num">
                                      <p:cBhvr additive="base">
                                        <p:cTn id="31" dur="3000"/>
                                        <p:tgtEl>
                                          <p:spTgt spid="5"/>
                                        </p:tgtEl>
                                        <p:attrNameLst>
                                          <p:attrName>ppt_y</p:attrName>
                                        </p:attrNameLst>
                                      </p:cBhvr>
                                      <p:tavLst>
                                        <p:tav tm="0">
                                          <p:val>
                                            <p:strVal val="ppt_y"/>
                                          </p:val>
                                        </p:tav>
                                        <p:tav tm="100000">
                                          <p:val>
                                            <p:strVal val="0-ppt_h/2"/>
                                          </p:val>
                                        </p:tav>
                                      </p:tavLst>
                                    </p:anim>
                                    <p:set>
                                      <p:cBhvr>
                                        <p:cTn id="32" dur="1" fill="hold">
                                          <p:stCondLst>
                                            <p:cond delay="2999"/>
                                          </p:stCondLst>
                                        </p:cTn>
                                        <p:tgtEl>
                                          <p:spTgt spid="5"/>
                                        </p:tgtEl>
                                        <p:attrNameLst>
                                          <p:attrName>style.visibility</p:attrName>
                                        </p:attrNameLst>
                                      </p:cBhvr>
                                      <p:to>
                                        <p:strVal val="hidden"/>
                                      </p:to>
                                    </p:set>
                                  </p:childTnLst>
                                </p:cTn>
                              </p:par>
                              <p:par>
                                <p:cTn id="33" presetID="2" presetClass="exit" presetSubtype="4" fill="hold" nodeType="withEffect">
                                  <p:stCondLst>
                                    <p:cond delay="0"/>
                                  </p:stCondLst>
                                  <p:childTnLst>
                                    <p:anim calcmode="lin" valueType="num">
                                      <p:cBhvr additive="base">
                                        <p:cTn id="34" dur="3000"/>
                                        <p:tgtEl>
                                          <p:spTgt spid="6"/>
                                        </p:tgtEl>
                                        <p:attrNameLst>
                                          <p:attrName>ppt_x</p:attrName>
                                        </p:attrNameLst>
                                      </p:cBhvr>
                                      <p:tavLst>
                                        <p:tav tm="0">
                                          <p:val>
                                            <p:strVal val="ppt_x"/>
                                          </p:val>
                                        </p:tav>
                                        <p:tav tm="100000">
                                          <p:val>
                                            <p:strVal val="ppt_x"/>
                                          </p:val>
                                        </p:tav>
                                      </p:tavLst>
                                    </p:anim>
                                    <p:anim calcmode="lin" valueType="num">
                                      <p:cBhvr additive="base">
                                        <p:cTn id="35" dur="3000"/>
                                        <p:tgtEl>
                                          <p:spTgt spid="6"/>
                                        </p:tgtEl>
                                        <p:attrNameLst>
                                          <p:attrName>ppt_y</p:attrName>
                                        </p:attrNameLst>
                                      </p:cBhvr>
                                      <p:tavLst>
                                        <p:tav tm="0">
                                          <p:val>
                                            <p:strVal val="ppt_y"/>
                                          </p:val>
                                        </p:tav>
                                        <p:tav tm="100000">
                                          <p:val>
                                            <p:strVal val="1+ppt_h/2"/>
                                          </p:val>
                                        </p:tav>
                                      </p:tavLst>
                                    </p:anim>
                                    <p:set>
                                      <p:cBhvr>
                                        <p:cTn id="36" dur="1" fill="hold">
                                          <p:stCondLst>
                                            <p:cond delay="2999"/>
                                          </p:stCondLst>
                                        </p:cTn>
                                        <p:tgtEl>
                                          <p:spTgt spid="6"/>
                                        </p:tgtEl>
                                        <p:attrNameLst>
                                          <p:attrName>style.visibility</p:attrName>
                                        </p:attrNameLst>
                                      </p:cBhvr>
                                      <p:to>
                                        <p:strVal val="hidden"/>
                                      </p:to>
                                    </p:set>
                                  </p:childTnLst>
                                </p:cTn>
                              </p:par>
                              <p:par>
                                <p:cTn id="37" presetID="2" presetClass="exit" presetSubtype="1" fill="hold" nodeType="withEffect">
                                  <p:stCondLst>
                                    <p:cond delay="0"/>
                                  </p:stCondLst>
                                  <p:childTnLst>
                                    <p:anim calcmode="lin" valueType="num">
                                      <p:cBhvr additive="base">
                                        <p:cTn id="38" dur="3000"/>
                                        <p:tgtEl>
                                          <p:spTgt spid="9"/>
                                        </p:tgtEl>
                                        <p:attrNameLst>
                                          <p:attrName>ppt_x</p:attrName>
                                        </p:attrNameLst>
                                      </p:cBhvr>
                                      <p:tavLst>
                                        <p:tav tm="0">
                                          <p:val>
                                            <p:strVal val="ppt_x"/>
                                          </p:val>
                                        </p:tav>
                                        <p:tav tm="100000">
                                          <p:val>
                                            <p:strVal val="ppt_x"/>
                                          </p:val>
                                        </p:tav>
                                      </p:tavLst>
                                    </p:anim>
                                    <p:anim calcmode="lin" valueType="num">
                                      <p:cBhvr additive="base">
                                        <p:cTn id="39" dur="3000"/>
                                        <p:tgtEl>
                                          <p:spTgt spid="9"/>
                                        </p:tgtEl>
                                        <p:attrNameLst>
                                          <p:attrName>ppt_y</p:attrName>
                                        </p:attrNameLst>
                                      </p:cBhvr>
                                      <p:tavLst>
                                        <p:tav tm="0">
                                          <p:val>
                                            <p:strVal val="ppt_y"/>
                                          </p:val>
                                        </p:tav>
                                        <p:tav tm="100000">
                                          <p:val>
                                            <p:strVal val="0-ppt_h/2"/>
                                          </p:val>
                                        </p:tav>
                                      </p:tavLst>
                                    </p:anim>
                                    <p:set>
                                      <p:cBhvr>
                                        <p:cTn id="40" dur="1" fill="hold">
                                          <p:stCondLst>
                                            <p:cond delay="2999"/>
                                          </p:stCondLst>
                                        </p:cTn>
                                        <p:tgtEl>
                                          <p:spTgt spid="9"/>
                                        </p:tgtEl>
                                        <p:attrNameLst>
                                          <p:attrName>style.visibility</p:attrName>
                                        </p:attrNameLst>
                                      </p:cBhvr>
                                      <p:to>
                                        <p:strVal val="hidden"/>
                                      </p:to>
                                    </p:set>
                                  </p:childTnLst>
                                </p:cTn>
                              </p:par>
                              <p:par>
                                <p:cTn id="41" presetID="2" presetClass="exit" presetSubtype="4" fill="hold" nodeType="withEffect">
                                  <p:stCondLst>
                                    <p:cond delay="0"/>
                                  </p:stCondLst>
                                  <p:childTnLst>
                                    <p:anim calcmode="lin" valueType="num">
                                      <p:cBhvr additive="base">
                                        <p:cTn id="42" dur="3000"/>
                                        <p:tgtEl>
                                          <p:spTgt spid="10"/>
                                        </p:tgtEl>
                                        <p:attrNameLst>
                                          <p:attrName>ppt_x</p:attrName>
                                        </p:attrNameLst>
                                      </p:cBhvr>
                                      <p:tavLst>
                                        <p:tav tm="0">
                                          <p:val>
                                            <p:strVal val="ppt_x"/>
                                          </p:val>
                                        </p:tav>
                                        <p:tav tm="100000">
                                          <p:val>
                                            <p:strVal val="ppt_x"/>
                                          </p:val>
                                        </p:tav>
                                      </p:tavLst>
                                    </p:anim>
                                    <p:anim calcmode="lin" valueType="num">
                                      <p:cBhvr additive="base">
                                        <p:cTn id="43" dur="3000"/>
                                        <p:tgtEl>
                                          <p:spTgt spid="10"/>
                                        </p:tgtEl>
                                        <p:attrNameLst>
                                          <p:attrName>ppt_y</p:attrName>
                                        </p:attrNameLst>
                                      </p:cBhvr>
                                      <p:tavLst>
                                        <p:tav tm="0">
                                          <p:val>
                                            <p:strVal val="ppt_y"/>
                                          </p:val>
                                        </p:tav>
                                        <p:tav tm="100000">
                                          <p:val>
                                            <p:strVal val="1+ppt_h/2"/>
                                          </p:val>
                                        </p:tav>
                                      </p:tavLst>
                                    </p:anim>
                                    <p:set>
                                      <p:cBhvr>
                                        <p:cTn id="44" dur="1" fill="hold">
                                          <p:stCondLst>
                                            <p:cond delay="2999"/>
                                          </p:stCondLst>
                                        </p:cTn>
                                        <p:tgtEl>
                                          <p:spTgt spid="10"/>
                                        </p:tgtEl>
                                        <p:attrNameLst>
                                          <p:attrName>style.visibility</p:attrName>
                                        </p:attrNameLst>
                                      </p:cBhvr>
                                      <p:to>
                                        <p:strVal val="hidden"/>
                                      </p:to>
                                    </p:set>
                                  </p:childTnLst>
                                </p:cTn>
                              </p:par>
                              <p:par>
                                <p:cTn id="45" presetID="16" presetClass="entr" presetSubtype="42" fill="hold" nodeType="withEffect">
                                  <p:stCondLst>
                                    <p:cond delay="0"/>
                                  </p:stCondLst>
                                  <p:childTnLst>
                                    <p:set>
                                      <p:cBhvr>
                                        <p:cTn id="46" dur="1" fill="hold">
                                          <p:stCondLst>
                                            <p:cond delay="0"/>
                                          </p:stCondLst>
                                        </p:cTn>
                                        <p:tgtEl>
                                          <p:spTgt spid="4"/>
                                        </p:tgtEl>
                                        <p:attrNameLst>
                                          <p:attrName>style.visibility</p:attrName>
                                        </p:attrNameLst>
                                      </p:cBhvr>
                                      <p:to>
                                        <p:strVal val="visible"/>
                                      </p:to>
                                    </p:set>
                                    <p:animEffect transition="in" filter="barn(outHorizontal)">
                                      <p:cBhvr>
                                        <p:cTn id="47" dur="3000"/>
                                        <p:tgtEl>
                                          <p:spTgt spid="4"/>
                                        </p:tgtEl>
                                      </p:cBhvr>
                                    </p:animEffect>
                                  </p:childTnLst>
                                </p:cTn>
                              </p:par>
                              <p:par>
                                <p:cTn id="48" presetID="23" presetClass="entr" presetSubtype="288" fill="hold" nodeType="withEffect">
                                  <p:stCondLst>
                                    <p:cond delay="0"/>
                                  </p:stCondLst>
                                  <p:childTnLst>
                                    <p:set>
                                      <p:cBhvr>
                                        <p:cTn id="49" dur="1" fill="hold">
                                          <p:stCondLst>
                                            <p:cond delay="0"/>
                                          </p:stCondLst>
                                        </p:cTn>
                                        <p:tgtEl>
                                          <p:spTgt spid="4"/>
                                        </p:tgtEl>
                                        <p:attrNameLst>
                                          <p:attrName>style.visibility</p:attrName>
                                        </p:attrNameLst>
                                      </p:cBhvr>
                                      <p:to>
                                        <p:strVal val="visible"/>
                                      </p:to>
                                    </p:set>
                                    <p:anim calcmode="lin" valueType="num">
                                      <p:cBhvr>
                                        <p:cTn id="50" dur="3000" fill="hold"/>
                                        <p:tgtEl>
                                          <p:spTgt spid="4"/>
                                        </p:tgtEl>
                                        <p:attrNameLst>
                                          <p:attrName>ppt_w</p:attrName>
                                        </p:attrNameLst>
                                      </p:cBhvr>
                                      <p:tavLst>
                                        <p:tav tm="0">
                                          <p:val>
                                            <p:strVal val="4/3*#ppt_w"/>
                                          </p:val>
                                        </p:tav>
                                        <p:tav tm="100000">
                                          <p:val>
                                            <p:strVal val="#ppt_w"/>
                                          </p:val>
                                        </p:tav>
                                      </p:tavLst>
                                    </p:anim>
                                    <p:anim calcmode="lin" valueType="num">
                                      <p:cBhvr>
                                        <p:cTn id="51" dur="3000" fill="hold"/>
                                        <p:tgtEl>
                                          <p:spTgt spid="4"/>
                                        </p:tgtEl>
                                        <p:attrNameLst>
                                          <p:attrName>ppt_h</p:attrName>
                                        </p:attrNameLst>
                                      </p:cBhvr>
                                      <p:tavLst>
                                        <p:tav tm="0">
                                          <p:val>
                                            <p:strVal val="4/3*#ppt_h"/>
                                          </p:val>
                                        </p:tav>
                                        <p:tav tm="100000">
                                          <p:val>
                                            <p:strVal val="#ppt_h"/>
                                          </p:val>
                                        </p:tav>
                                      </p:tavLst>
                                    </p:anim>
                                  </p:childTnLst>
                                </p:cTn>
                              </p:par>
                            </p:childTnLst>
                          </p:cTn>
                        </p:par>
                        <p:par>
                          <p:cTn id="52" fill="hold">
                            <p:stCondLst>
                              <p:cond delay="6000"/>
                            </p:stCondLst>
                            <p:childTnLst>
                              <p:par>
                                <p:cTn id="53" presetID="40" presetClass="entr" presetSubtype="0" fill="hold" grpId="0" nodeType="afterEffect">
                                  <p:stCondLst>
                                    <p:cond delay="0"/>
                                  </p:stCondLst>
                                  <p:iterate type="lt">
                                    <p:tmPct val="10000"/>
                                  </p:iterate>
                                  <p:childTnLst>
                                    <p:set>
                                      <p:cBhvr>
                                        <p:cTn id="54" dur="1" fill="hold">
                                          <p:stCondLst>
                                            <p:cond delay="0"/>
                                          </p:stCondLst>
                                        </p:cTn>
                                        <p:tgtEl>
                                          <p:spTgt spid="12"/>
                                        </p:tgtEl>
                                        <p:attrNameLst>
                                          <p:attrName>style.visibility</p:attrName>
                                        </p:attrNameLst>
                                      </p:cBhvr>
                                      <p:to>
                                        <p:strVal val="visible"/>
                                      </p:to>
                                    </p:set>
                                    <p:animEffect transition="in" filter="fade">
                                      <p:cBhvr>
                                        <p:cTn id="55" dur="1000"/>
                                        <p:tgtEl>
                                          <p:spTgt spid="12"/>
                                        </p:tgtEl>
                                      </p:cBhvr>
                                    </p:animEffect>
                                    <p:anim calcmode="lin" valueType="num">
                                      <p:cBhvr>
                                        <p:cTn id="56" dur="1000" fill="hold"/>
                                        <p:tgtEl>
                                          <p:spTgt spid="12"/>
                                        </p:tgtEl>
                                        <p:attrNameLst>
                                          <p:attrName>ppt_x</p:attrName>
                                        </p:attrNameLst>
                                      </p:cBhvr>
                                      <p:tavLst>
                                        <p:tav tm="0">
                                          <p:val>
                                            <p:strVal val="#ppt_x-.1"/>
                                          </p:val>
                                        </p:tav>
                                        <p:tav tm="100000">
                                          <p:val>
                                            <p:strVal val="#ppt_x"/>
                                          </p:val>
                                        </p:tav>
                                      </p:tavLst>
                                    </p:anim>
                                    <p:anim calcmode="lin" valueType="num">
                                      <p:cBhvr>
                                        <p:cTn id="57" dur="1000" fill="hold"/>
                                        <p:tgtEl>
                                          <p:spTgt spid="1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2" grpId="0"/>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 name="18 Imagen" descr="Imagen2.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p:spPr>
      </p:pic>
      <p:sp>
        <p:nvSpPr>
          <p:cNvPr id="20" name="19 Extracto"/>
          <p:cNvSpPr/>
          <p:nvPr/>
        </p:nvSpPr>
        <p:spPr>
          <a:xfrm rot="5400000">
            <a:off x="94457" y="1597818"/>
            <a:ext cx="5715000" cy="2519363"/>
          </a:xfrm>
          <a:prstGeom prst="flowChartExtract">
            <a:avLst/>
          </a:prstGeom>
          <a:solidFill>
            <a:schemeClr val="accent6">
              <a:lumMod val="20000"/>
              <a:lumOff val="80000"/>
              <a:alpha val="67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25" name="24 Extracto"/>
          <p:cNvSpPr/>
          <p:nvPr/>
        </p:nvSpPr>
        <p:spPr>
          <a:xfrm rot="5400000">
            <a:off x="-1507331" y="1507331"/>
            <a:ext cx="5715000" cy="2700338"/>
          </a:xfrm>
          <a:prstGeom prst="flowChartExtract">
            <a:avLst/>
          </a:prstGeom>
          <a:solidFill>
            <a:schemeClr val="accent6">
              <a:lumMod val="20000"/>
              <a:lumOff val="80000"/>
              <a:alpha val="67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26" name="25 Extracto"/>
          <p:cNvSpPr/>
          <p:nvPr/>
        </p:nvSpPr>
        <p:spPr>
          <a:xfrm rot="5400000" flipV="1">
            <a:off x="3154363" y="1489075"/>
            <a:ext cx="5715000" cy="2736850"/>
          </a:xfrm>
          <a:prstGeom prst="flowChartExtract">
            <a:avLst/>
          </a:prstGeom>
          <a:solidFill>
            <a:schemeClr val="accent6">
              <a:lumMod val="20000"/>
              <a:lumOff val="80000"/>
              <a:alpha val="67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32" name="31 Extracto"/>
          <p:cNvSpPr/>
          <p:nvPr/>
        </p:nvSpPr>
        <p:spPr>
          <a:xfrm rot="5400000" flipV="1">
            <a:off x="4720432" y="1291431"/>
            <a:ext cx="5715000" cy="3132137"/>
          </a:xfrm>
          <a:prstGeom prst="flowChartExtract">
            <a:avLst/>
          </a:prstGeom>
          <a:solidFill>
            <a:schemeClr val="accent6">
              <a:lumMod val="20000"/>
              <a:lumOff val="80000"/>
              <a:alpha val="67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33" name="32 Rectángulo"/>
          <p:cNvSpPr/>
          <p:nvPr/>
        </p:nvSpPr>
        <p:spPr>
          <a:xfrm>
            <a:off x="0" y="0"/>
            <a:ext cx="9144000" cy="5715000"/>
          </a:xfrm>
          <a:prstGeom prst="rect">
            <a:avLst/>
          </a:prstGeom>
          <a:solidFill>
            <a:schemeClr val="accent6">
              <a:lumMod val="20000"/>
              <a:lumOff val="80000"/>
              <a:alpha val="67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9" name="8 CuadroTexto"/>
          <p:cNvSpPr txBox="1"/>
          <p:nvPr/>
        </p:nvSpPr>
        <p:spPr>
          <a:xfrm>
            <a:off x="428625" y="4225652"/>
            <a:ext cx="8429625" cy="1292225"/>
          </a:xfrm>
          <a:prstGeom prst="rect">
            <a:avLst/>
          </a:prstGeom>
          <a:noFill/>
        </p:spPr>
        <p:txBody>
          <a:bodyPr>
            <a:spAutoFit/>
          </a:bodyPr>
          <a:lstStyle/>
          <a:p>
            <a:pPr>
              <a:defRPr/>
            </a:pPr>
            <a:r>
              <a:rPr lang="es-ES" sz="2400" i="1" dirty="0">
                <a:effectLst>
                  <a:glow rad="101600">
                    <a:schemeClr val="accent2">
                      <a:satMod val="175000"/>
                      <a:alpha val="40000"/>
                    </a:schemeClr>
                  </a:glow>
                  <a:outerShdw blurRad="38100" dist="38100" dir="2700000" algn="tl">
                    <a:srgbClr val="000000">
                      <a:alpha val="43137"/>
                    </a:srgbClr>
                  </a:outerShdw>
                </a:effectLst>
              </a:rPr>
              <a:t>1983 – el primer </a:t>
            </a:r>
            <a:r>
              <a:rPr lang="es-ES" sz="2400" i="1" dirty="0" err="1">
                <a:effectLst>
                  <a:glow rad="101600">
                    <a:schemeClr val="accent2">
                      <a:satMod val="175000"/>
                      <a:alpha val="40000"/>
                    </a:schemeClr>
                  </a:glow>
                  <a:outerShdw blurRad="38100" dist="38100" dir="2700000" algn="tl">
                    <a:srgbClr val="000000">
                      <a:alpha val="43137"/>
                    </a:srgbClr>
                  </a:outerShdw>
                </a:effectLst>
              </a:rPr>
              <a:t>Iphone</a:t>
            </a:r>
            <a:r>
              <a:rPr lang="es-ES" sz="2400" i="1" dirty="0">
                <a:effectLst>
                  <a:glow rad="101600">
                    <a:schemeClr val="accent2">
                      <a:satMod val="175000"/>
                      <a:alpha val="40000"/>
                    </a:schemeClr>
                  </a:glow>
                  <a:outerShdw blurRad="38100" dist="38100" dir="2700000" algn="tl">
                    <a:srgbClr val="000000">
                      <a:alpha val="43137"/>
                    </a:srgbClr>
                  </a:outerShdw>
                </a:effectLst>
              </a:rPr>
              <a:t>. </a:t>
            </a:r>
            <a:r>
              <a:rPr lang="es-ES" i="1" dirty="0">
                <a:effectLst>
                  <a:glow rad="101600">
                    <a:schemeClr val="accent2">
                      <a:satMod val="175000"/>
                      <a:alpha val="40000"/>
                    </a:schemeClr>
                  </a:glow>
                  <a:outerShdw blurRad="38100" dist="38100" dir="2700000" algn="tl">
                    <a:srgbClr val="000000">
                      <a:alpha val="43137"/>
                    </a:srgbClr>
                  </a:outerShdw>
                </a:effectLst>
              </a:rPr>
              <a:t>La imagen de un prototipo de un teléfono creado por Apple en 1983, que integra una pantalla táctil, podría ser el ancestro del popular </a:t>
            </a:r>
            <a:r>
              <a:rPr lang="es-ES" i="1" dirty="0" err="1">
                <a:effectLst>
                  <a:glow rad="101600">
                    <a:schemeClr val="accent2">
                      <a:satMod val="175000"/>
                      <a:alpha val="40000"/>
                    </a:schemeClr>
                  </a:glow>
                  <a:outerShdw blurRad="38100" dist="38100" dir="2700000" algn="tl">
                    <a:srgbClr val="000000">
                      <a:alpha val="43137"/>
                    </a:srgbClr>
                  </a:outerShdw>
                </a:effectLst>
              </a:rPr>
              <a:t>iPhone</a:t>
            </a:r>
            <a:r>
              <a:rPr lang="es-ES" i="1" dirty="0">
                <a:effectLst>
                  <a:glow rad="101600">
                    <a:schemeClr val="accent2">
                      <a:satMod val="175000"/>
                      <a:alpha val="40000"/>
                    </a:schemeClr>
                  </a:glow>
                  <a:outerShdw blurRad="38100" dist="38100" dir="2700000" algn="tl">
                    <a:srgbClr val="000000">
                      <a:alpha val="43137"/>
                    </a:srgbClr>
                  </a:outerShdw>
                </a:effectLst>
              </a:rPr>
              <a:t>. Si bien el teléfono cuenta con una pantalla </a:t>
            </a:r>
            <a:r>
              <a:rPr lang="es-ES" i="1" dirty="0" err="1">
                <a:effectLst>
                  <a:glow rad="101600">
                    <a:schemeClr val="accent2">
                      <a:satMod val="175000"/>
                      <a:alpha val="40000"/>
                    </a:schemeClr>
                  </a:glow>
                  <a:outerShdw blurRad="38100" dist="38100" dir="2700000" algn="tl">
                    <a:srgbClr val="000000">
                      <a:alpha val="43137"/>
                    </a:srgbClr>
                  </a:outerShdw>
                </a:effectLst>
              </a:rPr>
              <a:t>touchscreen</a:t>
            </a:r>
            <a:r>
              <a:rPr lang="es-ES" i="1" dirty="0">
                <a:effectLst>
                  <a:glow rad="101600">
                    <a:schemeClr val="accent2">
                      <a:satMod val="175000"/>
                      <a:alpha val="40000"/>
                    </a:schemeClr>
                  </a:glow>
                  <a:outerShdw blurRad="38100" dist="38100" dir="2700000" algn="tl">
                    <a:srgbClr val="000000">
                      <a:alpha val="43137"/>
                    </a:srgbClr>
                  </a:outerShdw>
                </a:effectLst>
              </a:rPr>
              <a:t>, el menú digital debía ser operado con un lápiz </a:t>
            </a:r>
            <a:r>
              <a:rPr lang="es-ES" i="1" dirty="0" err="1">
                <a:effectLst>
                  <a:glow rad="101600">
                    <a:schemeClr val="accent2">
                      <a:satMod val="175000"/>
                      <a:alpha val="40000"/>
                    </a:schemeClr>
                  </a:glow>
                  <a:outerShdw blurRad="38100" dist="38100" dir="2700000" algn="tl">
                    <a:srgbClr val="000000">
                      <a:alpha val="43137"/>
                    </a:srgbClr>
                  </a:outerShdw>
                </a:effectLst>
              </a:rPr>
              <a:t>stylus</a:t>
            </a:r>
            <a:r>
              <a:rPr lang="es-ES" i="1" dirty="0">
                <a:effectLst>
                  <a:glow rad="101600">
                    <a:schemeClr val="accent2">
                      <a:satMod val="175000"/>
                      <a:alpha val="40000"/>
                    </a:schemeClr>
                  </a:glow>
                  <a:outerShdw blurRad="38100" dist="38100" dir="2700000" algn="tl">
                    <a:srgbClr val="000000">
                      <a:alpha val="43137"/>
                    </a:srgbClr>
                  </a:outerShdw>
                </a:effectLst>
              </a:rPr>
              <a:t>.</a:t>
            </a:r>
          </a:p>
        </p:txBody>
      </p:sp>
    </p:spTree>
  </p:cSld>
  <p:clrMapOvr>
    <a:masterClrMapping/>
  </p:clrMapOvr>
  <mc:AlternateContent xmlns:mc="http://schemas.openxmlformats.org/markup-compatibility/2006">
    <mc:Choice xmlns:p14="http://schemas.microsoft.com/office/powerpoint/2010/main" Requires="p14">
      <p:transition spd="slow" p14:dur="2250" advTm="34000">
        <p14:flip dir="r"/>
      </p:transition>
    </mc:Choice>
    <mc:Fallback>
      <p:transition spd="slow" advTm="34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xit" presetSubtype="0" fill="hold" grpId="0" nodeType="withEffect">
                                  <p:stCondLst>
                                    <p:cond delay="0"/>
                                  </p:stCondLst>
                                  <p:childTnLst>
                                    <p:animEffect transition="out" filter="fade">
                                      <p:cBhvr>
                                        <p:cTn id="6" dur="3000"/>
                                        <p:tgtEl>
                                          <p:spTgt spid="33"/>
                                        </p:tgtEl>
                                      </p:cBhvr>
                                    </p:animEffect>
                                    <p:set>
                                      <p:cBhvr>
                                        <p:cTn id="7" dur="1" fill="hold">
                                          <p:stCondLst>
                                            <p:cond delay="2999"/>
                                          </p:stCondLst>
                                        </p:cTn>
                                        <p:tgtEl>
                                          <p:spTgt spid="33"/>
                                        </p:tgtEl>
                                        <p:attrNameLst>
                                          <p:attrName>style.visibility</p:attrName>
                                        </p:attrNameLst>
                                      </p:cBhvr>
                                      <p:to>
                                        <p:strVal val="hidden"/>
                                      </p:to>
                                    </p:set>
                                  </p:childTnLst>
                                </p:cTn>
                              </p:par>
                              <p:par>
                                <p:cTn id="8" presetID="16" presetClass="entr" presetSubtype="26" fill="hold" nodeType="withEffect">
                                  <p:stCondLst>
                                    <p:cond delay="0"/>
                                  </p:stCondLst>
                                  <p:childTnLst>
                                    <p:set>
                                      <p:cBhvr>
                                        <p:cTn id="9" dur="1" fill="hold">
                                          <p:stCondLst>
                                            <p:cond delay="0"/>
                                          </p:stCondLst>
                                        </p:cTn>
                                        <p:tgtEl>
                                          <p:spTgt spid="20"/>
                                        </p:tgtEl>
                                        <p:attrNameLst>
                                          <p:attrName>style.visibility</p:attrName>
                                        </p:attrNameLst>
                                      </p:cBhvr>
                                      <p:to>
                                        <p:strVal val="visible"/>
                                      </p:to>
                                    </p:set>
                                    <p:animEffect transition="in" filter="barn(inHorizontal)">
                                      <p:cBhvr>
                                        <p:cTn id="10" dur="3000"/>
                                        <p:tgtEl>
                                          <p:spTgt spid="20"/>
                                        </p:tgtEl>
                                      </p:cBhvr>
                                    </p:animEffect>
                                  </p:childTnLst>
                                </p:cTn>
                              </p:par>
                              <p:par>
                                <p:cTn id="11" presetID="16" presetClass="entr" presetSubtype="26" fill="hold" nodeType="withEffect">
                                  <p:stCondLst>
                                    <p:cond delay="0"/>
                                  </p:stCondLst>
                                  <p:childTnLst>
                                    <p:set>
                                      <p:cBhvr>
                                        <p:cTn id="12" dur="1" fill="hold">
                                          <p:stCondLst>
                                            <p:cond delay="0"/>
                                          </p:stCondLst>
                                        </p:cTn>
                                        <p:tgtEl>
                                          <p:spTgt spid="25"/>
                                        </p:tgtEl>
                                        <p:attrNameLst>
                                          <p:attrName>style.visibility</p:attrName>
                                        </p:attrNameLst>
                                      </p:cBhvr>
                                      <p:to>
                                        <p:strVal val="visible"/>
                                      </p:to>
                                    </p:set>
                                    <p:animEffect transition="in" filter="barn(inHorizontal)">
                                      <p:cBhvr>
                                        <p:cTn id="13" dur="3000"/>
                                        <p:tgtEl>
                                          <p:spTgt spid="25"/>
                                        </p:tgtEl>
                                      </p:cBhvr>
                                    </p:animEffect>
                                  </p:childTnLst>
                                </p:cTn>
                              </p:par>
                              <p:par>
                                <p:cTn id="14" presetID="8" presetClass="emph" presetSubtype="0" fill="hold" nodeType="withEffect">
                                  <p:stCondLst>
                                    <p:cond delay="0"/>
                                  </p:stCondLst>
                                  <p:childTnLst>
                                    <p:animRot by="21600000">
                                      <p:cBhvr>
                                        <p:cTn id="15" dur="3000" fill="hold"/>
                                        <p:tgtEl>
                                          <p:spTgt spid="20"/>
                                        </p:tgtEl>
                                        <p:attrNameLst>
                                          <p:attrName>r</p:attrName>
                                        </p:attrNameLst>
                                      </p:cBhvr>
                                    </p:animRot>
                                  </p:childTnLst>
                                </p:cTn>
                              </p:par>
                              <p:par>
                                <p:cTn id="16" presetID="8" presetClass="emph" presetSubtype="0" fill="hold" nodeType="withEffect">
                                  <p:stCondLst>
                                    <p:cond delay="0"/>
                                  </p:stCondLst>
                                  <p:childTnLst>
                                    <p:animRot by="21600000">
                                      <p:cBhvr>
                                        <p:cTn id="17" dur="3000" fill="hold"/>
                                        <p:tgtEl>
                                          <p:spTgt spid="25"/>
                                        </p:tgtEl>
                                        <p:attrNameLst>
                                          <p:attrName>r</p:attrName>
                                        </p:attrNameLst>
                                      </p:cBhvr>
                                    </p:animRot>
                                  </p:childTnLst>
                                </p:cTn>
                              </p:par>
                              <p:par>
                                <p:cTn id="18" presetID="8" presetClass="emph" presetSubtype="0" fill="hold" nodeType="withEffect">
                                  <p:stCondLst>
                                    <p:cond delay="0"/>
                                  </p:stCondLst>
                                  <p:childTnLst>
                                    <p:animRot by="-21600000">
                                      <p:cBhvr>
                                        <p:cTn id="19" dur="3000" fill="hold"/>
                                        <p:tgtEl>
                                          <p:spTgt spid="26"/>
                                        </p:tgtEl>
                                        <p:attrNameLst>
                                          <p:attrName>r</p:attrName>
                                        </p:attrNameLst>
                                      </p:cBhvr>
                                    </p:animRot>
                                  </p:childTnLst>
                                </p:cTn>
                              </p:par>
                              <p:par>
                                <p:cTn id="20" presetID="8" presetClass="emph" presetSubtype="0" fill="hold" nodeType="withEffect">
                                  <p:stCondLst>
                                    <p:cond delay="0"/>
                                  </p:stCondLst>
                                  <p:childTnLst>
                                    <p:animRot by="-21600000">
                                      <p:cBhvr>
                                        <p:cTn id="21" dur="3000" fill="hold"/>
                                        <p:tgtEl>
                                          <p:spTgt spid="32"/>
                                        </p:tgtEl>
                                        <p:attrNameLst>
                                          <p:attrName>r</p:attrName>
                                        </p:attrNameLst>
                                      </p:cBhvr>
                                    </p:animRot>
                                  </p:childTnLst>
                                </p:cTn>
                              </p:par>
                              <p:par>
                                <p:cTn id="22" presetID="16" presetClass="entr" presetSubtype="26" fill="hold" nodeType="withEffect">
                                  <p:stCondLst>
                                    <p:cond delay="0"/>
                                  </p:stCondLst>
                                  <p:childTnLst>
                                    <p:set>
                                      <p:cBhvr>
                                        <p:cTn id="23" dur="1" fill="hold">
                                          <p:stCondLst>
                                            <p:cond delay="0"/>
                                          </p:stCondLst>
                                        </p:cTn>
                                        <p:tgtEl>
                                          <p:spTgt spid="26"/>
                                        </p:tgtEl>
                                        <p:attrNameLst>
                                          <p:attrName>style.visibility</p:attrName>
                                        </p:attrNameLst>
                                      </p:cBhvr>
                                      <p:to>
                                        <p:strVal val="visible"/>
                                      </p:to>
                                    </p:set>
                                    <p:animEffect transition="in" filter="barn(inHorizontal)">
                                      <p:cBhvr>
                                        <p:cTn id="24" dur="3000"/>
                                        <p:tgtEl>
                                          <p:spTgt spid="26"/>
                                        </p:tgtEl>
                                      </p:cBhvr>
                                    </p:animEffect>
                                  </p:childTnLst>
                                </p:cTn>
                              </p:par>
                              <p:par>
                                <p:cTn id="25" presetID="16" presetClass="entr" presetSubtype="26" fill="hold" nodeType="withEffect">
                                  <p:stCondLst>
                                    <p:cond delay="0"/>
                                  </p:stCondLst>
                                  <p:childTnLst>
                                    <p:set>
                                      <p:cBhvr>
                                        <p:cTn id="26" dur="1" fill="hold">
                                          <p:stCondLst>
                                            <p:cond delay="0"/>
                                          </p:stCondLst>
                                        </p:cTn>
                                        <p:tgtEl>
                                          <p:spTgt spid="32"/>
                                        </p:tgtEl>
                                        <p:attrNameLst>
                                          <p:attrName>style.visibility</p:attrName>
                                        </p:attrNameLst>
                                      </p:cBhvr>
                                      <p:to>
                                        <p:strVal val="visible"/>
                                      </p:to>
                                    </p:set>
                                    <p:animEffect transition="in" filter="barn(inHorizontal)">
                                      <p:cBhvr>
                                        <p:cTn id="27" dur="3000"/>
                                        <p:tgtEl>
                                          <p:spTgt spid="32"/>
                                        </p:tgtEl>
                                      </p:cBhvr>
                                    </p:animEffect>
                                  </p:childTnLst>
                                </p:cTn>
                              </p:par>
                            </p:childTnLst>
                          </p:cTn>
                        </p:par>
                        <p:par>
                          <p:cTn id="28" fill="hold" nodeType="afterGroup">
                            <p:stCondLst>
                              <p:cond delay="3000"/>
                            </p:stCondLst>
                            <p:childTnLst>
                              <p:par>
                                <p:cTn id="29" presetID="2" presetClass="exit" presetSubtype="8" fill="hold" nodeType="afterEffect">
                                  <p:stCondLst>
                                    <p:cond delay="0"/>
                                  </p:stCondLst>
                                  <p:childTnLst>
                                    <p:anim calcmode="lin" valueType="num">
                                      <p:cBhvr additive="base">
                                        <p:cTn id="30" dur="3000"/>
                                        <p:tgtEl>
                                          <p:spTgt spid="20"/>
                                        </p:tgtEl>
                                        <p:attrNameLst>
                                          <p:attrName>ppt_x</p:attrName>
                                        </p:attrNameLst>
                                      </p:cBhvr>
                                      <p:tavLst>
                                        <p:tav tm="0">
                                          <p:val>
                                            <p:strVal val="ppt_x"/>
                                          </p:val>
                                        </p:tav>
                                        <p:tav tm="100000">
                                          <p:val>
                                            <p:strVal val="0-ppt_w/2"/>
                                          </p:val>
                                        </p:tav>
                                      </p:tavLst>
                                    </p:anim>
                                    <p:anim calcmode="lin" valueType="num">
                                      <p:cBhvr additive="base">
                                        <p:cTn id="31" dur="3000"/>
                                        <p:tgtEl>
                                          <p:spTgt spid="20"/>
                                        </p:tgtEl>
                                        <p:attrNameLst>
                                          <p:attrName>ppt_y</p:attrName>
                                        </p:attrNameLst>
                                      </p:cBhvr>
                                      <p:tavLst>
                                        <p:tav tm="0">
                                          <p:val>
                                            <p:strVal val="ppt_y"/>
                                          </p:val>
                                        </p:tav>
                                        <p:tav tm="100000">
                                          <p:val>
                                            <p:strVal val="ppt_y"/>
                                          </p:val>
                                        </p:tav>
                                      </p:tavLst>
                                    </p:anim>
                                    <p:set>
                                      <p:cBhvr>
                                        <p:cTn id="32" dur="1" fill="hold">
                                          <p:stCondLst>
                                            <p:cond delay="2999"/>
                                          </p:stCondLst>
                                        </p:cTn>
                                        <p:tgtEl>
                                          <p:spTgt spid="20"/>
                                        </p:tgtEl>
                                        <p:attrNameLst>
                                          <p:attrName>style.visibility</p:attrName>
                                        </p:attrNameLst>
                                      </p:cBhvr>
                                      <p:to>
                                        <p:strVal val="hidden"/>
                                      </p:to>
                                    </p:set>
                                  </p:childTnLst>
                                </p:cTn>
                              </p:par>
                              <p:par>
                                <p:cTn id="33" presetID="2" presetClass="exit" presetSubtype="8" fill="hold" nodeType="withEffect">
                                  <p:stCondLst>
                                    <p:cond delay="0"/>
                                  </p:stCondLst>
                                  <p:childTnLst>
                                    <p:anim calcmode="lin" valueType="num">
                                      <p:cBhvr additive="base">
                                        <p:cTn id="34" dur="3000"/>
                                        <p:tgtEl>
                                          <p:spTgt spid="25"/>
                                        </p:tgtEl>
                                        <p:attrNameLst>
                                          <p:attrName>ppt_x</p:attrName>
                                        </p:attrNameLst>
                                      </p:cBhvr>
                                      <p:tavLst>
                                        <p:tav tm="0">
                                          <p:val>
                                            <p:strVal val="ppt_x"/>
                                          </p:val>
                                        </p:tav>
                                        <p:tav tm="100000">
                                          <p:val>
                                            <p:strVal val="0-ppt_w/2"/>
                                          </p:val>
                                        </p:tav>
                                      </p:tavLst>
                                    </p:anim>
                                    <p:anim calcmode="lin" valueType="num">
                                      <p:cBhvr additive="base">
                                        <p:cTn id="35" dur="3000"/>
                                        <p:tgtEl>
                                          <p:spTgt spid="25"/>
                                        </p:tgtEl>
                                        <p:attrNameLst>
                                          <p:attrName>ppt_y</p:attrName>
                                        </p:attrNameLst>
                                      </p:cBhvr>
                                      <p:tavLst>
                                        <p:tav tm="0">
                                          <p:val>
                                            <p:strVal val="ppt_y"/>
                                          </p:val>
                                        </p:tav>
                                        <p:tav tm="100000">
                                          <p:val>
                                            <p:strVal val="ppt_y"/>
                                          </p:val>
                                        </p:tav>
                                      </p:tavLst>
                                    </p:anim>
                                    <p:set>
                                      <p:cBhvr>
                                        <p:cTn id="36" dur="1" fill="hold">
                                          <p:stCondLst>
                                            <p:cond delay="2999"/>
                                          </p:stCondLst>
                                        </p:cTn>
                                        <p:tgtEl>
                                          <p:spTgt spid="25"/>
                                        </p:tgtEl>
                                        <p:attrNameLst>
                                          <p:attrName>style.visibility</p:attrName>
                                        </p:attrNameLst>
                                      </p:cBhvr>
                                      <p:to>
                                        <p:strVal val="hidden"/>
                                      </p:to>
                                    </p:set>
                                  </p:childTnLst>
                                </p:cTn>
                              </p:par>
                              <p:par>
                                <p:cTn id="37" presetID="2" presetClass="exit" presetSubtype="2" fill="hold" nodeType="withEffect">
                                  <p:stCondLst>
                                    <p:cond delay="0"/>
                                  </p:stCondLst>
                                  <p:childTnLst>
                                    <p:anim calcmode="lin" valueType="num">
                                      <p:cBhvr additive="base">
                                        <p:cTn id="38" dur="3000"/>
                                        <p:tgtEl>
                                          <p:spTgt spid="26"/>
                                        </p:tgtEl>
                                        <p:attrNameLst>
                                          <p:attrName>ppt_x</p:attrName>
                                        </p:attrNameLst>
                                      </p:cBhvr>
                                      <p:tavLst>
                                        <p:tav tm="0">
                                          <p:val>
                                            <p:strVal val="ppt_x"/>
                                          </p:val>
                                        </p:tav>
                                        <p:tav tm="100000">
                                          <p:val>
                                            <p:strVal val="1+ppt_w/2"/>
                                          </p:val>
                                        </p:tav>
                                      </p:tavLst>
                                    </p:anim>
                                    <p:anim calcmode="lin" valueType="num">
                                      <p:cBhvr additive="base">
                                        <p:cTn id="39" dur="3000"/>
                                        <p:tgtEl>
                                          <p:spTgt spid="26"/>
                                        </p:tgtEl>
                                        <p:attrNameLst>
                                          <p:attrName>ppt_y</p:attrName>
                                        </p:attrNameLst>
                                      </p:cBhvr>
                                      <p:tavLst>
                                        <p:tav tm="0">
                                          <p:val>
                                            <p:strVal val="ppt_y"/>
                                          </p:val>
                                        </p:tav>
                                        <p:tav tm="100000">
                                          <p:val>
                                            <p:strVal val="ppt_y"/>
                                          </p:val>
                                        </p:tav>
                                      </p:tavLst>
                                    </p:anim>
                                    <p:set>
                                      <p:cBhvr>
                                        <p:cTn id="40" dur="1" fill="hold">
                                          <p:stCondLst>
                                            <p:cond delay="2999"/>
                                          </p:stCondLst>
                                        </p:cTn>
                                        <p:tgtEl>
                                          <p:spTgt spid="26"/>
                                        </p:tgtEl>
                                        <p:attrNameLst>
                                          <p:attrName>style.visibility</p:attrName>
                                        </p:attrNameLst>
                                      </p:cBhvr>
                                      <p:to>
                                        <p:strVal val="hidden"/>
                                      </p:to>
                                    </p:set>
                                  </p:childTnLst>
                                </p:cTn>
                              </p:par>
                              <p:par>
                                <p:cTn id="41" presetID="2" presetClass="exit" presetSubtype="2" fill="hold" nodeType="withEffect">
                                  <p:stCondLst>
                                    <p:cond delay="0"/>
                                  </p:stCondLst>
                                  <p:childTnLst>
                                    <p:anim calcmode="lin" valueType="num">
                                      <p:cBhvr additive="base">
                                        <p:cTn id="42" dur="3000"/>
                                        <p:tgtEl>
                                          <p:spTgt spid="32"/>
                                        </p:tgtEl>
                                        <p:attrNameLst>
                                          <p:attrName>ppt_x</p:attrName>
                                        </p:attrNameLst>
                                      </p:cBhvr>
                                      <p:tavLst>
                                        <p:tav tm="0">
                                          <p:val>
                                            <p:strVal val="ppt_x"/>
                                          </p:val>
                                        </p:tav>
                                        <p:tav tm="100000">
                                          <p:val>
                                            <p:strVal val="1+ppt_w/2"/>
                                          </p:val>
                                        </p:tav>
                                      </p:tavLst>
                                    </p:anim>
                                    <p:anim calcmode="lin" valueType="num">
                                      <p:cBhvr additive="base">
                                        <p:cTn id="43" dur="3000"/>
                                        <p:tgtEl>
                                          <p:spTgt spid="32"/>
                                        </p:tgtEl>
                                        <p:attrNameLst>
                                          <p:attrName>ppt_y</p:attrName>
                                        </p:attrNameLst>
                                      </p:cBhvr>
                                      <p:tavLst>
                                        <p:tav tm="0">
                                          <p:val>
                                            <p:strVal val="ppt_y"/>
                                          </p:val>
                                        </p:tav>
                                        <p:tav tm="100000">
                                          <p:val>
                                            <p:strVal val="ppt_y"/>
                                          </p:val>
                                        </p:tav>
                                      </p:tavLst>
                                    </p:anim>
                                    <p:set>
                                      <p:cBhvr>
                                        <p:cTn id="44" dur="1" fill="hold">
                                          <p:stCondLst>
                                            <p:cond delay="2999"/>
                                          </p:stCondLst>
                                        </p:cTn>
                                        <p:tgtEl>
                                          <p:spTgt spid="32"/>
                                        </p:tgtEl>
                                        <p:attrNameLst>
                                          <p:attrName>style.visibility</p:attrName>
                                        </p:attrNameLst>
                                      </p:cBhvr>
                                      <p:to>
                                        <p:strVal val="hidden"/>
                                      </p:to>
                                    </p:set>
                                  </p:childTnLst>
                                </p:cTn>
                              </p:par>
                              <p:par>
                                <p:cTn id="45" presetID="16" presetClass="entr" presetSubtype="37" fill="hold" nodeType="withEffect">
                                  <p:stCondLst>
                                    <p:cond delay="0"/>
                                  </p:stCondLst>
                                  <p:childTnLst>
                                    <p:set>
                                      <p:cBhvr>
                                        <p:cTn id="46" dur="1" fill="hold">
                                          <p:stCondLst>
                                            <p:cond delay="0"/>
                                          </p:stCondLst>
                                        </p:cTn>
                                        <p:tgtEl>
                                          <p:spTgt spid="19"/>
                                        </p:tgtEl>
                                        <p:attrNameLst>
                                          <p:attrName>style.visibility</p:attrName>
                                        </p:attrNameLst>
                                      </p:cBhvr>
                                      <p:to>
                                        <p:strVal val="visible"/>
                                      </p:to>
                                    </p:set>
                                    <p:animEffect transition="in" filter="barn(outVertical)">
                                      <p:cBhvr>
                                        <p:cTn id="47" dur="3000"/>
                                        <p:tgtEl>
                                          <p:spTgt spid="19"/>
                                        </p:tgtEl>
                                      </p:cBhvr>
                                    </p:animEffect>
                                  </p:childTnLst>
                                </p:cTn>
                              </p:par>
                              <p:par>
                                <p:cTn id="48" presetID="23" presetClass="entr" presetSubtype="288" fill="hold" nodeType="withEffect">
                                  <p:stCondLst>
                                    <p:cond delay="0"/>
                                  </p:stCondLst>
                                  <p:childTnLst>
                                    <p:set>
                                      <p:cBhvr>
                                        <p:cTn id="49" dur="1" fill="hold">
                                          <p:stCondLst>
                                            <p:cond delay="0"/>
                                          </p:stCondLst>
                                        </p:cTn>
                                        <p:tgtEl>
                                          <p:spTgt spid="19"/>
                                        </p:tgtEl>
                                        <p:attrNameLst>
                                          <p:attrName>style.visibility</p:attrName>
                                        </p:attrNameLst>
                                      </p:cBhvr>
                                      <p:to>
                                        <p:strVal val="visible"/>
                                      </p:to>
                                    </p:set>
                                    <p:anim calcmode="lin" valueType="num">
                                      <p:cBhvr>
                                        <p:cTn id="50" dur="3000" fill="hold"/>
                                        <p:tgtEl>
                                          <p:spTgt spid="19"/>
                                        </p:tgtEl>
                                        <p:attrNameLst>
                                          <p:attrName>ppt_w</p:attrName>
                                        </p:attrNameLst>
                                      </p:cBhvr>
                                      <p:tavLst>
                                        <p:tav tm="0">
                                          <p:val>
                                            <p:strVal val="4/3*#ppt_w"/>
                                          </p:val>
                                        </p:tav>
                                        <p:tav tm="100000">
                                          <p:val>
                                            <p:strVal val="#ppt_w"/>
                                          </p:val>
                                        </p:tav>
                                      </p:tavLst>
                                    </p:anim>
                                    <p:anim calcmode="lin" valueType="num">
                                      <p:cBhvr>
                                        <p:cTn id="51" dur="3000" fill="hold"/>
                                        <p:tgtEl>
                                          <p:spTgt spid="19"/>
                                        </p:tgtEl>
                                        <p:attrNameLst>
                                          <p:attrName>ppt_h</p:attrName>
                                        </p:attrNameLst>
                                      </p:cBhvr>
                                      <p:tavLst>
                                        <p:tav tm="0">
                                          <p:val>
                                            <p:strVal val="4/3*#ppt_h"/>
                                          </p:val>
                                        </p:tav>
                                        <p:tav tm="100000">
                                          <p:val>
                                            <p:strVal val="#ppt_h"/>
                                          </p:val>
                                        </p:tav>
                                      </p:tavLst>
                                    </p:anim>
                                  </p:childTnLst>
                                </p:cTn>
                              </p:par>
                            </p:childTnLst>
                          </p:cTn>
                        </p:par>
                        <p:par>
                          <p:cTn id="52" fill="hold">
                            <p:stCondLst>
                              <p:cond delay="6000"/>
                            </p:stCondLst>
                            <p:childTnLst>
                              <p:par>
                                <p:cTn id="53" presetID="40" presetClass="entr" presetSubtype="0" fill="hold" grpId="0" nodeType="afterEffect">
                                  <p:stCondLst>
                                    <p:cond delay="0"/>
                                  </p:stCondLst>
                                  <p:iterate type="lt">
                                    <p:tmPct val="10000"/>
                                  </p:iterate>
                                  <p:childTnLst>
                                    <p:set>
                                      <p:cBhvr>
                                        <p:cTn id="54" dur="1" fill="hold">
                                          <p:stCondLst>
                                            <p:cond delay="0"/>
                                          </p:stCondLst>
                                        </p:cTn>
                                        <p:tgtEl>
                                          <p:spTgt spid="9"/>
                                        </p:tgtEl>
                                        <p:attrNameLst>
                                          <p:attrName>style.visibility</p:attrName>
                                        </p:attrNameLst>
                                      </p:cBhvr>
                                      <p:to>
                                        <p:strVal val="visible"/>
                                      </p:to>
                                    </p:set>
                                    <p:animEffect transition="in" filter="fade">
                                      <p:cBhvr>
                                        <p:cTn id="55" dur="1000"/>
                                        <p:tgtEl>
                                          <p:spTgt spid="9"/>
                                        </p:tgtEl>
                                      </p:cBhvr>
                                    </p:animEffect>
                                    <p:anim calcmode="lin" valueType="num">
                                      <p:cBhvr>
                                        <p:cTn id="56" dur="1000" fill="hold"/>
                                        <p:tgtEl>
                                          <p:spTgt spid="9"/>
                                        </p:tgtEl>
                                        <p:attrNameLst>
                                          <p:attrName>ppt_x</p:attrName>
                                        </p:attrNameLst>
                                      </p:cBhvr>
                                      <p:tavLst>
                                        <p:tav tm="0">
                                          <p:val>
                                            <p:strVal val="#ppt_x-.1"/>
                                          </p:val>
                                        </p:tav>
                                        <p:tav tm="100000">
                                          <p:val>
                                            <p:strVal val="#ppt_x"/>
                                          </p:val>
                                        </p:tav>
                                      </p:tavLst>
                                    </p:anim>
                                    <p:anim calcmode="lin" valueType="num">
                                      <p:cBhvr>
                                        <p:cTn id="57" dur="10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 grpId="0" animBg="1"/>
      <p:bldP spid="9" grpId="0"/>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BarcadePesca.jpg"/>
          <p:cNvPicPr>
            <a:picLocks noChangeAspect="1"/>
          </p:cNvPicPr>
          <p:nvPr/>
        </p:nvPicPr>
        <p:blipFill>
          <a:blip r:embed="rId2" cstate="print"/>
          <a:srcRect/>
          <a:stretch>
            <a:fillRect/>
          </a:stretch>
        </p:blipFill>
        <p:spPr bwMode="auto">
          <a:xfrm>
            <a:off x="0" y="0"/>
            <a:ext cx="9144000" cy="5715000"/>
          </a:xfrm>
          <a:prstGeom prst="rect">
            <a:avLst/>
          </a:prstGeom>
          <a:noFill/>
          <a:ln w="9525">
            <a:noFill/>
            <a:miter lim="800000"/>
            <a:headEnd/>
            <a:tailEnd/>
          </a:ln>
        </p:spPr>
      </p:pic>
      <p:sp>
        <p:nvSpPr>
          <p:cNvPr id="8" name="7 Rectángulo"/>
          <p:cNvSpPr/>
          <p:nvPr/>
        </p:nvSpPr>
        <p:spPr>
          <a:xfrm>
            <a:off x="395288" y="277813"/>
            <a:ext cx="8497887" cy="5219700"/>
          </a:xfrm>
          <a:prstGeom prst="rect">
            <a:avLst/>
          </a:prstGeom>
          <a:solidFill>
            <a:schemeClr val="accent4">
              <a:lumMod val="75000"/>
              <a:alpha val="6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9" name="8 Rectángulo"/>
          <p:cNvSpPr/>
          <p:nvPr/>
        </p:nvSpPr>
        <p:spPr>
          <a:xfrm>
            <a:off x="1116013" y="757238"/>
            <a:ext cx="7127875" cy="4319587"/>
          </a:xfrm>
          <a:prstGeom prst="rect">
            <a:avLst/>
          </a:prstGeom>
          <a:solidFill>
            <a:schemeClr val="accent4">
              <a:lumMod val="60000"/>
              <a:lumOff val="40000"/>
              <a:alpha val="6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0" name="9 Rectángulo"/>
          <p:cNvSpPr/>
          <p:nvPr/>
        </p:nvSpPr>
        <p:spPr>
          <a:xfrm>
            <a:off x="1692275" y="1298575"/>
            <a:ext cx="6048375" cy="3238500"/>
          </a:xfrm>
          <a:prstGeom prst="rect">
            <a:avLst/>
          </a:prstGeom>
          <a:solidFill>
            <a:schemeClr val="accent4">
              <a:lumMod val="20000"/>
              <a:lumOff val="80000"/>
              <a:alpha val="6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6" name="5 CuadroTexto"/>
          <p:cNvSpPr txBox="1"/>
          <p:nvPr/>
        </p:nvSpPr>
        <p:spPr>
          <a:xfrm>
            <a:off x="323529" y="4144963"/>
            <a:ext cx="8534722" cy="1292662"/>
          </a:xfrm>
          <a:prstGeom prst="rect">
            <a:avLst/>
          </a:prstGeom>
          <a:noFill/>
        </p:spPr>
        <p:txBody>
          <a:bodyPr wrap="square">
            <a:spAutoFit/>
          </a:bodyPr>
          <a:lstStyle/>
          <a:p>
            <a:pPr>
              <a:defRPr/>
            </a:pPr>
            <a:r>
              <a:rPr lang="es-ES" sz="2400" dirty="0">
                <a:effectLst>
                  <a:glow rad="101600">
                    <a:schemeClr val="accent2">
                      <a:satMod val="175000"/>
                      <a:alpha val="40000"/>
                    </a:schemeClr>
                  </a:glow>
                  <a:outerShdw blurRad="38100" dist="38100" dir="2700000" algn="tl">
                    <a:srgbClr val="000000">
                      <a:alpha val="43137"/>
                    </a:srgbClr>
                  </a:outerShdw>
                </a:effectLst>
              </a:rPr>
              <a:t>1984 - </a:t>
            </a:r>
            <a:r>
              <a:rPr lang="es-ES" sz="2400" dirty="0" err="1">
                <a:effectLst>
                  <a:glow rad="101600">
                    <a:schemeClr val="accent2">
                      <a:satMod val="175000"/>
                      <a:alpha val="40000"/>
                    </a:schemeClr>
                  </a:glow>
                  <a:outerShdw blurRad="38100" dist="38100" dir="2700000" algn="tl">
                    <a:srgbClr val="000000">
                      <a:alpha val="43137"/>
                    </a:srgbClr>
                  </a:outerShdw>
                </a:effectLst>
              </a:rPr>
              <a:t>Purple</a:t>
            </a:r>
            <a:r>
              <a:rPr lang="es-ES" sz="2400" dirty="0">
                <a:effectLst>
                  <a:glow rad="101600">
                    <a:schemeClr val="accent2">
                      <a:satMod val="175000"/>
                      <a:alpha val="40000"/>
                    </a:schemeClr>
                  </a:glow>
                  <a:outerShdw blurRad="38100" dist="38100" dir="2700000" algn="tl">
                    <a:srgbClr val="000000">
                      <a:alpha val="43137"/>
                    </a:srgbClr>
                  </a:outerShdw>
                </a:effectLst>
              </a:rPr>
              <a:t> Rain</a:t>
            </a:r>
            <a:r>
              <a:rPr lang="es-ES" dirty="0">
                <a:effectLst>
                  <a:glow rad="101600">
                    <a:schemeClr val="accent2">
                      <a:satMod val="175000"/>
                      <a:alpha val="40000"/>
                    </a:schemeClr>
                  </a:glow>
                  <a:outerShdw blurRad="38100" dist="38100" dir="2700000" algn="tl">
                    <a:srgbClr val="000000">
                      <a:alpha val="43137"/>
                    </a:srgbClr>
                  </a:outerShdw>
                </a:effectLst>
              </a:rPr>
              <a:t>, disco y película, supusieron el estrellato masivo para Prince. El 16 de mayo publicaba el sencillo </a:t>
            </a:r>
            <a:r>
              <a:rPr lang="es-ES" dirty="0" err="1">
                <a:effectLst>
                  <a:glow rad="101600">
                    <a:schemeClr val="accent2">
                      <a:satMod val="175000"/>
                      <a:alpha val="40000"/>
                    </a:schemeClr>
                  </a:glow>
                  <a:outerShdw blurRad="38100" dist="38100" dir="2700000" algn="tl">
                    <a:srgbClr val="000000">
                      <a:alpha val="43137"/>
                    </a:srgbClr>
                  </a:outerShdw>
                </a:effectLst>
              </a:rPr>
              <a:t>When</a:t>
            </a:r>
            <a:r>
              <a:rPr lang="es-ES" dirty="0">
                <a:effectLst>
                  <a:glow rad="101600">
                    <a:schemeClr val="accent2">
                      <a:satMod val="175000"/>
                      <a:alpha val="40000"/>
                    </a:schemeClr>
                  </a:glow>
                  <a:outerShdw blurRad="38100" dist="38100" dir="2700000" algn="tl">
                    <a:srgbClr val="000000">
                      <a:alpha val="43137"/>
                    </a:srgbClr>
                  </a:outerShdw>
                </a:effectLst>
              </a:rPr>
              <a:t> </a:t>
            </a:r>
            <a:r>
              <a:rPr lang="es-ES" dirty="0" err="1">
                <a:effectLst>
                  <a:glow rad="101600">
                    <a:schemeClr val="accent2">
                      <a:satMod val="175000"/>
                      <a:alpha val="40000"/>
                    </a:schemeClr>
                  </a:glow>
                  <a:outerShdw blurRad="38100" dist="38100" dir="2700000" algn="tl">
                    <a:srgbClr val="000000">
                      <a:alpha val="43137"/>
                    </a:srgbClr>
                  </a:outerShdw>
                </a:effectLst>
              </a:rPr>
              <a:t>Doves</a:t>
            </a:r>
            <a:r>
              <a:rPr lang="es-ES" dirty="0">
                <a:effectLst>
                  <a:glow rad="101600">
                    <a:schemeClr val="accent2">
                      <a:satMod val="175000"/>
                      <a:alpha val="40000"/>
                    </a:schemeClr>
                  </a:glow>
                  <a:outerShdw blurRad="38100" dist="38100" dir="2700000" algn="tl">
                    <a:srgbClr val="000000">
                      <a:alpha val="43137"/>
                    </a:srgbClr>
                  </a:outerShdw>
                </a:effectLst>
              </a:rPr>
              <a:t> </a:t>
            </a:r>
            <a:r>
              <a:rPr lang="es-ES" dirty="0" err="1">
                <a:effectLst>
                  <a:glow rad="101600">
                    <a:schemeClr val="accent2">
                      <a:satMod val="175000"/>
                      <a:alpha val="40000"/>
                    </a:schemeClr>
                  </a:glow>
                  <a:outerShdw blurRad="38100" dist="38100" dir="2700000" algn="tl">
                    <a:srgbClr val="000000">
                      <a:alpha val="43137"/>
                    </a:srgbClr>
                  </a:outerShdw>
                </a:effectLst>
              </a:rPr>
              <a:t>Cry</a:t>
            </a:r>
            <a:r>
              <a:rPr lang="es-ES" dirty="0">
                <a:effectLst>
                  <a:glow rad="101600">
                    <a:schemeClr val="accent2">
                      <a:satMod val="175000"/>
                      <a:alpha val="40000"/>
                    </a:schemeClr>
                  </a:glow>
                  <a:outerShdw blurRad="38100" dist="38100" dir="2700000" algn="tl">
                    <a:srgbClr val="000000">
                      <a:alpha val="43137"/>
                    </a:srgbClr>
                  </a:outerShdw>
                </a:effectLst>
              </a:rPr>
              <a:t>, que se convertiría en una de sus canciones insignia, logró la certificación oro (500.000 copias) el 24 de julio (antes del estreno de la película), y la platino (1 millón) el 21 de agosto.</a:t>
            </a:r>
          </a:p>
        </p:txBody>
      </p:sp>
    </p:spTree>
  </p:cSld>
  <p:clrMapOvr>
    <a:masterClrMapping/>
  </p:clrMapOvr>
  <mc:AlternateContent xmlns:mc="http://schemas.openxmlformats.org/markup-compatibility/2006">
    <mc:Choice xmlns:p14="http://schemas.microsoft.com/office/powerpoint/2010/main" Requires="p14">
      <p:transition spd="slow" p14:dur="2000" advTm="37000">
        <p14:flythrough/>
      </p:transition>
    </mc:Choice>
    <mc:Fallback>
      <p:transition spd="slow" advTm="37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1" presetClass="entr" presetSubtype="2" fill="hold" grpId="0" nodeType="with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heel(2)">
                                      <p:cBhvr>
                                        <p:cTn id="7" dur="3000"/>
                                        <p:tgtEl>
                                          <p:spTgt spid="8"/>
                                        </p:tgtEl>
                                      </p:cBhvr>
                                    </p:animEffect>
                                  </p:childTnLst>
                                </p:cTn>
                              </p:par>
                              <p:par>
                                <p:cTn id="8" presetID="21" presetClass="entr" presetSubtype="2" fill="hold" grpId="0" nodeType="withEffect">
                                  <p:stCondLst>
                                    <p:cond delay="0"/>
                                  </p:stCondLst>
                                  <p:childTnLst>
                                    <p:set>
                                      <p:cBhvr>
                                        <p:cTn id="9" dur="1" fill="hold">
                                          <p:stCondLst>
                                            <p:cond delay="0"/>
                                          </p:stCondLst>
                                        </p:cTn>
                                        <p:tgtEl>
                                          <p:spTgt spid="9"/>
                                        </p:tgtEl>
                                        <p:attrNameLst>
                                          <p:attrName>style.visibility</p:attrName>
                                        </p:attrNameLst>
                                      </p:cBhvr>
                                      <p:to>
                                        <p:strVal val="visible"/>
                                      </p:to>
                                    </p:set>
                                    <p:animEffect transition="in" filter="wheel(2)">
                                      <p:cBhvr>
                                        <p:cTn id="10" dur="3000"/>
                                        <p:tgtEl>
                                          <p:spTgt spid="9"/>
                                        </p:tgtEl>
                                      </p:cBhvr>
                                    </p:animEffect>
                                  </p:childTnLst>
                                </p:cTn>
                              </p:par>
                              <p:par>
                                <p:cTn id="11" presetID="21" presetClass="entr" presetSubtype="2" fill="hold" grpId="0" nodeType="withEffect">
                                  <p:stCondLst>
                                    <p:cond delay="0"/>
                                  </p:stCondLst>
                                  <p:childTnLst>
                                    <p:set>
                                      <p:cBhvr>
                                        <p:cTn id="12" dur="1" fill="hold">
                                          <p:stCondLst>
                                            <p:cond delay="0"/>
                                          </p:stCondLst>
                                        </p:cTn>
                                        <p:tgtEl>
                                          <p:spTgt spid="10"/>
                                        </p:tgtEl>
                                        <p:attrNameLst>
                                          <p:attrName>style.visibility</p:attrName>
                                        </p:attrNameLst>
                                      </p:cBhvr>
                                      <p:to>
                                        <p:strVal val="visible"/>
                                      </p:to>
                                    </p:set>
                                    <p:animEffect transition="in" filter="wheel(2)">
                                      <p:cBhvr>
                                        <p:cTn id="13" dur="3000"/>
                                        <p:tgtEl>
                                          <p:spTgt spid="10"/>
                                        </p:tgtEl>
                                      </p:cBhvr>
                                    </p:animEffect>
                                  </p:childTnLst>
                                </p:cTn>
                              </p:par>
                            </p:childTnLst>
                          </p:cTn>
                        </p:par>
                        <p:par>
                          <p:cTn id="14" fill="hold" nodeType="afterGroup">
                            <p:stCondLst>
                              <p:cond delay="3000"/>
                            </p:stCondLst>
                            <p:childTnLst>
                              <p:par>
                                <p:cTn id="15" presetID="21" presetClass="exit" presetSubtype="2" fill="hold" grpId="1" nodeType="afterEffect">
                                  <p:stCondLst>
                                    <p:cond delay="0"/>
                                  </p:stCondLst>
                                  <p:childTnLst>
                                    <p:animEffect transition="out" filter="wheel(2)">
                                      <p:cBhvr>
                                        <p:cTn id="16" dur="3000"/>
                                        <p:tgtEl>
                                          <p:spTgt spid="8"/>
                                        </p:tgtEl>
                                      </p:cBhvr>
                                    </p:animEffect>
                                    <p:set>
                                      <p:cBhvr>
                                        <p:cTn id="17" dur="1" fill="hold">
                                          <p:stCondLst>
                                            <p:cond delay="2999"/>
                                          </p:stCondLst>
                                        </p:cTn>
                                        <p:tgtEl>
                                          <p:spTgt spid="8"/>
                                        </p:tgtEl>
                                        <p:attrNameLst>
                                          <p:attrName>style.visibility</p:attrName>
                                        </p:attrNameLst>
                                      </p:cBhvr>
                                      <p:to>
                                        <p:strVal val="hidden"/>
                                      </p:to>
                                    </p:set>
                                  </p:childTnLst>
                                </p:cTn>
                              </p:par>
                              <p:par>
                                <p:cTn id="18" presetID="21" presetClass="exit" presetSubtype="2" fill="hold" grpId="1" nodeType="withEffect">
                                  <p:stCondLst>
                                    <p:cond delay="0"/>
                                  </p:stCondLst>
                                  <p:childTnLst>
                                    <p:animEffect transition="out" filter="wheel(2)">
                                      <p:cBhvr>
                                        <p:cTn id="19" dur="3000"/>
                                        <p:tgtEl>
                                          <p:spTgt spid="9"/>
                                        </p:tgtEl>
                                      </p:cBhvr>
                                    </p:animEffect>
                                    <p:set>
                                      <p:cBhvr>
                                        <p:cTn id="20" dur="1" fill="hold">
                                          <p:stCondLst>
                                            <p:cond delay="2999"/>
                                          </p:stCondLst>
                                        </p:cTn>
                                        <p:tgtEl>
                                          <p:spTgt spid="9"/>
                                        </p:tgtEl>
                                        <p:attrNameLst>
                                          <p:attrName>style.visibility</p:attrName>
                                        </p:attrNameLst>
                                      </p:cBhvr>
                                      <p:to>
                                        <p:strVal val="hidden"/>
                                      </p:to>
                                    </p:set>
                                  </p:childTnLst>
                                </p:cTn>
                              </p:par>
                              <p:par>
                                <p:cTn id="21" presetID="21" presetClass="exit" presetSubtype="2" fill="hold" grpId="1" nodeType="withEffect">
                                  <p:stCondLst>
                                    <p:cond delay="0"/>
                                  </p:stCondLst>
                                  <p:childTnLst>
                                    <p:animEffect transition="out" filter="wheel(2)">
                                      <p:cBhvr>
                                        <p:cTn id="22" dur="3000"/>
                                        <p:tgtEl>
                                          <p:spTgt spid="10"/>
                                        </p:tgtEl>
                                      </p:cBhvr>
                                    </p:animEffect>
                                    <p:set>
                                      <p:cBhvr>
                                        <p:cTn id="23" dur="1" fill="hold">
                                          <p:stCondLst>
                                            <p:cond delay="2999"/>
                                          </p:stCondLst>
                                        </p:cTn>
                                        <p:tgtEl>
                                          <p:spTgt spid="10"/>
                                        </p:tgtEl>
                                        <p:attrNameLst>
                                          <p:attrName>style.visibility</p:attrName>
                                        </p:attrNameLst>
                                      </p:cBhvr>
                                      <p:to>
                                        <p:strVal val="hidden"/>
                                      </p:to>
                                    </p:set>
                                  </p:childTnLst>
                                </p:cTn>
                              </p:par>
                              <p:par>
                                <p:cTn id="24" presetID="21" presetClass="entr" presetSubtype="2" fill="hold" nodeType="withEffect">
                                  <p:stCondLst>
                                    <p:cond delay="0"/>
                                  </p:stCondLst>
                                  <p:childTnLst>
                                    <p:set>
                                      <p:cBhvr>
                                        <p:cTn id="25" dur="1" fill="hold">
                                          <p:stCondLst>
                                            <p:cond delay="0"/>
                                          </p:stCondLst>
                                        </p:cTn>
                                        <p:tgtEl>
                                          <p:spTgt spid="4"/>
                                        </p:tgtEl>
                                        <p:attrNameLst>
                                          <p:attrName>style.visibility</p:attrName>
                                        </p:attrNameLst>
                                      </p:cBhvr>
                                      <p:to>
                                        <p:strVal val="visible"/>
                                      </p:to>
                                    </p:set>
                                    <p:animEffect transition="in" filter="wheel(2)">
                                      <p:cBhvr>
                                        <p:cTn id="26" dur="3000"/>
                                        <p:tgtEl>
                                          <p:spTgt spid="4"/>
                                        </p:tgtEl>
                                      </p:cBhvr>
                                    </p:animEffect>
                                  </p:childTnLst>
                                </p:cTn>
                              </p:par>
                              <p:par>
                                <p:cTn id="27" presetID="23" presetClass="entr" presetSubtype="16" fill="hold" nodeType="withEffect">
                                  <p:stCondLst>
                                    <p:cond delay="0"/>
                                  </p:stCondLst>
                                  <p:childTnLst>
                                    <p:set>
                                      <p:cBhvr>
                                        <p:cTn id="28" dur="1" fill="hold">
                                          <p:stCondLst>
                                            <p:cond delay="0"/>
                                          </p:stCondLst>
                                        </p:cTn>
                                        <p:tgtEl>
                                          <p:spTgt spid="4"/>
                                        </p:tgtEl>
                                        <p:attrNameLst>
                                          <p:attrName>style.visibility</p:attrName>
                                        </p:attrNameLst>
                                      </p:cBhvr>
                                      <p:to>
                                        <p:strVal val="visible"/>
                                      </p:to>
                                    </p:set>
                                    <p:anim calcmode="lin" valueType="num">
                                      <p:cBhvr>
                                        <p:cTn id="29" dur="3000" fill="hold"/>
                                        <p:tgtEl>
                                          <p:spTgt spid="4"/>
                                        </p:tgtEl>
                                        <p:attrNameLst>
                                          <p:attrName>ppt_w</p:attrName>
                                        </p:attrNameLst>
                                      </p:cBhvr>
                                      <p:tavLst>
                                        <p:tav tm="0">
                                          <p:val>
                                            <p:fltVal val="0"/>
                                          </p:val>
                                        </p:tav>
                                        <p:tav tm="100000">
                                          <p:val>
                                            <p:strVal val="#ppt_w"/>
                                          </p:val>
                                        </p:tav>
                                      </p:tavLst>
                                    </p:anim>
                                    <p:anim calcmode="lin" valueType="num">
                                      <p:cBhvr>
                                        <p:cTn id="30" dur="3000" fill="hold"/>
                                        <p:tgtEl>
                                          <p:spTgt spid="4"/>
                                        </p:tgtEl>
                                        <p:attrNameLst>
                                          <p:attrName>ppt_h</p:attrName>
                                        </p:attrNameLst>
                                      </p:cBhvr>
                                      <p:tavLst>
                                        <p:tav tm="0">
                                          <p:val>
                                            <p:fltVal val="0"/>
                                          </p:val>
                                        </p:tav>
                                        <p:tav tm="100000">
                                          <p:val>
                                            <p:strVal val="#ppt_h"/>
                                          </p:val>
                                        </p:tav>
                                      </p:tavLst>
                                    </p:anim>
                                  </p:childTnLst>
                                </p:cTn>
                              </p:par>
                            </p:childTnLst>
                          </p:cTn>
                        </p:par>
                        <p:par>
                          <p:cTn id="31" fill="hold">
                            <p:stCondLst>
                              <p:cond delay="6000"/>
                            </p:stCondLst>
                            <p:childTnLst>
                              <p:par>
                                <p:cTn id="32" presetID="40" presetClass="entr" presetSubtype="0" fill="hold" grpId="0" nodeType="afterEffect">
                                  <p:stCondLst>
                                    <p:cond delay="0"/>
                                  </p:stCondLst>
                                  <p:iterate type="lt">
                                    <p:tmPct val="10000"/>
                                  </p:iterate>
                                  <p:childTnLst>
                                    <p:set>
                                      <p:cBhvr>
                                        <p:cTn id="33" dur="1" fill="hold">
                                          <p:stCondLst>
                                            <p:cond delay="0"/>
                                          </p:stCondLst>
                                        </p:cTn>
                                        <p:tgtEl>
                                          <p:spTgt spid="6"/>
                                        </p:tgtEl>
                                        <p:attrNameLst>
                                          <p:attrName>style.visibility</p:attrName>
                                        </p:attrNameLst>
                                      </p:cBhvr>
                                      <p:to>
                                        <p:strVal val="visible"/>
                                      </p:to>
                                    </p:set>
                                    <p:animEffect transition="in" filter="fade">
                                      <p:cBhvr>
                                        <p:cTn id="34" dur="1000"/>
                                        <p:tgtEl>
                                          <p:spTgt spid="6"/>
                                        </p:tgtEl>
                                      </p:cBhvr>
                                    </p:animEffect>
                                    <p:anim calcmode="lin" valueType="num">
                                      <p:cBhvr>
                                        <p:cTn id="35" dur="1000" fill="hold"/>
                                        <p:tgtEl>
                                          <p:spTgt spid="6"/>
                                        </p:tgtEl>
                                        <p:attrNameLst>
                                          <p:attrName>ppt_x</p:attrName>
                                        </p:attrNameLst>
                                      </p:cBhvr>
                                      <p:tavLst>
                                        <p:tav tm="0">
                                          <p:val>
                                            <p:strVal val="#ppt_x-.1"/>
                                          </p:val>
                                        </p:tav>
                                        <p:tav tm="100000">
                                          <p:val>
                                            <p:strVal val="#ppt_x"/>
                                          </p:val>
                                        </p:tav>
                                      </p:tavLst>
                                    </p:anim>
                                    <p:anim calcmode="lin" valueType="num">
                                      <p:cBhvr>
                                        <p:cTn id="36" dur="1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8" grpId="1" animBg="1"/>
      <p:bldP spid="9" grpId="0" animBg="1"/>
      <p:bldP spid="9" grpId="1" animBg="1"/>
      <p:bldP spid="10" grpId="0" animBg="1"/>
      <p:bldP spid="10" grpId="1" animBg="1"/>
      <p:bldP spid="6" grpId="0"/>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2250095788_7b912e1200_b.jpg"/>
          <p:cNvPicPr>
            <a:picLocks noChangeAspect="1"/>
          </p:cNvPicPr>
          <p:nvPr/>
        </p:nvPicPr>
        <p:blipFill>
          <a:blip r:embed="rId2" cstate="print"/>
          <a:srcRect/>
          <a:stretch>
            <a:fillRect/>
          </a:stretch>
        </p:blipFill>
        <p:spPr bwMode="auto">
          <a:xfrm>
            <a:off x="1763713" y="0"/>
            <a:ext cx="5616575" cy="5715000"/>
          </a:xfrm>
          <a:prstGeom prst="rect">
            <a:avLst/>
          </a:prstGeom>
          <a:noFill/>
          <a:ln w="9525">
            <a:noFill/>
            <a:miter lim="800000"/>
            <a:headEnd/>
            <a:tailEnd/>
          </a:ln>
        </p:spPr>
      </p:pic>
      <p:sp>
        <p:nvSpPr>
          <p:cNvPr id="5" name="4 Rectángulo"/>
          <p:cNvSpPr/>
          <p:nvPr/>
        </p:nvSpPr>
        <p:spPr>
          <a:xfrm>
            <a:off x="0" y="0"/>
            <a:ext cx="1763713" cy="5715000"/>
          </a:xfrm>
          <a:prstGeom prst="rect">
            <a:avLst/>
          </a:prstGeom>
          <a:gradFill flip="none" rotWithShape="1">
            <a:gsLst>
              <a:gs pos="0">
                <a:srgbClr val="FFFFFF"/>
              </a:gs>
              <a:gs pos="7001">
                <a:srgbClr val="E6E6E6"/>
              </a:gs>
              <a:gs pos="32001">
                <a:srgbClr val="7D8496"/>
              </a:gs>
              <a:gs pos="47000">
                <a:srgbClr val="E6E6E6"/>
              </a:gs>
              <a:gs pos="85001">
                <a:srgbClr val="7D8496"/>
              </a:gs>
              <a:gs pos="100000">
                <a:srgbClr val="E6E6E6"/>
              </a:gs>
            </a:gsLst>
            <a:lin ang="5400000" scaled="0"/>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6" name="5 Rectángulo"/>
          <p:cNvSpPr/>
          <p:nvPr/>
        </p:nvSpPr>
        <p:spPr>
          <a:xfrm>
            <a:off x="7715250" y="0"/>
            <a:ext cx="1428750" cy="5715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 name="6 Rectángulo"/>
          <p:cNvSpPr/>
          <p:nvPr/>
        </p:nvSpPr>
        <p:spPr>
          <a:xfrm>
            <a:off x="7380288" y="0"/>
            <a:ext cx="1763712" cy="5715000"/>
          </a:xfrm>
          <a:prstGeom prst="rect">
            <a:avLst/>
          </a:prstGeom>
          <a:gradFill flip="none" rotWithShape="1">
            <a:gsLst>
              <a:gs pos="0">
                <a:srgbClr val="FFFFFF"/>
              </a:gs>
              <a:gs pos="7001">
                <a:srgbClr val="E6E6E6"/>
              </a:gs>
              <a:gs pos="32001">
                <a:srgbClr val="7D8496"/>
              </a:gs>
              <a:gs pos="47000">
                <a:srgbClr val="E6E6E6"/>
              </a:gs>
              <a:gs pos="85001">
                <a:srgbClr val="7D8496"/>
              </a:gs>
              <a:gs pos="100000">
                <a:srgbClr val="E6E6E6"/>
              </a:gs>
            </a:gsLst>
            <a:lin ang="5400000" scaled="0"/>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8" name="7 Rectángulo"/>
          <p:cNvSpPr/>
          <p:nvPr/>
        </p:nvSpPr>
        <p:spPr>
          <a:xfrm>
            <a:off x="1763713" y="0"/>
            <a:ext cx="1079500" cy="571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9" name="8 Rectángulo"/>
          <p:cNvSpPr/>
          <p:nvPr/>
        </p:nvSpPr>
        <p:spPr>
          <a:xfrm>
            <a:off x="2843213" y="0"/>
            <a:ext cx="1085850" cy="571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0" name="9 Rectángulo"/>
          <p:cNvSpPr/>
          <p:nvPr/>
        </p:nvSpPr>
        <p:spPr>
          <a:xfrm>
            <a:off x="3924300" y="0"/>
            <a:ext cx="1146175" cy="571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1" name="10 Rectángulo"/>
          <p:cNvSpPr/>
          <p:nvPr/>
        </p:nvSpPr>
        <p:spPr>
          <a:xfrm>
            <a:off x="5072063" y="0"/>
            <a:ext cx="1155700" cy="571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2" name="11 Rectángulo"/>
          <p:cNvSpPr/>
          <p:nvPr/>
        </p:nvSpPr>
        <p:spPr>
          <a:xfrm>
            <a:off x="6227763" y="0"/>
            <a:ext cx="1152525" cy="571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4" name="13 CuadroTexto"/>
          <p:cNvSpPr txBox="1"/>
          <p:nvPr/>
        </p:nvSpPr>
        <p:spPr>
          <a:xfrm>
            <a:off x="392906" y="4657700"/>
            <a:ext cx="8358187" cy="923925"/>
          </a:xfrm>
          <a:prstGeom prst="rect">
            <a:avLst/>
          </a:prstGeom>
          <a:noFill/>
        </p:spPr>
        <p:txBody>
          <a:bodyPr>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rPr>
              <a:t>1984 - Si ver un dinosaurio en grúa pudiera parecer sorprendente, en Boston, Estados Unidos, una imagen pareció sacada de una película cuando en 1984 un ejemplar fue trasladado en helicóptero.</a:t>
            </a:r>
          </a:p>
        </p:txBody>
      </p:sp>
    </p:spTree>
  </p:cSld>
  <p:clrMapOvr>
    <a:masterClrMapping/>
  </p:clrMapOvr>
  <mc:AlternateContent xmlns:mc="http://schemas.openxmlformats.org/markup-compatibility/2006">
    <mc:Choice xmlns:p14="http://schemas.microsoft.com/office/powerpoint/2010/main" Requires="p14">
      <p:transition spd="slow" p14:dur="2000" advTm="25000">
        <p14:flythrough/>
      </p:transition>
    </mc:Choice>
    <mc:Fallback>
      <p:transition spd="slow" advTm="25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9" presetClass="exit" presetSubtype="10" fill="hold" nodeType="withEffect">
                                  <p:stCondLst>
                                    <p:cond delay="0"/>
                                  </p:stCondLst>
                                  <p:childTnLst>
                                    <p:anim calcmode="lin" valueType="num">
                                      <p:cBhvr>
                                        <p:cTn id="6" dur="4000"/>
                                        <p:tgtEl>
                                          <p:spTgt spid="8"/>
                                        </p:tgtEl>
                                        <p:attrNameLst>
                                          <p:attrName>ppt_h</p:attrName>
                                        </p:attrNameLst>
                                      </p:cBhvr>
                                      <p:tavLst>
                                        <p:tav tm="0">
                                          <p:val>
                                            <p:strVal val="ppt_h"/>
                                          </p:val>
                                        </p:tav>
                                        <p:tav tm="100000">
                                          <p:val>
                                            <p:strVal val="ppt_h"/>
                                          </p:val>
                                        </p:tav>
                                      </p:tavLst>
                                    </p:anim>
                                    <p:anim calcmode="lin" valueType="num">
                                      <p:cBhvr>
                                        <p:cTn id="7" dur="4000"/>
                                        <p:tgtEl>
                                          <p:spTgt spid="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8" dur="1" fill="hold">
                                          <p:stCondLst>
                                            <p:cond delay="3999"/>
                                          </p:stCondLst>
                                        </p:cTn>
                                        <p:tgtEl>
                                          <p:spTgt spid="8"/>
                                        </p:tgtEl>
                                        <p:attrNameLst>
                                          <p:attrName>style.visibility</p:attrName>
                                        </p:attrNameLst>
                                      </p:cBhvr>
                                      <p:to>
                                        <p:strVal val="hidden"/>
                                      </p:to>
                                    </p:set>
                                  </p:childTnLst>
                                </p:cTn>
                              </p:par>
                              <p:par>
                                <p:cTn id="9" presetID="19" presetClass="exit" presetSubtype="10" fill="hold" nodeType="withEffect">
                                  <p:stCondLst>
                                    <p:cond delay="0"/>
                                  </p:stCondLst>
                                  <p:childTnLst>
                                    <p:anim calcmode="lin" valueType="num">
                                      <p:cBhvr>
                                        <p:cTn id="10" dur="4000"/>
                                        <p:tgtEl>
                                          <p:spTgt spid="9"/>
                                        </p:tgtEl>
                                        <p:attrNameLst>
                                          <p:attrName>ppt_h</p:attrName>
                                        </p:attrNameLst>
                                      </p:cBhvr>
                                      <p:tavLst>
                                        <p:tav tm="0">
                                          <p:val>
                                            <p:strVal val="ppt_h"/>
                                          </p:val>
                                        </p:tav>
                                        <p:tav tm="100000">
                                          <p:val>
                                            <p:strVal val="ppt_h"/>
                                          </p:val>
                                        </p:tav>
                                      </p:tavLst>
                                    </p:anim>
                                    <p:anim calcmode="lin" valueType="num">
                                      <p:cBhvr>
                                        <p:cTn id="11" dur="4000"/>
                                        <p:tgtEl>
                                          <p:spTgt spid="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2" dur="1" fill="hold">
                                          <p:stCondLst>
                                            <p:cond delay="3999"/>
                                          </p:stCondLst>
                                        </p:cTn>
                                        <p:tgtEl>
                                          <p:spTgt spid="9"/>
                                        </p:tgtEl>
                                        <p:attrNameLst>
                                          <p:attrName>style.visibility</p:attrName>
                                        </p:attrNameLst>
                                      </p:cBhvr>
                                      <p:to>
                                        <p:strVal val="hidden"/>
                                      </p:to>
                                    </p:set>
                                  </p:childTnLst>
                                </p:cTn>
                              </p:par>
                              <p:par>
                                <p:cTn id="13" presetID="19" presetClass="exit" presetSubtype="10" fill="hold" nodeType="withEffect">
                                  <p:stCondLst>
                                    <p:cond delay="0"/>
                                  </p:stCondLst>
                                  <p:childTnLst>
                                    <p:anim calcmode="lin" valueType="num">
                                      <p:cBhvr>
                                        <p:cTn id="14" dur="4000"/>
                                        <p:tgtEl>
                                          <p:spTgt spid="10"/>
                                        </p:tgtEl>
                                        <p:attrNameLst>
                                          <p:attrName>ppt_h</p:attrName>
                                        </p:attrNameLst>
                                      </p:cBhvr>
                                      <p:tavLst>
                                        <p:tav tm="0">
                                          <p:val>
                                            <p:strVal val="ppt_h"/>
                                          </p:val>
                                        </p:tav>
                                        <p:tav tm="100000">
                                          <p:val>
                                            <p:strVal val="ppt_h"/>
                                          </p:val>
                                        </p:tav>
                                      </p:tavLst>
                                    </p:anim>
                                    <p:anim calcmode="lin" valueType="num">
                                      <p:cBhvr>
                                        <p:cTn id="15" dur="4000"/>
                                        <p:tgtEl>
                                          <p:spTgt spid="1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6" dur="1" fill="hold">
                                          <p:stCondLst>
                                            <p:cond delay="3999"/>
                                          </p:stCondLst>
                                        </p:cTn>
                                        <p:tgtEl>
                                          <p:spTgt spid="10"/>
                                        </p:tgtEl>
                                        <p:attrNameLst>
                                          <p:attrName>style.visibility</p:attrName>
                                        </p:attrNameLst>
                                      </p:cBhvr>
                                      <p:to>
                                        <p:strVal val="hidden"/>
                                      </p:to>
                                    </p:set>
                                  </p:childTnLst>
                                </p:cTn>
                              </p:par>
                              <p:par>
                                <p:cTn id="17" presetID="19" presetClass="exit" presetSubtype="10" fill="hold" nodeType="withEffect">
                                  <p:stCondLst>
                                    <p:cond delay="0"/>
                                  </p:stCondLst>
                                  <p:childTnLst>
                                    <p:anim calcmode="lin" valueType="num">
                                      <p:cBhvr>
                                        <p:cTn id="18" dur="4000"/>
                                        <p:tgtEl>
                                          <p:spTgt spid="11"/>
                                        </p:tgtEl>
                                        <p:attrNameLst>
                                          <p:attrName>ppt_h</p:attrName>
                                        </p:attrNameLst>
                                      </p:cBhvr>
                                      <p:tavLst>
                                        <p:tav tm="0">
                                          <p:val>
                                            <p:strVal val="ppt_h"/>
                                          </p:val>
                                        </p:tav>
                                        <p:tav tm="100000">
                                          <p:val>
                                            <p:strVal val="ppt_h"/>
                                          </p:val>
                                        </p:tav>
                                      </p:tavLst>
                                    </p:anim>
                                    <p:anim calcmode="lin" valueType="num">
                                      <p:cBhvr>
                                        <p:cTn id="19" dur="4000"/>
                                        <p:tgtEl>
                                          <p:spTgt spid="1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0" dur="1" fill="hold">
                                          <p:stCondLst>
                                            <p:cond delay="3999"/>
                                          </p:stCondLst>
                                        </p:cTn>
                                        <p:tgtEl>
                                          <p:spTgt spid="11"/>
                                        </p:tgtEl>
                                        <p:attrNameLst>
                                          <p:attrName>style.visibility</p:attrName>
                                        </p:attrNameLst>
                                      </p:cBhvr>
                                      <p:to>
                                        <p:strVal val="hidden"/>
                                      </p:to>
                                    </p:set>
                                  </p:childTnLst>
                                </p:cTn>
                              </p:par>
                              <p:par>
                                <p:cTn id="21" presetID="19" presetClass="exit" presetSubtype="10" fill="hold" nodeType="withEffect">
                                  <p:stCondLst>
                                    <p:cond delay="0"/>
                                  </p:stCondLst>
                                  <p:childTnLst>
                                    <p:anim calcmode="lin" valueType="num">
                                      <p:cBhvr>
                                        <p:cTn id="22" dur="4000"/>
                                        <p:tgtEl>
                                          <p:spTgt spid="12"/>
                                        </p:tgtEl>
                                        <p:attrNameLst>
                                          <p:attrName>ppt_h</p:attrName>
                                        </p:attrNameLst>
                                      </p:cBhvr>
                                      <p:tavLst>
                                        <p:tav tm="0">
                                          <p:val>
                                            <p:strVal val="ppt_h"/>
                                          </p:val>
                                        </p:tav>
                                        <p:tav tm="100000">
                                          <p:val>
                                            <p:strVal val="ppt_h"/>
                                          </p:val>
                                        </p:tav>
                                      </p:tavLst>
                                    </p:anim>
                                    <p:anim calcmode="lin" valueType="num">
                                      <p:cBhvr>
                                        <p:cTn id="23" dur="4000"/>
                                        <p:tgtEl>
                                          <p:spTgt spid="1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4" dur="1" fill="hold">
                                          <p:stCondLst>
                                            <p:cond delay="3999"/>
                                          </p:stCondLst>
                                        </p:cTn>
                                        <p:tgtEl>
                                          <p:spTgt spid="12"/>
                                        </p:tgtEl>
                                        <p:attrNameLst>
                                          <p:attrName>style.visibility</p:attrName>
                                        </p:attrNameLst>
                                      </p:cBhvr>
                                      <p:to>
                                        <p:strVal val="hidden"/>
                                      </p:to>
                                    </p:set>
                                  </p:childTnLst>
                                </p:cTn>
                              </p:par>
                              <p:par>
                                <p:cTn id="25" presetID="23" presetClass="entr" presetSubtype="272" fill="hold" nodeType="withEffect">
                                  <p:stCondLst>
                                    <p:cond delay="0"/>
                                  </p:stCondLst>
                                  <p:childTnLst>
                                    <p:set>
                                      <p:cBhvr>
                                        <p:cTn id="26" dur="1" fill="hold">
                                          <p:stCondLst>
                                            <p:cond delay="0"/>
                                          </p:stCondLst>
                                        </p:cTn>
                                        <p:tgtEl>
                                          <p:spTgt spid="4"/>
                                        </p:tgtEl>
                                        <p:attrNameLst>
                                          <p:attrName>style.visibility</p:attrName>
                                        </p:attrNameLst>
                                      </p:cBhvr>
                                      <p:to>
                                        <p:strVal val="visible"/>
                                      </p:to>
                                    </p:set>
                                    <p:anim calcmode="lin" valueType="num">
                                      <p:cBhvr>
                                        <p:cTn id="27" dur="4000" fill="hold"/>
                                        <p:tgtEl>
                                          <p:spTgt spid="4"/>
                                        </p:tgtEl>
                                        <p:attrNameLst>
                                          <p:attrName>ppt_w</p:attrName>
                                        </p:attrNameLst>
                                      </p:cBhvr>
                                      <p:tavLst>
                                        <p:tav tm="0">
                                          <p:val>
                                            <p:strVal val="2/3*#ppt_w"/>
                                          </p:val>
                                        </p:tav>
                                        <p:tav tm="100000">
                                          <p:val>
                                            <p:strVal val="#ppt_w"/>
                                          </p:val>
                                        </p:tav>
                                      </p:tavLst>
                                    </p:anim>
                                    <p:anim calcmode="lin" valueType="num">
                                      <p:cBhvr>
                                        <p:cTn id="28" dur="4000" fill="hold"/>
                                        <p:tgtEl>
                                          <p:spTgt spid="4"/>
                                        </p:tgtEl>
                                        <p:attrNameLst>
                                          <p:attrName>ppt_h</p:attrName>
                                        </p:attrNameLst>
                                      </p:cBhvr>
                                      <p:tavLst>
                                        <p:tav tm="0">
                                          <p:val>
                                            <p:strVal val="2/3*#ppt_h"/>
                                          </p:val>
                                        </p:tav>
                                        <p:tav tm="100000">
                                          <p:val>
                                            <p:strVal val="#ppt_h"/>
                                          </p:val>
                                        </p:tav>
                                      </p:tavLst>
                                    </p:anim>
                                  </p:childTnLst>
                                </p:cTn>
                              </p:par>
                              <p:par>
                                <p:cTn id="29" presetID="3" presetClass="entr" presetSubtype="10" fill="hold" nodeType="withEffect">
                                  <p:stCondLst>
                                    <p:cond delay="0"/>
                                  </p:stCondLst>
                                  <p:childTnLst>
                                    <p:set>
                                      <p:cBhvr>
                                        <p:cTn id="30" dur="1" fill="hold">
                                          <p:stCondLst>
                                            <p:cond delay="0"/>
                                          </p:stCondLst>
                                        </p:cTn>
                                        <p:tgtEl>
                                          <p:spTgt spid="4"/>
                                        </p:tgtEl>
                                        <p:attrNameLst>
                                          <p:attrName>style.visibility</p:attrName>
                                        </p:attrNameLst>
                                      </p:cBhvr>
                                      <p:to>
                                        <p:strVal val="visible"/>
                                      </p:to>
                                    </p:set>
                                    <p:animEffect transition="in" filter="blinds(horizontal)">
                                      <p:cBhvr>
                                        <p:cTn id="31" dur="4000"/>
                                        <p:tgtEl>
                                          <p:spTgt spid="4"/>
                                        </p:tgtEl>
                                      </p:cBhvr>
                                    </p:animEffect>
                                  </p:childTnLst>
                                </p:cTn>
                              </p:par>
                              <p:par>
                                <p:cTn id="32" presetID="3" presetClass="entr" presetSubtype="5" fill="hold" grpId="0" nodeType="withEffect">
                                  <p:stCondLst>
                                    <p:cond delay="0"/>
                                  </p:stCondLst>
                                  <p:childTnLst>
                                    <p:set>
                                      <p:cBhvr>
                                        <p:cTn id="33" dur="1" fill="hold">
                                          <p:stCondLst>
                                            <p:cond delay="0"/>
                                          </p:stCondLst>
                                        </p:cTn>
                                        <p:tgtEl>
                                          <p:spTgt spid="7"/>
                                        </p:tgtEl>
                                        <p:attrNameLst>
                                          <p:attrName>style.visibility</p:attrName>
                                        </p:attrNameLst>
                                      </p:cBhvr>
                                      <p:to>
                                        <p:strVal val="visible"/>
                                      </p:to>
                                    </p:set>
                                    <p:animEffect transition="in" filter="blinds(vertical)">
                                      <p:cBhvr>
                                        <p:cTn id="34" dur="4000"/>
                                        <p:tgtEl>
                                          <p:spTgt spid="7"/>
                                        </p:tgtEl>
                                      </p:cBhvr>
                                    </p:animEffect>
                                  </p:childTnLst>
                                </p:cTn>
                              </p:par>
                              <p:par>
                                <p:cTn id="35" presetID="3" presetClass="entr" presetSubtype="5" fill="hold" grpId="0" nodeType="withEffect">
                                  <p:stCondLst>
                                    <p:cond delay="0"/>
                                  </p:stCondLst>
                                  <p:childTnLst>
                                    <p:set>
                                      <p:cBhvr>
                                        <p:cTn id="36" dur="1" fill="hold">
                                          <p:stCondLst>
                                            <p:cond delay="0"/>
                                          </p:stCondLst>
                                        </p:cTn>
                                        <p:tgtEl>
                                          <p:spTgt spid="5"/>
                                        </p:tgtEl>
                                        <p:attrNameLst>
                                          <p:attrName>style.visibility</p:attrName>
                                        </p:attrNameLst>
                                      </p:cBhvr>
                                      <p:to>
                                        <p:strVal val="visible"/>
                                      </p:to>
                                    </p:set>
                                    <p:animEffect transition="in" filter="blinds(vertical)">
                                      <p:cBhvr>
                                        <p:cTn id="37" dur="4000"/>
                                        <p:tgtEl>
                                          <p:spTgt spid="5"/>
                                        </p:tgtEl>
                                      </p:cBhvr>
                                    </p:animEffect>
                                  </p:childTnLst>
                                </p:cTn>
                              </p:par>
                            </p:childTnLst>
                          </p:cTn>
                        </p:par>
                        <p:par>
                          <p:cTn id="38" fill="hold">
                            <p:stCondLst>
                              <p:cond delay="4000"/>
                            </p:stCondLst>
                            <p:childTnLst>
                              <p:par>
                                <p:cTn id="39" presetID="40" presetClass="entr" presetSubtype="0" fill="hold" grpId="0" nodeType="afterEffect">
                                  <p:stCondLst>
                                    <p:cond delay="0"/>
                                  </p:stCondLst>
                                  <p:iterate type="lt">
                                    <p:tmPct val="10000"/>
                                  </p:iterate>
                                  <p:childTnLst>
                                    <p:set>
                                      <p:cBhvr>
                                        <p:cTn id="40" dur="1" fill="hold">
                                          <p:stCondLst>
                                            <p:cond delay="0"/>
                                          </p:stCondLst>
                                        </p:cTn>
                                        <p:tgtEl>
                                          <p:spTgt spid="14"/>
                                        </p:tgtEl>
                                        <p:attrNameLst>
                                          <p:attrName>style.visibility</p:attrName>
                                        </p:attrNameLst>
                                      </p:cBhvr>
                                      <p:to>
                                        <p:strVal val="visible"/>
                                      </p:to>
                                    </p:set>
                                    <p:animEffect transition="in" filter="fade">
                                      <p:cBhvr>
                                        <p:cTn id="41" dur="1000"/>
                                        <p:tgtEl>
                                          <p:spTgt spid="14"/>
                                        </p:tgtEl>
                                      </p:cBhvr>
                                    </p:animEffect>
                                    <p:anim calcmode="lin" valueType="num">
                                      <p:cBhvr>
                                        <p:cTn id="42" dur="1000" fill="hold"/>
                                        <p:tgtEl>
                                          <p:spTgt spid="14"/>
                                        </p:tgtEl>
                                        <p:attrNameLst>
                                          <p:attrName>ppt_x</p:attrName>
                                        </p:attrNameLst>
                                      </p:cBhvr>
                                      <p:tavLst>
                                        <p:tav tm="0">
                                          <p:val>
                                            <p:strVal val="#ppt_x-.1"/>
                                          </p:val>
                                        </p:tav>
                                        <p:tav tm="100000">
                                          <p:val>
                                            <p:strVal val="#ppt_x"/>
                                          </p:val>
                                        </p:tav>
                                      </p:tavLst>
                                    </p:anim>
                                    <p:anim calcmode="lin" valueType="num">
                                      <p:cBhvr>
                                        <p:cTn id="43" dur="1000" fill="hold"/>
                                        <p:tgtEl>
                                          <p:spTgt spid="1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7" grpId="0" animBg="1"/>
      <p:bldP spid="14" grpId="0"/>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viewerCA7KE22A.png"/>
          <p:cNvPicPr>
            <a:picLocks noChangeAspect="1"/>
          </p:cNvPicPr>
          <p:nvPr/>
        </p:nvPicPr>
        <p:blipFill>
          <a:blip r:embed="rId2" cstate="print"/>
          <a:srcRect/>
          <a:stretch>
            <a:fillRect/>
          </a:stretch>
        </p:blipFill>
        <p:spPr bwMode="auto">
          <a:xfrm>
            <a:off x="0" y="0"/>
            <a:ext cx="9144000" cy="5715000"/>
          </a:xfrm>
          <a:prstGeom prst="rect">
            <a:avLst/>
          </a:prstGeom>
          <a:solidFill>
            <a:schemeClr val="bg1"/>
          </a:solidFill>
          <a:ln w="9525">
            <a:noFill/>
            <a:miter lim="800000"/>
            <a:headEnd/>
            <a:tailEnd/>
          </a:ln>
        </p:spPr>
      </p:pic>
      <p:pic>
        <p:nvPicPr>
          <p:cNvPr id="5" name="4 Imagen" descr="viewerCA7KE22A.png"/>
          <p:cNvPicPr>
            <a:picLocks noChangeAspect="1"/>
          </p:cNvPicPr>
          <p:nvPr/>
        </p:nvPicPr>
        <p:blipFill>
          <a:blip r:embed="rId3" cstate="print"/>
          <a:srcRect/>
          <a:stretch>
            <a:fillRect/>
          </a:stretch>
        </p:blipFill>
        <p:spPr bwMode="auto">
          <a:xfrm>
            <a:off x="2124075" y="1778000"/>
            <a:ext cx="4824413" cy="2232025"/>
          </a:xfrm>
          <a:prstGeom prst="rect">
            <a:avLst/>
          </a:prstGeom>
          <a:solidFill>
            <a:schemeClr val="bg1"/>
          </a:solidFill>
          <a:ln w="9525">
            <a:noFill/>
            <a:miter lim="800000"/>
            <a:headEnd/>
            <a:tailEnd/>
          </a:ln>
        </p:spPr>
      </p:pic>
      <p:pic>
        <p:nvPicPr>
          <p:cNvPr id="6" name="5 Imagen" descr="viewerCA7KE22A.png"/>
          <p:cNvPicPr>
            <a:picLocks noChangeAspect="1"/>
          </p:cNvPicPr>
          <p:nvPr/>
        </p:nvPicPr>
        <p:blipFill>
          <a:blip r:embed="rId4" cstate="print"/>
          <a:srcRect/>
          <a:stretch>
            <a:fillRect/>
          </a:stretch>
        </p:blipFill>
        <p:spPr bwMode="auto">
          <a:xfrm>
            <a:off x="0" y="0"/>
            <a:ext cx="4500563" cy="1785938"/>
          </a:xfrm>
          <a:prstGeom prst="rect">
            <a:avLst/>
          </a:prstGeom>
          <a:solidFill>
            <a:schemeClr val="bg1"/>
          </a:solidFill>
          <a:ln w="9525">
            <a:noFill/>
            <a:miter lim="800000"/>
            <a:headEnd/>
            <a:tailEnd/>
          </a:ln>
        </p:spPr>
      </p:pic>
      <p:pic>
        <p:nvPicPr>
          <p:cNvPr id="7" name="6 Imagen" descr="viewerCA7KE22A.png"/>
          <p:cNvPicPr>
            <a:picLocks noChangeAspect="1"/>
          </p:cNvPicPr>
          <p:nvPr/>
        </p:nvPicPr>
        <p:blipFill>
          <a:blip r:embed="rId5" cstate="print"/>
          <a:srcRect/>
          <a:stretch>
            <a:fillRect/>
          </a:stretch>
        </p:blipFill>
        <p:spPr bwMode="auto">
          <a:xfrm>
            <a:off x="4500563" y="0"/>
            <a:ext cx="4643437" cy="1785938"/>
          </a:xfrm>
          <a:prstGeom prst="rect">
            <a:avLst/>
          </a:prstGeom>
          <a:solidFill>
            <a:schemeClr val="bg1"/>
          </a:solidFill>
          <a:ln w="9525">
            <a:noFill/>
            <a:miter lim="800000"/>
            <a:headEnd/>
            <a:tailEnd/>
          </a:ln>
        </p:spPr>
      </p:pic>
      <p:pic>
        <p:nvPicPr>
          <p:cNvPr id="8" name="7 Imagen" descr="viewerCA7KE22A.png"/>
          <p:cNvPicPr>
            <a:picLocks noChangeAspect="1"/>
          </p:cNvPicPr>
          <p:nvPr/>
        </p:nvPicPr>
        <p:blipFill>
          <a:blip r:embed="rId6" cstate="print"/>
          <a:srcRect/>
          <a:stretch>
            <a:fillRect/>
          </a:stretch>
        </p:blipFill>
        <p:spPr bwMode="auto">
          <a:xfrm>
            <a:off x="0" y="3929063"/>
            <a:ext cx="4572000" cy="1785937"/>
          </a:xfrm>
          <a:prstGeom prst="rect">
            <a:avLst/>
          </a:prstGeom>
          <a:solidFill>
            <a:schemeClr val="bg1"/>
          </a:solidFill>
          <a:ln w="9525">
            <a:noFill/>
            <a:miter lim="800000"/>
            <a:headEnd/>
            <a:tailEnd/>
          </a:ln>
        </p:spPr>
      </p:pic>
      <p:pic>
        <p:nvPicPr>
          <p:cNvPr id="9" name="8 Imagen" descr="viewerCA7KE22A.png"/>
          <p:cNvPicPr>
            <a:picLocks noChangeAspect="1"/>
          </p:cNvPicPr>
          <p:nvPr/>
        </p:nvPicPr>
        <p:blipFill>
          <a:blip r:embed="rId5" cstate="print"/>
          <a:srcRect/>
          <a:stretch>
            <a:fillRect/>
          </a:stretch>
        </p:blipFill>
        <p:spPr bwMode="auto">
          <a:xfrm>
            <a:off x="4500563" y="3929063"/>
            <a:ext cx="4643437" cy="1785937"/>
          </a:xfrm>
          <a:prstGeom prst="rect">
            <a:avLst/>
          </a:prstGeom>
          <a:solidFill>
            <a:schemeClr val="bg1"/>
          </a:solidFill>
          <a:ln w="9525">
            <a:noFill/>
            <a:miter lim="800000"/>
            <a:headEnd/>
            <a:tailEnd/>
          </a:ln>
        </p:spPr>
      </p:pic>
      <p:sp>
        <p:nvSpPr>
          <p:cNvPr id="11" name="10 CuadroTexto"/>
          <p:cNvSpPr txBox="1"/>
          <p:nvPr/>
        </p:nvSpPr>
        <p:spPr>
          <a:xfrm>
            <a:off x="285750" y="4929188"/>
            <a:ext cx="8318698" cy="646112"/>
          </a:xfrm>
          <a:prstGeom prst="rect">
            <a:avLst/>
          </a:prstGeom>
          <a:noFill/>
        </p:spPr>
        <p:txBody>
          <a:bodyPr wrap="square">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rPr>
              <a:t>1984 - Johnny </a:t>
            </a:r>
            <a:r>
              <a:rPr lang="es-ES" i="1" dirty="0" err="1">
                <a:effectLst>
                  <a:glow rad="101600">
                    <a:schemeClr val="accent2">
                      <a:satMod val="175000"/>
                      <a:alpha val="40000"/>
                    </a:schemeClr>
                  </a:glow>
                  <a:outerShdw blurRad="38100" dist="38100" dir="2700000" algn="tl">
                    <a:srgbClr val="000000">
                      <a:alpha val="43137"/>
                    </a:srgbClr>
                  </a:outerShdw>
                </a:effectLst>
              </a:rPr>
              <a:t>Depp</a:t>
            </a:r>
            <a:r>
              <a:rPr lang="es-ES" i="1" dirty="0">
                <a:effectLst>
                  <a:glow rad="101600">
                    <a:schemeClr val="accent2">
                      <a:satMod val="175000"/>
                      <a:alpha val="40000"/>
                    </a:schemeClr>
                  </a:glow>
                  <a:outerShdw blurRad="38100" dist="38100" dir="2700000" algn="tl">
                    <a:srgbClr val="000000">
                      <a:alpha val="43137"/>
                    </a:srgbClr>
                  </a:outerShdw>
                </a:effectLst>
              </a:rPr>
              <a:t>, </a:t>
            </a:r>
            <a:r>
              <a:rPr lang="es-ES" i="1" dirty="0" err="1">
                <a:effectLst>
                  <a:glow rad="101600">
                    <a:schemeClr val="accent2">
                      <a:satMod val="175000"/>
                      <a:alpha val="40000"/>
                    </a:schemeClr>
                  </a:glow>
                  <a:outerShdw blurRad="38100" dist="38100" dir="2700000" algn="tl">
                    <a:srgbClr val="000000">
                      <a:alpha val="43137"/>
                    </a:srgbClr>
                  </a:outerShdw>
                </a:effectLst>
              </a:rPr>
              <a:t>Heather</a:t>
            </a:r>
            <a:r>
              <a:rPr lang="es-ES" i="1" dirty="0">
                <a:effectLst>
                  <a:glow rad="101600">
                    <a:schemeClr val="accent2">
                      <a:satMod val="175000"/>
                      <a:alpha val="40000"/>
                    </a:schemeClr>
                  </a:glow>
                  <a:outerShdw blurRad="38100" dist="38100" dir="2700000" algn="tl">
                    <a:srgbClr val="000000">
                      <a:alpha val="43137"/>
                    </a:srgbClr>
                  </a:outerShdw>
                </a:effectLst>
              </a:rPr>
              <a:t> </a:t>
            </a:r>
            <a:r>
              <a:rPr lang="es-ES" i="1" dirty="0" err="1">
                <a:effectLst>
                  <a:glow rad="101600">
                    <a:schemeClr val="accent2">
                      <a:satMod val="175000"/>
                      <a:alpha val="40000"/>
                    </a:schemeClr>
                  </a:glow>
                  <a:outerShdw blurRad="38100" dist="38100" dir="2700000" algn="tl">
                    <a:srgbClr val="000000">
                      <a:alpha val="43137"/>
                    </a:srgbClr>
                  </a:outerShdw>
                </a:effectLst>
              </a:rPr>
              <a:t>Langenkamp</a:t>
            </a:r>
            <a:r>
              <a:rPr lang="es-ES" i="1" dirty="0">
                <a:effectLst>
                  <a:glow rad="101600">
                    <a:schemeClr val="accent2">
                      <a:satMod val="175000"/>
                      <a:alpha val="40000"/>
                    </a:schemeClr>
                  </a:glow>
                  <a:outerShdw blurRad="38100" dist="38100" dir="2700000" algn="tl">
                    <a:srgbClr val="000000">
                      <a:alpha val="43137"/>
                    </a:srgbClr>
                  </a:outerShdw>
                </a:effectLst>
              </a:rPr>
              <a:t>, Amanda </a:t>
            </a:r>
            <a:r>
              <a:rPr lang="es-ES" i="1" dirty="0" err="1">
                <a:effectLst>
                  <a:glow rad="101600">
                    <a:schemeClr val="accent2">
                      <a:satMod val="175000"/>
                      <a:alpha val="40000"/>
                    </a:schemeClr>
                  </a:glow>
                  <a:outerShdw blurRad="38100" dist="38100" dir="2700000" algn="tl">
                    <a:srgbClr val="000000">
                      <a:alpha val="43137"/>
                    </a:srgbClr>
                  </a:outerShdw>
                </a:effectLst>
              </a:rPr>
              <a:t>Wyss</a:t>
            </a:r>
            <a:r>
              <a:rPr lang="es-ES" i="1" dirty="0">
                <a:effectLst>
                  <a:glow rad="101600">
                    <a:schemeClr val="accent2">
                      <a:satMod val="175000"/>
                      <a:alpha val="40000"/>
                    </a:schemeClr>
                  </a:glow>
                  <a:outerShdw blurRad="38100" dist="38100" dir="2700000" algn="tl">
                    <a:srgbClr val="000000">
                      <a:alpha val="43137"/>
                    </a:srgbClr>
                  </a:outerShdw>
                </a:effectLst>
              </a:rPr>
              <a:t> y </a:t>
            </a:r>
            <a:r>
              <a:rPr lang="es-ES" i="1" dirty="0" err="1">
                <a:effectLst>
                  <a:glow rad="101600">
                    <a:schemeClr val="accent2">
                      <a:satMod val="175000"/>
                      <a:alpha val="40000"/>
                    </a:schemeClr>
                  </a:glow>
                  <a:outerShdw blurRad="38100" dist="38100" dir="2700000" algn="tl">
                    <a:srgbClr val="000000">
                      <a:alpha val="43137"/>
                    </a:srgbClr>
                  </a:outerShdw>
                </a:effectLst>
              </a:rPr>
              <a:t>Jsu</a:t>
            </a:r>
            <a:r>
              <a:rPr lang="es-ES" i="1" dirty="0">
                <a:effectLst>
                  <a:glow rad="101600">
                    <a:schemeClr val="accent2">
                      <a:satMod val="175000"/>
                      <a:alpha val="40000"/>
                    </a:schemeClr>
                  </a:glow>
                  <a:outerShdw blurRad="38100" dist="38100" dir="2700000" algn="tl">
                    <a:srgbClr val="000000">
                      <a:alpha val="43137"/>
                    </a:srgbClr>
                  </a:outerShdw>
                </a:effectLst>
              </a:rPr>
              <a:t> </a:t>
            </a:r>
            <a:r>
              <a:rPr lang="es-ES" i="1" dirty="0" err="1">
                <a:effectLst>
                  <a:glow rad="101600">
                    <a:schemeClr val="accent2">
                      <a:satMod val="175000"/>
                      <a:alpha val="40000"/>
                    </a:schemeClr>
                  </a:glow>
                  <a:outerShdw blurRad="38100" dist="38100" dir="2700000" algn="tl">
                    <a:srgbClr val="000000">
                      <a:alpha val="43137"/>
                    </a:srgbClr>
                  </a:outerShdw>
                </a:effectLst>
              </a:rPr>
              <a:t>Garcia</a:t>
            </a:r>
            <a:r>
              <a:rPr lang="es-ES" i="1" dirty="0">
                <a:effectLst>
                  <a:glow rad="101600">
                    <a:schemeClr val="accent2">
                      <a:satMod val="175000"/>
                      <a:alpha val="40000"/>
                    </a:schemeClr>
                  </a:glow>
                  <a:outerShdw blurRad="38100" dist="38100" dir="2700000" algn="tl">
                    <a:srgbClr val="000000">
                      <a:alpha val="43137"/>
                    </a:srgbClr>
                  </a:outerShdw>
                </a:effectLst>
              </a:rPr>
              <a:t> posan junto a Robert </a:t>
            </a:r>
            <a:r>
              <a:rPr lang="es-ES" i="1" dirty="0" err="1">
                <a:effectLst>
                  <a:glow rad="101600">
                    <a:schemeClr val="accent2">
                      <a:satMod val="175000"/>
                      <a:alpha val="40000"/>
                    </a:schemeClr>
                  </a:glow>
                  <a:outerShdw blurRad="38100" dist="38100" dir="2700000" algn="tl">
                    <a:srgbClr val="000000">
                      <a:alpha val="43137"/>
                    </a:srgbClr>
                  </a:outerShdw>
                </a:effectLst>
              </a:rPr>
              <a:t>Englund</a:t>
            </a:r>
            <a:r>
              <a:rPr lang="es-ES" i="1" dirty="0">
                <a:effectLst>
                  <a:glow rad="101600">
                    <a:schemeClr val="accent2">
                      <a:satMod val="175000"/>
                      <a:alpha val="40000"/>
                    </a:schemeClr>
                  </a:glow>
                  <a:outerShdw blurRad="38100" dist="38100" dir="2700000" algn="tl">
                    <a:srgbClr val="000000">
                      <a:alpha val="43137"/>
                    </a:srgbClr>
                  </a:outerShdw>
                </a:effectLst>
              </a:rPr>
              <a:t> durante el rodaje de -Pesadilla en </a:t>
            </a:r>
            <a:r>
              <a:rPr lang="es-ES" i="1" dirty="0" err="1">
                <a:effectLst>
                  <a:glow rad="101600">
                    <a:schemeClr val="accent2">
                      <a:satMod val="175000"/>
                      <a:alpha val="40000"/>
                    </a:schemeClr>
                  </a:glow>
                  <a:outerShdw blurRad="38100" dist="38100" dir="2700000" algn="tl">
                    <a:srgbClr val="000000">
                      <a:alpha val="43137"/>
                    </a:srgbClr>
                  </a:outerShdw>
                </a:effectLst>
              </a:rPr>
              <a:t>Elm</a:t>
            </a:r>
            <a:r>
              <a:rPr lang="es-ES" i="1" dirty="0">
                <a:effectLst>
                  <a:glow rad="101600">
                    <a:schemeClr val="accent2">
                      <a:satMod val="175000"/>
                      <a:alpha val="40000"/>
                    </a:schemeClr>
                  </a:glow>
                  <a:outerShdw blurRad="38100" dist="38100" dir="2700000" algn="tl">
                    <a:srgbClr val="000000">
                      <a:alpha val="43137"/>
                    </a:srgbClr>
                  </a:outerShdw>
                </a:effectLst>
              </a:rPr>
              <a:t> </a:t>
            </a:r>
            <a:r>
              <a:rPr lang="es-ES" i="1" dirty="0" err="1">
                <a:effectLst>
                  <a:glow rad="101600">
                    <a:schemeClr val="accent2">
                      <a:satMod val="175000"/>
                      <a:alpha val="40000"/>
                    </a:schemeClr>
                  </a:glow>
                  <a:outerShdw blurRad="38100" dist="38100" dir="2700000" algn="tl">
                    <a:srgbClr val="000000">
                      <a:alpha val="43137"/>
                    </a:srgbClr>
                  </a:outerShdw>
                </a:effectLst>
              </a:rPr>
              <a:t>Street</a:t>
            </a:r>
            <a:r>
              <a:rPr lang="es-ES" i="1" dirty="0">
                <a:effectLst>
                  <a:glow rad="101600">
                    <a:schemeClr val="accent2">
                      <a:satMod val="175000"/>
                      <a:alpha val="40000"/>
                    </a:schemeClr>
                  </a:glow>
                  <a:outerShdw blurRad="38100" dist="38100" dir="2700000" algn="tl">
                    <a:srgbClr val="000000">
                      <a:alpha val="43137"/>
                    </a:srgbClr>
                  </a:outerShdw>
                </a:effectLst>
              </a:rPr>
              <a:t>-.</a:t>
            </a:r>
          </a:p>
        </p:txBody>
      </p:sp>
    </p:spTree>
  </p:cSld>
  <p:clrMapOvr>
    <a:masterClrMapping/>
  </p:clrMapOvr>
  <mc:AlternateContent xmlns:mc="http://schemas.openxmlformats.org/markup-compatibility/2006">
    <mc:Choice xmlns:p14="http://schemas.microsoft.com/office/powerpoint/2010/main" Requires="p14">
      <p:transition spd="slow" p14:dur="2000" advTm="21000">
        <p14:flythrough dir="out"/>
      </p:transition>
    </mc:Choice>
    <mc:Fallback>
      <p:transition spd="slow" advTm="21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6" presetClass="exit" presetSubtype="16" fill="hold" nodeType="withEffect">
                                  <p:stCondLst>
                                    <p:cond delay="0"/>
                                  </p:stCondLst>
                                  <p:childTnLst>
                                    <p:animEffect transition="out" filter="circle(in)">
                                      <p:cBhvr>
                                        <p:cTn id="6" dur="4000"/>
                                        <p:tgtEl>
                                          <p:spTgt spid="6"/>
                                        </p:tgtEl>
                                      </p:cBhvr>
                                    </p:animEffect>
                                    <p:set>
                                      <p:cBhvr>
                                        <p:cTn id="7" dur="1" fill="hold">
                                          <p:stCondLst>
                                            <p:cond delay="3999"/>
                                          </p:stCondLst>
                                        </p:cTn>
                                        <p:tgtEl>
                                          <p:spTgt spid="6"/>
                                        </p:tgtEl>
                                        <p:attrNameLst>
                                          <p:attrName>style.visibility</p:attrName>
                                        </p:attrNameLst>
                                      </p:cBhvr>
                                      <p:to>
                                        <p:strVal val="hidden"/>
                                      </p:to>
                                    </p:set>
                                  </p:childTnLst>
                                </p:cTn>
                              </p:par>
                              <p:par>
                                <p:cTn id="8" presetID="6" presetClass="exit" presetSubtype="16" fill="hold" nodeType="withEffect">
                                  <p:stCondLst>
                                    <p:cond delay="0"/>
                                  </p:stCondLst>
                                  <p:childTnLst>
                                    <p:animEffect transition="out" filter="circle(in)">
                                      <p:cBhvr>
                                        <p:cTn id="9" dur="4000"/>
                                        <p:tgtEl>
                                          <p:spTgt spid="7"/>
                                        </p:tgtEl>
                                      </p:cBhvr>
                                    </p:animEffect>
                                    <p:set>
                                      <p:cBhvr>
                                        <p:cTn id="10" dur="1" fill="hold">
                                          <p:stCondLst>
                                            <p:cond delay="3999"/>
                                          </p:stCondLst>
                                        </p:cTn>
                                        <p:tgtEl>
                                          <p:spTgt spid="7"/>
                                        </p:tgtEl>
                                        <p:attrNameLst>
                                          <p:attrName>style.visibility</p:attrName>
                                        </p:attrNameLst>
                                      </p:cBhvr>
                                      <p:to>
                                        <p:strVal val="hidden"/>
                                      </p:to>
                                    </p:set>
                                  </p:childTnLst>
                                </p:cTn>
                              </p:par>
                              <p:par>
                                <p:cTn id="11" presetID="6" presetClass="exit" presetSubtype="16" fill="hold" nodeType="withEffect">
                                  <p:stCondLst>
                                    <p:cond delay="0"/>
                                  </p:stCondLst>
                                  <p:childTnLst>
                                    <p:animEffect transition="out" filter="circle(in)">
                                      <p:cBhvr>
                                        <p:cTn id="12" dur="4000"/>
                                        <p:tgtEl>
                                          <p:spTgt spid="5"/>
                                        </p:tgtEl>
                                      </p:cBhvr>
                                    </p:animEffect>
                                    <p:set>
                                      <p:cBhvr>
                                        <p:cTn id="13" dur="1" fill="hold">
                                          <p:stCondLst>
                                            <p:cond delay="3999"/>
                                          </p:stCondLst>
                                        </p:cTn>
                                        <p:tgtEl>
                                          <p:spTgt spid="5"/>
                                        </p:tgtEl>
                                        <p:attrNameLst>
                                          <p:attrName>style.visibility</p:attrName>
                                        </p:attrNameLst>
                                      </p:cBhvr>
                                      <p:to>
                                        <p:strVal val="hidden"/>
                                      </p:to>
                                    </p:set>
                                  </p:childTnLst>
                                </p:cTn>
                              </p:par>
                              <p:par>
                                <p:cTn id="14" presetID="6" presetClass="exit" presetSubtype="16" fill="hold" nodeType="withEffect">
                                  <p:stCondLst>
                                    <p:cond delay="0"/>
                                  </p:stCondLst>
                                  <p:childTnLst>
                                    <p:animEffect transition="out" filter="circle(in)">
                                      <p:cBhvr>
                                        <p:cTn id="15" dur="4000"/>
                                        <p:tgtEl>
                                          <p:spTgt spid="8"/>
                                        </p:tgtEl>
                                      </p:cBhvr>
                                    </p:animEffect>
                                    <p:set>
                                      <p:cBhvr>
                                        <p:cTn id="16" dur="1" fill="hold">
                                          <p:stCondLst>
                                            <p:cond delay="3999"/>
                                          </p:stCondLst>
                                        </p:cTn>
                                        <p:tgtEl>
                                          <p:spTgt spid="8"/>
                                        </p:tgtEl>
                                        <p:attrNameLst>
                                          <p:attrName>style.visibility</p:attrName>
                                        </p:attrNameLst>
                                      </p:cBhvr>
                                      <p:to>
                                        <p:strVal val="hidden"/>
                                      </p:to>
                                    </p:set>
                                  </p:childTnLst>
                                </p:cTn>
                              </p:par>
                              <p:par>
                                <p:cTn id="17" presetID="6" presetClass="exit" presetSubtype="16" fill="hold" nodeType="withEffect">
                                  <p:stCondLst>
                                    <p:cond delay="0"/>
                                  </p:stCondLst>
                                  <p:childTnLst>
                                    <p:animEffect transition="out" filter="circle(in)">
                                      <p:cBhvr>
                                        <p:cTn id="18" dur="4000"/>
                                        <p:tgtEl>
                                          <p:spTgt spid="9"/>
                                        </p:tgtEl>
                                      </p:cBhvr>
                                    </p:animEffect>
                                    <p:set>
                                      <p:cBhvr>
                                        <p:cTn id="19" dur="1" fill="hold">
                                          <p:stCondLst>
                                            <p:cond delay="3999"/>
                                          </p:stCondLst>
                                        </p:cTn>
                                        <p:tgtEl>
                                          <p:spTgt spid="9"/>
                                        </p:tgtEl>
                                        <p:attrNameLst>
                                          <p:attrName>style.visibility</p:attrName>
                                        </p:attrNameLst>
                                      </p:cBhvr>
                                      <p:to>
                                        <p:strVal val="hidden"/>
                                      </p:to>
                                    </p:set>
                                  </p:childTnLst>
                                </p:cTn>
                              </p:par>
                              <p:par>
                                <p:cTn id="20" presetID="14" presetClass="entr" presetSubtype="10" fill="hold" nodeType="withEffect">
                                  <p:stCondLst>
                                    <p:cond delay="500"/>
                                  </p:stCondLst>
                                  <p:childTnLst>
                                    <p:set>
                                      <p:cBhvr>
                                        <p:cTn id="21" dur="1" fill="hold">
                                          <p:stCondLst>
                                            <p:cond delay="0"/>
                                          </p:stCondLst>
                                        </p:cTn>
                                        <p:tgtEl>
                                          <p:spTgt spid="4"/>
                                        </p:tgtEl>
                                        <p:attrNameLst>
                                          <p:attrName>style.visibility</p:attrName>
                                        </p:attrNameLst>
                                      </p:cBhvr>
                                      <p:to>
                                        <p:strVal val="visible"/>
                                      </p:to>
                                    </p:set>
                                    <p:animEffect transition="in" filter="randombar(horizontal)">
                                      <p:cBhvr>
                                        <p:cTn id="22" dur="4000"/>
                                        <p:tgtEl>
                                          <p:spTgt spid="4"/>
                                        </p:tgtEl>
                                      </p:cBhvr>
                                    </p:animEffect>
                                  </p:childTnLst>
                                </p:cTn>
                              </p:par>
                              <p:par>
                                <p:cTn id="23" presetID="23" presetClass="entr" presetSubtype="288" fill="hold" nodeType="withEffect">
                                  <p:stCondLst>
                                    <p:cond delay="500"/>
                                  </p:stCondLst>
                                  <p:childTnLst>
                                    <p:set>
                                      <p:cBhvr>
                                        <p:cTn id="24" dur="1" fill="hold">
                                          <p:stCondLst>
                                            <p:cond delay="0"/>
                                          </p:stCondLst>
                                        </p:cTn>
                                        <p:tgtEl>
                                          <p:spTgt spid="4"/>
                                        </p:tgtEl>
                                        <p:attrNameLst>
                                          <p:attrName>style.visibility</p:attrName>
                                        </p:attrNameLst>
                                      </p:cBhvr>
                                      <p:to>
                                        <p:strVal val="visible"/>
                                      </p:to>
                                    </p:set>
                                    <p:anim calcmode="lin" valueType="num">
                                      <p:cBhvr>
                                        <p:cTn id="25" dur="4000" fill="hold"/>
                                        <p:tgtEl>
                                          <p:spTgt spid="4"/>
                                        </p:tgtEl>
                                        <p:attrNameLst>
                                          <p:attrName>ppt_w</p:attrName>
                                        </p:attrNameLst>
                                      </p:cBhvr>
                                      <p:tavLst>
                                        <p:tav tm="0">
                                          <p:val>
                                            <p:strVal val="4/3*#ppt_w"/>
                                          </p:val>
                                        </p:tav>
                                        <p:tav tm="100000">
                                          <p:val>
                                            <p:strVal val="#ppt_w"/>
                                          </p:val>
                                        </p:tav>
                                      </p:tavLst>
                                    </p:anim>
                                    <p:anim calcmode="lin" valueType="num">
                                      <p:cBhvr>
                                        <p:cTn id="26" dur="4000" fill="hold"/>
                                        <p:tgtEl>
                                          <p:spTgt spid="4"/>
                                        </p:tgtEl>
                                        <p:attrNameLst>
                                          <p:attrName>ppt_h</p:attrName>
                                        </p:attrNameLst>
                                      </p:cBhvr>
                                      <p:tavLst>
                                        <p:tav tm="0">
                                          <p:val>
                                            <p:strVal val="4/3*#ppt_h"/>
                                          </p:val>
                                        </p:tav>
                                        <p:tav tm="100000">
                                          <p:val>
                                            <p:strVal val="#ppt_h"/>
                                          </p:val>
                                        </p:tav>
                                      </p:tavLst>
                                    </p:anim>
                                  </p:childTnLst>
                                </p:cTn>
                              </p:par>
                            </p:childTnLst>
                          </p:cTn>
                        </p:par>
                        <p:par>
                          <p:cTn id="27" fill="hold">
                            <p:stCondLst>
                              <p:cond delay="4500"/>
                            </p:stCondLst>
                            <p:childTnLst>
                              <p:par>
                                <p:cTn id="28" presetID="40" presetClass="entr" presetSubtype="0" fill="hold" grpId="0" nodeType="afterEffect">
                                  <p:stCondLst>
                                    <p:cond delay="0"/>
                                  </p:stCondLst>
                                  <p:iterate type="lt">
                                    <p:tmPct val="10000"/>
                                  </p:iterate>
                                  <p:childTnLst>
                                    <p:set>
                                      <p:cBhvr>
                                        <p:cTn id="29" dur="1" fill="hold">
                                          <p:stCondLst>
                                            <p:cond delay="0"/>
                                          </p:stCondLst>
                                        </p:cTn>
                                        <p:tgtEl>
                                          <p:spTgt spid="11"/>
                                        </p:tgtEl>
                                        <p:attrNameLst>
                                          <p:attrName>style.visibility</p:attrName>
                                        </p:attrNameLst>
                                      </p:cBhvr>
                                      <p:to>
                                        <p:strVal val="visible"/>
                                      </p:to>
                                    </p:set>
                                    <p:animEffect transition="in" filter="fade">
                                      <p:cBhvr>
                                        <p:cTn id="30" dur="1000"/>
                                        <p:tgtEl>
                                          <p:spTgt spid="11"/>
                                        </p:tgtEl>
                                      </p:cBhvr>
                                    </p:animEffect>
                                    <p:anim calcmode="lin" valueType="num">
                                      <p:cBhvr>
                                        <p:cTn id="31" dur="1000" fill="hold"/>
                                        <p:tgtEl>
                                          <p:spTgt spid="11"/>
                                        </p:tgtEl>
                                        <p:attrNameLst>
                                          <p:attrName>ppt_x</p:attrName>
                                        </p:attrNameLst>
                                      </p:cBhvr>
                                      <p:tavLst>
                                        <p:tav tm="0">
                                          <p:val>
                                            <p:strVal val="#ppt_x-.1"/>
                                          </p:val>
                                        </p:tav>
                                        <p:tav tm="100000">
                                          <p:val>
                                            <p:strVal val="#ppt_x"/>
                                          </p:val>
                                        </p:tav>
                                      </p:tavLst>
                                    </p:anim>
                                    <p:anim calcmode="lin" valueType="num">
                                      <p:cBhvr>
                                        <p:cTn id="32" dur="1000" fill="hold"/>
                                        <p:tgtEl>
                                          <p:spTgt spid="1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6" name="3 Imagen" descr="020.jpg"/>
          <p:cNvPicPr>
            <a:picLocks noChangeAspect="1"/>
          </p:cNvPicPr>
          <p:nvPr/>
        </p:nvPicPr>
        <p:blipFill>
          <a:blip r:embed="rId2" cstate="print"/>
          <a:srcRect/>
          <a:stretch>
            <a:fillRect/>
          </a:stretch>
        </p:blipFill>
        <p:spPr bwMode="auto">
          <a:xfrm>
            <a:off x="1979613" y="-455613"/>
            <a:ext cx="5113337" cy="6697663"/>
          </a:xfrm>
          <a:prstGeom prst="rect">
            <a:avLst/>
          </a:prstGeom>
          <a:noFill/>
          <a:ln w="9525">
            <a:noFill/>
            <a:miter lim="800000"/>
            <a:headEnd/>
            <a:tailEnd/>
          </a:ln>
        </p:spPr>
      </p:pic>
      <p:sp>
        <p:nvSpPr>
          <p:cNvPr id="5" name="4 Rectángulo"/>
          <p:cNvSpPr/>
          <p:nvPr/>
        </p:nvSpPr>
        <p:spPr>
          <a:xfrm>
            <a:off x="0" y="0"/>
            <a:ext cx="1979613" cy="5715000"/>
          </a:xfrm>
          <a:prstGeom prst="rect">
            <a:avLst/>
          </a:prstGeom>
          <a:gradFill flip="none" rotWithShape="1">
            <a:gsLst>
              <a:gs pos="0">
                <a:schemeClr val="tx1">
                  <a:lumMod val="85000"/>
                  <a:shade val="30000"/>
                  <a:satMod val="115000"/>
                </a:schemeClr>
              </a:gs>
              <a:gs pos="50000">
                <a:schemeClr val="tx1">
                  <a:lumMod val="85000"/>
                  <a:shade val="67500"/>
                  <a:satMod val="115000"/>
                </a:schemeClr>
              </a:gs>
              <a:gs pos="100000">
                <a:schemeClr val="tx1">
                  <a:lumMod val="85000"/>
                  <a:shade val="100000"/>
                  <a:satMod val="115000"/>
                </a:schemeClr>
              </a:gs>
            </a:gsLst>
            <a:lin ang="10800000" scaled="1"/>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6" name="5 Rectángulo"/>
          <p:cNvSpPr/>
          <p:nvPr/>
        </p:nvSpPr>
        <p:spPr>
          <a:xfrm>
            <a:off x="7092950" y="0"/>
            <a:ext cx="2051050" cy="5715000"/>
          </a:xfrm>
          <a:prstGeom prst="rect">
            <a:avLst/>
          </a:prstGeom>
          <a:gradFill flip="none" rotWithShape="1">
            <a:gsLst>
              <a:gs pos="0">
                <a:schemeClr val="tx1">
                  <a:lumMod val="85000"/>
                  <a:shade val="30000"/>
                  <a:satMod val="115000"/>
                </a:schemeClr>
              </a:gs>
              <a:gs pos="50000">
                <a:schemeClr val="tx1">
                  <a:lumMod val="85000"/>
                  <a:shade val="67500"/>
                  <a:satMod val="115000"/>
                </a:schemeClr>
              </a:gs>
              <a:gs pos="100000">
                <a:schemeClr val="tx1">
                  <a:lumMod val="85000"/>
                  <a:shade val="100000"/>
                  <a:satMod val="115000"/>
                </a:schemeClr>
              </a:gs>
            </a:gsLst>
            <a:lin ang="0" scaled="1"/>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 name="6 Rectángulo"/>
          <p:cNvSpPr/>
          <p:nvPr/>
        </p:nvSpPr>
        <p:spPr>
          <a:xfrm>
            <a:off x="1979712" y="0"/>
            <a:ext cx="5113337" cy="5715000"/>
          </a:xfrm>
          <a:prstGeom prst="rect">
            <a:avLst/>
          </a:prstGeom>
          <a:solidFill>
            <a:schemeClr val="tx1">
              <a:lumMod val="65000"/>
              <a:alpha val="64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8" name="7 Rectángulo"/>
          <p:cNvSpPr/>
          <p:nvPr/>
        </p:nvSpPr>
        <p:spPr>
          <a:xfrm>
            <a:off x="2268538" y="217488"/>
            <a:ext cx="4535487" cy="5280025"/>
          </a:xfrm>
          <a:prstGeom prst="rect">
            <a:avLst/>
          </a:prstGeom>
          <a:solidFill>
            <a:schemeClr val="bg1">
              <a:lumMod val="65000"/>
              <a:lumOff val="35000"/>
              <a:alpha val="64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9" name="8 Rectángulo"/>
          <p:cNvSpPr/>
          <p:nvPr/>
        </p:nvSpPr>
        <p:spPr>
          <a:xfrm>
            <a:off x="2484438" y="457200"/>
            <a:ext cx="4103687" cy="4800600"/>
          </a:xfrm>
          <a:prstGeom prst="rect">
            <a:avLst/>
          </a:prstGeom>
          <a:solidFill>
            <a:schemeClr val="tx1">
              <a:lumMod val="85000"/>
              <a:alpha val="64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1" name="10 CuadroTexto"/>
          <p:cNvSpPr txBox="1"/>
          <p:nvPr/>
        </p:nvSpPr>
        <p:spPr>
          <a:xfrm>
            <a:off x="989806" y="4325144"/>
            <a:ext cx="6858000" cy="1292225"/>
          </a:xfrm>
          <a:prstGeom prst="rect">
            <a:avLst/>
          </a:prstGeom>
          <a:noFill/>
        </p:spPr>
        <p:txBody>
          <a:bodyPr>
            <a:spAutoFit/>
          </a:bodyPr>
          <a:lstStyle/>
          <a:p>
            <a:pPr>
              <a:defRPr/>
            </a:pPr>
            <a:r>
              <a:rPr lang="es-ES" sz="2400" i="1" dirty="0">
                <a:effectLst>
                  <a:glow rad="101600">
                    <a:schemeClr val="accent2">
                      <a:satMod val="175000"/>
                      <a:alpha val="40000"/>
                    </a:schemeClr>
                  </a:glow>
                  <a:outerShdw blurRad="38100" dist="38100" dir="2700000" algn="tl">
                    <a:srgbClr val="000000">
                      <a:alpha val="43137"/>
                    </a:srgbClr>
                  </a:outerShdw>
                </a:effectLst>
              </a:rPr>
              <a:t>1985 - Mike Tyson antes de su primera pelea. </a:t>
            </a:r>
            <a:r>
              <a:rPr lang="es-ES" i="1" dirty="0">
                <a:effectLst>
                  <a:glow rad="101600">
                    <a:schemeClr val="accent2">
                      <a:satMod val="175000"/>
                      <a:alpha val="40000"/>
                    </a:schemeClr>
                  </a:glow>
                  <a:outerShdw blurRad="38100" dist="38100" dir="2700000" algn="tl">
                    <a:srgbClr val="000000">
                      <a:alpha val="43137"/>
                    </a:srgbClr>
                  </a:outerShdw>
                </a:effectLst>
              </a:rPr>
              <a:t>Bob Miller, que había sido boxeador amateur y entrenador, mantuvo un encuentro con el entrenador y mentor de un joven boxeador llamado Mike Tyson.</a:t>
            </a:r>
          </a:p>
        </p:txBody>
      </p:sp>
    </p:spTree>
  </p:cSld>
  <p:clrMapOvr>
    <a:masterClrMapping/>
  </p:clrMapOvr>
  <mc:AlternateContent xmlns:mc="http://schemas.openxmlformats.org/markup-compatibility/2006">
    <mc:Choice xmlns:p14="http://schemas.microsoft.com/office/powerpoint/2010/main" Requires="p14">
      <p:transition spd="slow" p14:dur="2000" advTm="24000">
        <p14:warp dir="in"/>
      </p:transition>
    </mc:Choice>
    <mc:Fallback>
      <p:transition spd="slow" advTm="24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3" presetClass="exit" presetSubtype="32" fill="hold" grpId="0" nodeType="withEffect">
                                  <p:stCondLst>
                                    <p:cond delay="0"/>
                                  </p:stCondLst>
                                  <p:childTnLst>
                                    <p:animEffect transition="out" filter="plus(out)">
                                      <p:cBhvr>
                                        <p:cTn id="6" dur="3000"/>
                                        <p:tgtEl>
                                          <p:spTgt spid="7"/>
                                        </p:tgtEl>
                                      </p:cBhvr>
                                    </p:animEffect>
                                    <p:set>
                                      <p:cBhvr>
                                        <p:cTn id="7" dur="1" fill="hold">
                                          <p:stCondLst>
                                            <p:cond delay="2999"/>
                                          </p:stCondLst>
                                        </p:cTn>
                                        <p:tgtEl>
                                          <p:spTgt spid="7"/>
                                        </p:tgtEl>
                                        <p:attrNameLst>
                                          <p:attrName>style.visibility</p:attrName>
                                        </p:attrNameLst>
                                      </p:cBhvr>
                                      <p:to>
                                        <p:strVal val="hidden"/>
                                      </p:to>
                                    </p:set>
                                  </p:childTnLst>
                                </p:cTn>
                              </p:par>
                              <p:par>
                                <p:cTn id="8" presetID="13" presetClass="exit" presetSubtype="32" fill="hold" grpId="0" nodeType="withEffect">
                                  <p:stCondLst>
                                    <p:cond delay="0"/>
                                  </p:stCondLst>
                                  <p:childTnLst>
                                    <p:animEffect transition="out" filter="plus(out)">
                                      <p:cBhvr>
                                        <p:cTn id="9" dur="3000"/>
                                        <p:tgtEl>
                                          <p:spTgt spid="8"/>
                                        </p:tgtEl>
                                      </p:cBhvr>
                                    </p:animEffect>
                                    <p:set>
                                      <p:cBhvr>
                                        <p:cTn id="10" dur="1" fill="hold">
                                          <p:stCondLst>
                                            <p:cond delay="2999"/>
                                          </p:stCondLst>
                                        </p:cTn>
                                        <p:tgtEl>
                                          <p:spTgt spid="8"/>
                                        </p:tgtEl>
                                        <p:attrNameLst>
                                          <p:attrName>style.visibility</p:attrName>
                                        </p:attrNameLst>
                                      </p:cBhvr>
                                      <p:to>
                                        <p:strVal val="hidden"/>
                                      </p:to>
                                    </p:set>
                                  </p:childTnLst>
                                </p:cTn>
                              </p:par>
                              <p:par>
                                <p:cTn id="11" presetID="13" presetClass="exit" presetSubtype="32" fill="hold" grpId="0" nodeType="withEffect">
                                  <p:stCondLst>
                                    <p:cond delay="0"/>
                                  </p:stCondLst>
                                  <p:childTnLst>
                                    <p:animEffect transition="out" filter="plus(out)">
                                      <p:cBhvr>
                                        <p:cTn id="12" dur="4000"/>
                                        <p:tgtEl>
                                          <p:spTgt spid="9"/>
                                        </p:tgtEl>
                                      </p:cBhvr>
                                    </p:animEffect>
                                    <p:set>
                                      <p:cBhvr>
                                        <p:cTn id="13" dur="1" fill="hold">
                                          <p:stCondLst>
                                            <p:cond delay="3999"/>
                                          </p:stCondLst>
                                        </p:cTn>
                                        <p:tgtEl>
                                          <p:spTgt spid="9"/>
                                        </p:tgtEl>
                                        <p:attrNameLst>
                                          <p:attrName>style.visibility</p:attrName>
                                        </p:attrNameLst>
                                      </p:cBhvr>
                                      <p:to>
                                        <p:strVal val="hidden"/>
                                      </p:to>
                                    </p:set>
                                  </p:childTnLst>
                                </p:cTn>
                              </p:par>
                              <p:par>
                                <p:cTn id="14" presetID="3" presetClass="entr" presetSubtype="10" fill="hold" nodeType="withEffect">
                                  <p:stCondLst>
                                    <p:cond delay="0"/>
                                  </p:stCondLst>
                                  <p:childTnLst>
                                    <p:set>
                                      <p:cBhvr>
                                        <p:cTn id="15" dur="1" fill="hold">
                                          <p:stCondLst>
                                            <p:cond delay="0"/>
                                          </p:stCondLst>
                                        </p:cTn>
                                        <p:tgtEl>
                                          <p:spTgt spid="5"/>
                                        </p:tgtEl>
                                        <p:attrNameLst>
                                          <p:attrName>style.visibility</p:attrName>
                                        </p:attrNameLst>
                                      </p:cBhvr>
                                      <p:to>
                                        <p:strVal val="visible"/>
                                      </p:to>
                                    </p:set>
                                    <p:animEffect transition="in" filter="blinds(horizontal)">
                                      <p:cBhvr>
                                        <p:cTn id="16" dur="3000"/>
                                        <p:tgtEl>
                                          <p:spTgt spid="5"/>
                                        </p:tgtEl>
                                      </p:cBhvr>
                                    </p:animEffect>
                                  </p:childTnLst>
                                </p:cTn>
                              </p:par>
                              <p:par>
                                <p:cTn id="17" presetID="3" presetClass="entr" presetSubtype="10" fill="hold" nodeType="with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blinds(horizontal)">
                                      <p:cBhvr>
                                        <p:cTn id="19" dur="3000"/>
                                        <p:tgtEl>
                                          <p:spTgt spid="6"/>
                                        </p:tgtEl>
                                      </p:cBhvr>
                                    </p:animEffect>
                                  </p:childTnLst>
                                </p:cTn>
                              </p:par>
                              <p:par>
                                <p:cTn id="20" presetID="52" presetClass="entr" presetSubtype="0" fill="hold" nodeType="withEffect">
                                  <p:stCondLst>
                                    <p:cond delay="0"/>
                                  </p:stCondLst>
                                  <p:childTnLst>
                                    <p:set>
                                      <p:cBhvr>
                                        <p:cTn id="21" dur="1" fill="hold">
                                          <p:stCondLst>
                                            <p:cond delay="0"/>
                                          </p:stCondLst>
                                        </p:cTn>
                                        <p:tgtEl>
                                          <p:spTgt spid="21506"/>
                                        </p:tgtEl>
                                        <p:attrNameLst>
                                          <p:attrName>style.visibility</p:attrName>
                                        </p:attrNameLst>
                                      </p:cBhvr>
                                      <p:to>
                                        <p:strVal val="visible"/>
                                      </p:to>
                                    </p:set>
                                    <p:animScale>
                                      <p:cBhvr>
                                        <p:cTn id="22" dur="3000" decel="50000" fill="hold">
                                          <p:stCondLst>
                                            <p:cond delay="0"/>
                                          </p:stCondLst>
                                        </p:cTn>
                                        <p:tgtEl>
                                          <p:spTgt spid="21506"/>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3" dur="3000" decel="50000" fill="hold">
                                          <p:stCondLst>
                                            <p:cond delay="0"/>
                                          </p:stCondLst>
                                        </p:cTn>
                                        <p:tgtEl>
                                          <p:spTgt spid="21506"/>
                                        </p:tgtEl>
                                        <p:attrNameLst>
                                          <p:attrName>ppt_x</p:attrName>
                                          <p:attrName>ppt_y</p:attrName>
                                        </p:attrNameLst>
                                      </p:cBhvr>
                                    </p:animMotion>
                                    <p:animEffect transition="in" filter="fade">
                                      <p:cBhvr>
                                        <p:cTn id="24" dur="3000"/>
                                        <p:tgtEl>
                                          <p:spTgt spid="21506"/>
                                        </p:tgtEl>
                                      </p:cBhvr>
                                    </p:animEffect>
                                  </p:childTnLst>
                                </p:cTn>
                              </p:par>
                              <p:par>
                                <p:cTn id="25" presetID="23" presetClass="entr" presetSubtype="272" fill="hold" nodeType="withEffect">
                                  <p:stCondLst>
                                    <p:cond delay="0"/>
                                  </p:stCondLst>
                                  <p:childTnLst>
                                    <p:set>
                                      <p:cBhvr>
                                        <p:cTn id="26" dur="1" fill="hold">
                                          <p:stCondLst>
                                            <p:cond delay="0"/>
                                          </p:stCondLst>
                                        </p:cTn>
                                        <p:tgtEl>
                                          <p:spTgt spid="21506"/>
                                        </p:tgtEl>
                                        <p:attrNameLst>
                                          <p:attrName>style.visibility</p:attrName>
                                        </p:attrNameLst>
                                      </p:cBhvr>
                                      <p:to>
                                        <p:strVal val="visible"/>
                                      </p:to>
                                    </p:set>
                                    <p:anim calcmode="lin" valueType="num">
                                      <p:cBhvr>
                                        <p:cTn id="27" dur="4000" fill="hold"/>
                                        <p:tgtEl>
                                          <p:spTgt spid="21506"/>
                                        </p:tgtEl>
                                        <p:attrNameLst>
                                          <p:attrName>ppt_w</p:attrName>
                                        </p:attrNameLst>
                                      </p:cBhvr>
                                      <p:tavLst>
                                        <p:tav tm="0">
                                          <p:val>
                                            <p:strVal val="2/3*#ppt_w"/>
                                          </p:val>
                                        </p:tav>
                                        <p:tav tm="100000">
                                          <p:val>
                                            <p:strVal val="#ppt_w"/>
                                          </p:val>
                                        </p:tav>
                                      </p:tavLst>
                                    </p:anim>
                                    <p:anim calcmode="lin" valueType="num">
                                      <p:cBhvr>
                                        <p:cTn id="28" dur="4000" fill="hold"/>
                                        <p:tgtEl>
                                          <p:spTgt spid="21506"/>
                                        </p:tgtEl>
                                        <p:attrNameLst>
                                          <p:attrName>ppt_h</p:attrName>
                                        </p:attrNameLst>
                                      </p:cBhvr>
                                      <p:tavLst>
                                        <p:tav tm="0">
                                          <p:val>
                                            <p:strVal val="2/3*#ppt_h"/>
                                          </p:val>
                                        </p:tav>
                                        <p:tav tm="100000">
                                          <p:val>
                                            <p:strVal val="#ppt_h"/>
                                          </p:val>
                                        </p:tav>
                                      </p:tavLst>
                                    </p:anim>
                                  </p:childTnLst>
                                </p:cTn>
                              </p:par>
                              <p:par>
                                <p:cTn id="29" presetID="8" presetClass="emph" presetSubtype="0" repeatCount="3000" fill="hold" nodeType="withEffect">
                                  <p:stCondLst>
                                    <p:cond delay="0"/>
                                  </p:stCondLst>
                                  <p:childTnLst>
                                    <p:animRot by="21600000">
                                      <p:cBhvr>
                                        <p:cTn id="30" dur="1000" fill="hold"/>
                                        <p:tgtEl>
                                          <p:spTgt spid="21506"/>
                                        </p:tgtEl>
                                        <p:attrNameLst>
                                          <p:attrName>r</p:attrName>
                                        </p:attrNameLst>
                                      </p:cBhvr>
                                    </p:animRot>
                                  </p:childTnLst>
                                </p:cTn>
                              </p:par>
                            </p:childTnLst>
                          </p:cTn>
                        </p:par>
                        <p:par>
                          <p:cTn id="31" fill="hold">
                            <p:stCondLst>
                              <p:cond delay="4000"/>
                            </p:stCondLst>
                            <p:childTnLst>
                              <p:par>
                                <p:cTn id="32" presetID="40" presetClass="entr" presetSubtype="0" fill="hold" grpId="0" nodeType="afterEffect">
                                  <p:stCondLst>
                                    <p:cond delay="0"/>
                                  </p:stCondLst>
                                  <p:iterate type="lt">
                                    <p:tmPct val="10000"/>
                                  </p:iterate>
                                  <p:childTnLst>
                                    <p:set>
                                      <p:cBhvr>
                                        <p:cTn id="33" dur="1" fill="hold">
                                          <p:stCondLst>
                                            <p:cond delay="0"/>
                                          </p:stCondLst>
                                        </p:cTn>
                                        <p:tgtEl>
                                          <p:spTgt spid="11"/>
                                        </p:tgtEl>
                                        <p:attrNameLst>
                                          <p:attrName>style.visibility</p:attrName>
                                        </p:attrNameLst>
                                      </p:cBhvr>
                                      <p:to>
                                        <p:strVal val="visible"/>
                                      </p:to>
                                    </p:set>
                                    <p:animEffect transition="in" filter="fade">
                                      <p:cBhvr>
                                        <p:cTn id="34" dur="1000"/>
                                        <p:tgtEl>
                                          <p:spTgt spid="11"/>
                                        </p:tgtEl>
                                      </p:cBhvr>
                                    </p:animEffect>
                                    <p:anim calcmode="lin" valueType="num">
                                      <p:cBhvr>
                                        <p:cTn id="35" dur="1000" fill="hold"/>
                                        <p:tgtEl>
                                          <p:spTgt spid="11"/>
                                        </p:tgtEl>
                                        <p:attrNameLst>
                                          <p:attrName>ppt_x</p:attrName>
                                        </p:attrNameLst>
                                      </p:cBhvr>
                                      <p:tavLst>
                                        <p:tav tm="0">
                                          <p:val>
                                            <p:strVal val="#ppt_x-.1"/>
                                          </p:val>
                                        </p:tav>
                                        <p:tav tm="100000">
                                          <p:val>
                                            <p:strVal val="#ppt_x"/>
                                          </p:val>
                                        </p:tav>
                                      </p:tavLst>
                                    </p:anim>
                                    <p:anim calcmode="lin" valueType="num">
                                      <p:cBhvr>
                                        <p:cTn id="36" dur="1000" fill="hold"/>
                                        <p:tgtEl>
                                          <p:spTgt spid="1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9" grpId="0" animBg="1"/>
      <p:bldP spid="11" grpId="0"/>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6 Imagen" descr="IMGP2524 [Desktop Resolution].jpg"/>
          <p:cNvPicPr>
            <a:picLocks noChangeAspect="1"/>
          </p:cNvPicPr>
          <p:nvPr/>
        </p:nvPicPr>
        <p:blipFill>
          <a:blip r:embed="rId3" cstate="print"/>
          <a:srcRect/>
          <a:stretch>
            <a:fillRect/>
          </a:stretch>
        </p:blipFill>
        <p:spPr bwMode="auto">
          <a:xfrm>
            <a:off x="0" y="-311150"/>
            <a:ext cx="9144000" cy="6264275"/>
          </a:xfrm>
          <a:prstGeom prst="rect">
            <a:avLst/>
          </a:prstGeom>
          <a:noFill/>
          <a:ln w="9525">
            <a:noFill/>
            <a:miter lim="800000"/>
            <a:headEnd/>
            <a:tailEnd/>
          </a:ln>
        </p:spPr>
      </p:pic>
      <p:sp>
        <p:nvSpPr>
          <p:cNvPr id="8" name="7 Marco"/>
          <p:cNvSpPr/>
          <p:nvPr/>
        </p:nvSpPr>
        <p:spPr>
          <a:xfrm>
            <a:off x="468313" y="217488"/>
            <a:ext cx="1143000" cy="5280025"/>
          </a:xfrm>
          <a:prstGeom prst="frame">
            <a:avLst>
              <a:gd name="adj1" fmla="val 31532"/>
            </a:avLst>
          </a:prstGeom>
          <a:solidFill>
            <a:schemeClr val="tx1">
              <a:lumMod val="8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9" name="8 Marco"/>
          <p:cNvSpPr/>
          <p:nvPr/>
        </p:nvSpPr>
        <p:spPr>
          <a:xfrm>
            <a:off x="1619250" y="217488"/>
            <a:ext cx="1143000" cy="5280025"/>
          </a:xfrm>
          <a:prstGeom prst="frame">
            <a:avLst>
              <a:gd name="adj1" fmla="val 29310"/>
            </a:avLst>
          </a:prstGeom>
          <a:solidFill>
            <a:schemeClr val="tx1">
              <a:lumMod val="6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0" name="9 Marco"/>
          <p:cNvSpPr/>
          <p:nvPr/>
        </p:nvSpPr>
        <p:spPr>
          <a:xfrm>
            <a:off x="2771775" y="217488"/>
            <a:ext cx="1143000" cy="5280025"/>
          </a:xfrm>
          <a:prstGeom prst="frame">
            <a:avLst>
              <a:gd name="adj1" fmla="val 28199"/>
            </a:avLst>
          </a:prstGeom>
          <a:solidFill>
            <a:schemeClr val="tx1">
              <a:lumMod val="8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1" name="10 Marco"/>
          <p:cNvSpPr/>
          <p:nvPr/>
        </p:nvSpPr>
        <p:spPr>
          <a:xfrm>
            <a:off x="3929063" y="217488"/>
            <a:ext cx="1143000" cy="5280025"/>
          </a:xfrm>
          <a:prstGeom prst="frame">
            <a:avLst>
              <a:gd name="adj1" fmla="val 28199"/>
            </a:avLst>
          </a:prstGeom>
          <a:solidFill>
            <a:schemeClr val="tx1">
              <a:lumMod val="6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solidFill>
                <a:schemeClr val="tx1"/>
              </a:solidFill>
            </a:endParaRPr>
          </a:p>
        </p:txBody>
      </p:sp>
      <p:sp>
        <p:nvSpPr>
          <p:cNvPr id="12" name="11 Marco"/>
          <p:cNvSpPr/>
          <p:nvPr/>
        </p:nvSpPr>
        <p:spPr>
          <a:xfrm>
            <a:off x="5072063" y="217488"/>
            <a:ext cx="1214437" cy="5280025"/>
          </a:xfrm>
          <a:prstGeom prst="frame">
            <a:avLst>
              <a:gd name="adj1" fmla="val 26761"/>
            </a:avLst>
          </a:prstGeom>
          <a:solidFill>
            <a:schemeClr val="tx1">
              <a:lumMod val="8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3" name="12 Marco"/>
          <p:cNvSpPr/>
          <p:nvPr/>
        </p:nvSpPr>
        <p:spPr>
          <a:xfrm>
            <a:off x="6215063" y="217488"/>
            <a:ext cx="1285875" cy="5280025"/>
          </a:xfrm>
          <a:prstGeom prst="frame">
            <a:avLst>
              <a:gd name="adj1" fmla="val 28446"/>
            </a:avLst>
          </a:prstGeom>
          <a:solidFill>
            <a:schemeClr val="tx1">
              <a:lumMod val="6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4" name="13 Marco"/>
          <p:cNvSpPr/>
          <p:nvPr/>
        </p:nvSpPr>
        <p:spPr>
          <a:xfrm>
            <a:off x="7500938" y="217488"/>
            <a:ext cx="1247775" cy="5280025"/>
          </a:xfrm>
          <a:prstGeom prst="frame">
            <a:avLst>
              <a:gd name="adj1" fmla="val 29099"/>
            </a:avLst>
          </a:prstGeom>
          <a:solidFill>
            <a:schemeClr val="tx1">
              <a:lumMod val="8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6" name="15 CuadroTexto"/>
          <p:cNvSpPr txBox="1"/>
          <p:nvPr/>
        </p:nvSpPr>
        <p:spPr>
          <a:xfrm>
            <a:off x="1015951" y="4641031"/>
            <a:ext cx="7715250" cy="1016000"/>
          </a:xfrm>
          <a:prstGeom prst="rect">
            <a:avLst/>
          </a:prstGeom>
          <a:noFill/>
        </p:spPr>
        <p:txBody>
          <a:bodyPr>
            <a:spAutoFit/>
          </a:bodyPr>
          <a:lstStyle/>
          <a:p>
            <a:pPr>
              <a:defRPr/>
            </a:pPr>
            <a:r>
              <a:rPr lang="es-ES" sz="2400" i="1" dirty="0" smtClean="0">
                <a:effectLst>
                  <a:glow rad="101600">
                    <a:schemeClr val="accent2">
                      <a:satMod val="175000"/>
                      <a:alpha val="40000"/>
                    </a:schemeClr>
                  </a:glow>
                  <a:outerShdw blurRad="38100" dist="38100" dir="2700000" algn="tl">
                    <a:srgbClr val="000000">
                      <a:alpha val="43137"/>
                    </a:srgbClr>
                  </a:outerShdw>
                </a:effectLst>
              </a:rPr>
              <a:t>1985 - Los </a:t>
            </a:r>
            <a:r>
              <a:rPr lang="es-ES" sz="2400" i="1" dirty="0" err="1" smtClean="0">
                <a:effectLst>
                  <a:glow rad="101600">
                    <a:schemeClr val="accent2">
                      <a:satMod val="175000"/>
                      <a:alpha val="40000"/>
                    </a:schemeClr>
                  </a:glow>
                  <a:outerShdw blurRad="38100" dist="38100" dir="2700000" algn="tl">
                    <a:srgbClr val="000000">
                      <a:alpha val="43137"/>
                    </a:srgbClr>
                  </a:outerShdw>
                </a:effectLst>
              </a:rPr>
              <a:t>Goonies</a:t>
            </a:r>
            <a:r>
              <a:rPr lang="es-ES" sz="2400" i="1" dirty="0" smtClean="0">
                <a:effectLst>
                  <a:glow rad="101600">
                    <a:schemeClr val="accent2">
                      <a:satMod val="175000"/>
                      <a:alpha val="40000"/>
                    </a:schemeClr>
                  </a:glow>
                  <a:outerShdw blurRad="38100" dist="38100" dir="2700000" algn="tl">
                    <a:srgbClr val="000000">
                      <a:alpha val="43137"/>
                    </a:srgbClr>
                  </a:outerShdw>
                </a:effectLst>
              </a:rPr>
              <a:t> - Detrás de las cámaras.</a:t>
            </a:r>
          </a:p>
          <a:p>
            <a:pPr>
              <a:defRPr/>
            </a:pPr>
            <a:r>
              <a:rPr lang="es-ES" i="1" dirty="0" smtClean="0">
                <a:effectLst>
                  <a:glow rad="101600">
                    <a:schemeClr val="accent2">
                      <a:satMod val="175000"/>
                      <a:alpha val="40000"/>
                    </a:schemeClr>
                  </a:glow>
                  <a:outerShdw blurRad="38100" dist="38100" dir="2700000" algn="tl">
                    <a:srgbClr val="000000">
                      <a:alpha val="43137"/>
                    </a:srgbClr>
                  </a:outerShdw>
                </a:effectLst>
              </a:rPr>
              <a:t>Detrás de las cámaras de "Los </a:t>
            </a:r>
            <a:r>
              <a:rPr lang="es-ES" i="1" dirty="0" err="1" smtClean="0">
                <a:effectLst>
                  <a:glow rad="101600">
                    <a:schemeClr val="accent2">
                      <a:satMod val="175000"/>
                      <a:alpha val="40000"/>
                    </a:schemeClr>
                  </a:glow>
                  <a:outerShdw blurRad="38100" dist="38100" dir="2700000" algn="tl">
                    <a:srgbClr val="000000">
                      <a:alpha val="43137"/>
                    </a:srgbClr>
                  </a:outerShdw>
                </a:effectLst>
              </a:rPr>
              <a:t>Goonies</a:t>
            </a:r>
            <a:r>
              <a:rPr lang="es-ES" i="1" dirty="0" smtClean="0">
                <a:effectLst>
                  <a:glow rad="101600">
                    <a:schemeClr val="accent2">
                      <a:satMod val="175000"/>
                      <a:alpha val="40000"/>
                    </a:schemeClr>
                  </a:glow>
                  <a:outerShdw blurRad="38100" dist="38100" dir="2700000" algn="tl">
                    <a:srgbClr val="000000">
                      <a:alpha val="43137"/>
                    </a:srgbClr>
                  </a:outerShdw>
                </a:effectLst>
              </a:rPr>
              <a:t>" en un momento de descanso del rodaje. Dirección: Richard </a:t>
            </a:r>
            <a:r>
              <a:rPr lang="es-ES" i="1" dirty="0" err="1" smtClean="0">
                <a:effectLst>
                  <a:glow rad="101600">
                    <a:schemeClr val="accent2">
                      <a:satMod val="175000"/>
                      <a:alpha val="40000"/>
                    </a:schemeClr>
                  </a:glow>
                  <a:outerShdw blurRad="38100" dist="38100" dir="2700000" algn="tl">
                    <a:srgbClr val="000000">
                      <a:alpha val="43137"/>
                    </a:srgbClr>
                  </a:outerShdw>
                </a:effectLst>
              </a:rPr>
              <a:t>Donner</a:t>
            </a:r>
            <a:r>
              <a:rPr lang="es-ES" i="1" dirty="0" smtClean="0">
                <a:effectLst>
                  <a:glow rad="101600">
                    <a:schemeClr val="accent2">
                      <a:satMod val="175000"/>
                      <a:alpha val="40000"/>
                    </a:schemeClr>
                  </a:glow>
                  <a:outerShdw blurRad="38100" dist="38100" dir="2700000" algn="tl">
                    <a:srgbClr val="000000">
                      <a:alpha val="43137"/>
                    </a:srgbClr>
                  </a:outerShdw>
                </a:effectLst>
              </a:rPr>
              <a:t>.</a:t>
            </a:r>
            <a:endParaRPr lang="es-ES" i="1" dirty="0">
              <a:effectLst>
                <a:glow rad="101600">
                  <a:schemeClr val="accent2">
                    <a:satMod val="175000"/>
                    <a:alpha val="40000"/>
                  </a:scheme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22000">
        <p14:conveyor dir="l"/>
      </p:transition>
    </mc:Choice>
    <mc:Fallback>
      <p:transition spd="slow" advTm="22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9" presetClass="entr" presetSubtype="10" fill="hold" nodeType="with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p:cTn id="7" dur="3000" fill="hold"/>
                                        <p:tgtEl>
                                          <p:spTgt spid="8"/>
                                        </p:tgtEl>
                                        <p:attrNameLst>
                                          <p:attrName>ppt_w</p:attrName>
                                        </p:attrNameLst>
                                      </p:cBhvr>
                                      <p:tavLst>
                                        <p:tav tm="0" fmla="#ppt_w*sin(2.5*pi*$)">
                                          <p:val>
                                            <p:fltVal val="0"/>
                                          </p:val>
                                        </p:tav>
                                        <p:tav tm="100000">
                                          <p:val>
                                            <p:fltVal val="1"/>
                                          </p:val>
                                        </p:tav>
                                      </p:tavLst>
                                    </p:anim>
                                    <p:anim calcmode="lin" valueType="num">
                                      <p:cBhvr>
                                        <p:cTn id="8" dur="3000" fill="hold"/>
                                        <p:tgtEl>
                                          <p:spTgt spid="8"/>
                                        </p:tgtEl>
                                        <p:attrNameLst>
                                          <p:attrName>ppt_h</p:attrName>
                                        </p:attrNameLst>
                                      </p:cBhvr>
                                      <p:tavLst>
                                        <p:tav tm="0">
                                          <p:val>
                                            <p:strVal val="#ppt_h"/>
                                          </p:val>
                                        </p:tav>
                                        <p:tav tm="100000">
                                          <p:val>
                                            <p:strVal val="#ppt_h"/>
                                          </p:val>
                                        </p:tav>
                                      </p:tavLst>
                                    </p:anim>
                                  </p:childTnLst>
                                </p:cTn>
                              </p:par>
                              <p:par>
                                <p:cTn id="9" presetID="19" presetClass="entr" presetSubtype="5" fill="hold" nodeType="withEffect">
                                  <p:stCondLst>
                                    <p:cond delay="0"/>
                                  </p:stCondLst>
                                  <p:childTnLst>
                                    <p:set>
                                      <p:cBhvr>
                                        <p:cTn id="10" dur="1" fill="hold">
                                          <p:stCondLst>
                                            <p:cond delay="0"/>
                                          </p:stCondLst>
                                        </p:cTn>
                                        <p:tgtEl>
                                          <p:spTgt spid="9"/>
                                        </p:tgtEl>
                                        <p:attrNameLst>
                                          <p:attrName>style.visibility</p:attrName>
                                        </p:attrNameLst>
                                      </p:cBhvr>
                                      <p:to>
                                        <p:strVal val="visible"/>
                                      </p:to>
                                    </p:set>
                                    <p:anim calcmode="lin" valueType="num">
                                      <p:cBhvr>
                                        <p:cTn id="11" dur="3000" fill="hold"/>
                                        <p:tgtEl>
                                          <p:spTgt spid="9"/>
                                        </p:tgtEl>
                                        <p:attrNameLst>
                                          <p:attrName>ppt_w</p:attrName>
                                        </p:attrNameLst>
                                      </p:cBhvr>
                                      <p:tavLst>
                                        <p:tav tm="0">
                                          <p:val>
                                            <p:strVal val="#ppt_w"/>
                                          </p:val>
                                        </p:tav>
                                        <p:tav tm="100000">
                                          <p:val>
                                            <p:strVal val="#ppt_w"/>
                                          </p:val>
                                        </p:tav>
                                      </p:tavLst>
                                    </p:anim>
                                    <p:anim calcmode="lin" valueType="num">
                                      <p:cBhvr>
                                        <p:cTn id="12" dur="3000" fill="hold"/>
                                        <p:tgtEl>
                                          <p:spTgt spid="9"/>
                                        </p:tgtEl>
                                        <p:attrNameLst>
                                          <p:attrName>ppt_h</p:attrName>
                                        </p:attrNameLst>
                                      </p:cBhvr>
                                      <p:tavLst>
                                        <p:tav tm="0" fmla="#ppt_h*sin(2.5*pi*$)">
                                          <p:val>
                                            <p:fltVal val="0"/>
                                          </p:val>
                                        </p:tav>
                                        <p:tav tm="100000">
                                          <p:val>
                                            <p:fltVal val="1"/>
                                          </p:val>
                                        </p:tav>
                                      </p:tavLst>
                                    </p:anim>
                                  </p:childTnLst>
                                </p:cTn>
                              </p:par>
                              <p:par>
                                <p:cTn id="13" presetID="19" presetClass="entr" presetSubtype="10" fill="hold" nodeType="withEffect">
                                  <p:stCondLst>
                                    <p:cond delay="0"/>
                                  </p:stCondLst>
                                  <p:childTnLst>
                                    <p:set>
                                      <p:cBhvr>
                                        <p:cTn id="14" dur="1" fill="hold">
                                          <p:stCondLst>
                                            <p:cond delay="0"/>
                                          </p:stCondLst>
                                        </p:cTn>
                                        <p:tgtEl>
                                          <p:spTgt spid="10"/>
                                        </p:tgtEl>
                                        <p:attrNameLst>
                                          <p:attrName>style.visibility</p:attrName>
                                        </p:attrNameLst>
                                      </p:cBhvr>
                                      <p:to>
                                        <p:strVal val="visible"/>
                                      </p:to>
                                    </p:set>
                                    <p:anim calcmode="lin" valueType="num">
                                      <p:cBhvr>
                                        <p:cTn id="15" dur="3000" fill="hold"/>
                                        <p:tgtEl>
                                          <p:spTgt spid="10"/>
                                        </p:tgtEl>
                                        <p:attrNameLst>
                                          <p:attrName>ppt_w</p:attrName>
                                        </p:attrNameLst>
                                      </p:cBhvr>
                                      <p:tavLst>
                                        <p:tav tm="0" fmla="#ppt_w*sin(2.5*pi*$)">
                                          <p:val>
                                            <p:fltVal val="0"/>
                                          </p:val>
                                        </p:tav>
                                        <p:tav tm="100000">
                                          <p:val>
                                            <p:fltVal val="1"/>
                                          </p:val>
                                        </p:tav>
                                      </p:tavLst>
                                    </p:anim>
                                    <p:anim calcmode="lin" valueType="num">
                                      <p:cBhvr>
                                        <p:cTn id="16" dur="3000" fill="hold"/>
                                        <p:tgtEl>
                                          <p:spTgt spid="10"/>
                                        </p:tgtEl>
                                        <p:attrNameLst>
                                          <p:attrName>ppt_h</p:attrName>
                                        </p:attrNameLst>
                                      </p:cBhvr>
                                      <p:tavLst>
                                        <p:tav tm="0">
                                          <p:val>
                                            <p:strVal val="#ppt_h"/>
                                          </p:val>
                                        </p:tav>
                                        <p:tav tm="100000">
                                          <p:val>
                                            <p:strVal val="#ppt_h"/>
                                          </p:val>
                                        </p:tav>
                                      </p:tavLst>
                                    </p:anim>
                                  </p:childTnLst>
                                </p:cTn>
                              </p:par>
                              <p:par>
                                <p:cTn id="17" presetID="19" presetClass="entr" presetSubtype="5" fill="hold" nodeType="withEffect">
                                  <p:stCondLst>
                                    <p:cond delay="0"/>
                                  </p:stCondLst>
                                  <p:childTnLst>
                                    <p:set>
                                      <p:cBhvr>
                                        <p:cTn id="18" dur="1" fill="hold">
                                          <p:stCondLst>
                                            <p:cond delay="0"/>
                                          </p:stCondLst>
                                        </p:cTn>
                                        <p:tgtEl>
                                          <p:spTgt spid="11"/>
                                        </p:tgtEl>
                                        <p:attrNameLst>
                                          <p:attrName>style.visibility</p:attrName>
                                        </p:attrNameLst>
                                      </p:cBhvr>
                                      <p:to>
                                        <p:strVal val="visible"/>
                                      </p:to>
                                    </p:set>
                                    <p:anim calcmode="lin" valueType="num">
                                      <p:cBhvr>
                                        <p:cTn id="19" dur="3000" fill="hold"/>
                                        <p:tgtEl>
                                          <p:spTgt spid="11"/>
                                        </p:tgtEl>
                                        <p:attrNameLst>
                                          <p:attrName>ppt_w</p:attrName>
                                        </p:attrNameLst>
                                      </p:cBhvr>
                                      <p:tavLst>
                                        <p:tav tm="0">
                                          <p:val>
                                            <p:strVal val="#ppt_w"/>
                                          </p:val>
                                        </p:tav>
                                        <p:tav tm="100000">
                                          <p:val>
                                            <p:strVal val="#ppt_w"/>
                                          </p:val>
                                        </p:tav>
                                      </p:tavLst>
                                    </p:anim>
                                    <p:anim calcmode="lin" valueType="num">
                                      <p:cBhvr>
                                        <p:cTn id="20" dur="3000" fill="hold"/>
                                        <p:tgtEl>
                                          <p:spTgt spid="11"/>
                                        </p:tgtEl>
                                        <p:attrNameLst>
                                          <p:attrName>ppt_h</p:attrName>
                                        </p:attrNameLst>
                                      </p:cBhvr>
                                      <p:tavLst>
                                        <p:tav tm="0" fmla="#ppt_h*sin(2.5*pi*$)">
                                          <p:val>
                                            <p:fltVal val="0"/>
                                          </p:val>
                                        </p:tav>
                                        <p:tav tm="100000">
                                          <p:val>
                                            <p:fltVal val="1"/>
                                          </p:val>
                                        </p:tav>
                                      </p:tavLst>
                                    </p:anim>
                                  </p:childTnLst>
                                </p:cTn>
                              </p:par>
                              <p:par>
                                <p:cTn id="21" presetID="19" presetClass="entr" presetSubtype="10" fill="hold" nodeType="withEffect">
                                  <p:stCondLst>
                                    <p:cond delay="0"/>
                                  </p:stCondLst>
                                  <p:childTnLst>
                                    <p:set>
                                      <p:cBhvr>
                                        <p:cTn id="22" dur="1" fill="hold">
                                          <p:stCondLst>
                                            <p:cond delay="0"/>
                                          </p:stCondLst>
                                        </p:cTn>
                                        <p:tgtEl>
                                          <p:spTgt spid="12"/>
                                        </p:tgtEl>
                                        <p:attrNameLst>
                                          <p:attrName>style.visibility</p:attrName>
                                        </p:attrNameLst>
                                      </p:cBhvr>
                                      <p:to>
                                        <p:strVal val="visible"/>
                                      </p:to>
                                    </p:set>
                                    <p:anim calcmode="lin" valueType="num">
                                      <p:cBhvr>
                                        <p:cTn id="23" dur="3000" fill="hold"/>
                                        <p:tgtEl>
                                          <p:spTgt spid="12"/>
                                        </p:tgtEl>
                                        <p:attrNameLst>
                                          <p:attrName>ppt_w</p:attrName>
                                        </p:attrNameLst>
                                      </p:cBhvr>
                                      <p:tavLst>
                                        <p:tav tm="0" fmla="#ppt_w*sin(2.5*pi*$)">
                                          <p:val>
                                            <p:fltVal val="0"/>
                                          </p:val>
                                        </p:tav>
                                        <p:tav tm="100000">
                                          <p:val>
                                            <p:fltVal val="1"/>
                                          </p:val>
                                        </p:tav>
                                      </p:tavLst>
                                    </p:anim>
                                    <p:anim calcmode="lin" valueType="num">
                                      <p:cBhvr>
                                        <p:cTn id="24" dur="3000" fill="hold"/>
                                        <p:tgtEl>
                                          <p:spTgt spid="12"/>
                                        </p:tgtEl>
                                        <p:attrNameLst>
                                          <p:attrName>ppt_h</p:attrName>
                                        </p:attrNameLst>
                                      </p:cBhvr>
                                      <p:tavLst>
                                        <p:tav tm="0">
                                          <p:val>
                                            <p:strVal val="#ppt_h"/>
                                          </p:val>
                                        </p:tav>
                                        <p:tav tm="100000">
                                          <p:val>
                                            <p:strVal val="#ppt_h"/>
                                          </p:val>
                                        </p:tav>
                                      </p:tavLst>
                                    </p:anim>
                                  </p:childTnLst>
                                </p:cTn>
                              </p:par>
                              <p:par>
                                <p:cTn id="25" presetID="19" presetClass="entr" presetSubtype="5" fill="hold" nodeType="withEffect">
                                  <p:stCondLst>
                                    <p:cond delay="0"/>
                                  </p:stCondLst>
                                  <p:childTnLst>
                                    <p:set>
                                      <p:cBhvr>
                                        <p:cTn id="26" dur="1" fill="hold">
                                          <p:stCondLst>
                                            <p:cond delay="0"/>
                                          </p:stCondLst>
                                        </p:cTn>
                                        <p:tgtEl>
                                          <p:spTgt spid="13"/>
                                        </p:tgtEl>
                                        <p:attrNameLst>
                                          <p:attrName>style.visibility</p:attrName>
                                        </p:attrNameLst>
                                      </p:cBhvr>
                                      <p:to>
                                        <p:strVal val="visible"/>
                                      </p:to>
                                    </p:set>
                                    <p:anim calcmode="lin" valueType="num">
                                      <p:cBhvr>
                                        <p:cTn id="27" dur="3000" fill="hold"/>
                                        <p:tgtEl>
                                          <p:spTgt spid="13"/>
                                        </p:tgtEl>
                                        <p:attrNameLst>
                                          <p:attrName>ppt_w</p:attrName>
                                        </p:attrNameLst>
                                      </p:cBhvr>
                                      <p:tavLst>
                                        <p:tav tm="0">
                                          <p:val>
                                            <p:strVal val="#ppt_w"/>
                                          </p:val>
                                        </p:tav>
                                        <p:tav tm="100000">
                                          <p:val>
                                            <p:strVal val="#ppt_w"/>
                                          </p:val>
                                        </p:tav>
                                      </p:tavLst>
                                    </p:anim>
                                    <p:anim calcmode="lin" valueType="num">
                                      <p:cBhvr>
                                        <p:cTn id="28" dur="3000" fill="hold"/>
                                        <p:tgtEl>
                                          <p:spTgt spid="13"/>
                                        </p:tgtEl>
                                        <p:attrNameLst>
                                          <p:attrName>ppt_h</p:attrName>
                                        </p:attrNameLst>
                                      </p:cBhvr>
                                      <p:tavLst>
                                        <p:tav tm="0" fmla="#ppt_h*sin(2.5*pi*$)">
                                          <p:val>
                                            <p:fltVal val="0"/>
                                          </p:val>
                                        </p:tav>
                                        <p:tav tm="100000">
                                          <p:val>
                                            <p:fltVal val="1"/>
                                          </p:val>
                                        </p:tav>
                                      </p:tavLst>
                                    </p:anim>
                                  </p:childTnLst>
                                </p:cTn>
                              </p:par>
                              <p:par>
                                <p:cTn id="29" presetID="19" presetClass="entr" presetSubtype="10" fill="hold" nodeType="withEffect">
                                  <p:stCondLst>
                                    <p:cond delay="0"/>
                                  </p:stCondLst>
                                  <p:childTnLst>
                                    <p:set>
                                      <p:cBhvr>
                                        <p:cTn id="30" dur="1" fill="hold">
                                          <p:stCondLst>
                                            <p:cond delay="0"/>
                                          </p:stCondLst>
                                        </p:cTn>
                                        <p:tgtEl>
                                          <p:spTgt spid="14"/>
                                        </p:tgtEl>
                                        <p:attrNameLst>
                                          <p:attrName>style.visibility</p:attrName>
                                        </p:attrNameLst>
                                      </p:cBhvr>
                                      <p:to>
                                        <p:strVal val="visible"/>
                                      </p:to>
                                    </p:set>
                                    <p:anim calcmode="lin" valueType="num">
                                      <p:cBhvr>
                                        <p:cTn id="31" dur="3000" fill="hold"/>
                                        <p:tgtEl>
                                          <p:spTgt spid="14"/>
                                        </p:tgtEl>
                                        <p:attrNameLst>
                                          <p:attrName>ppt_w</p:attrName>
                                        </p:attrNameLst>
                                      </p:cBhvr>
                                      <p:tavLst>
                                        <p:tav tm="0" fmla="#ppt_w*sin(2.5*pi*$)">
                                          <p:val>
                                            <p:fltVal val="0"/>
                                          </p:val>
                                        </p:tav>
                                        <p:tav tm="100000">
                                          <p:val>
                                            <p:fltVal val="1"/>
                                          </p:val>
                                        </p:tav>
                                      </p:tavLst>
                                    </p:anim>
                                    <p:anim calcmode="lin" valueType="num">
                                      <p:cBhvr>
                                        <p:cTn id="32" dur="3000" fill="hold"/>
                                        <p:tgtEl>
                                          <p:spTgt spid="14"/>
                                        </p:tgtEl>
                                        <p:attrNameLst>
                                          <p:attrName>ppt_h</p:attrName>
                                        </p:attrNameLst>
                                      </p:cBhvr>
                                      <p:tavLst>
                                        <p:tav tm="0">
                                          <p:val>
                                            <p:strVal val="#ppt_h"/>
                                          </p:val>
                                        </p:tav>
                                        <p:tav tm="100000">
                                          <p:val>
                                            <p:strVal val="#ppt_h"/>
                                          </p:val>
                                        </p:tav>
                                      </p:tavLst>
                                    </p:anim>
                                  </p:childTnLst>
                                </p:cTn>
                              </p:par>
                            </p:childTnLst>
                          </p:cTn>
                        </p:par>
                        <p:par>
                          <p:cTn id="33" fill="hold" nodeType="afterGroup">
                            <p:stCondLst>
                              <p:cond delay="3000"/>
                            </p:stCondLst>
                            <p:childTnLst>
                              <p:par>
                                <p:cTn id="34" presetID="20" presetClass="exit" presetSubtype="0" fill="hold" nodeType="afterEffect">
                                  <p:stCondLst>
                                    <p:cond delay="0"/>
                                  </p:stCondLst>
                                  <p:childTnLst>
                                    <p:animEffect transition="out" filter="wedge">
                                      <p:cBhvr>
                                        <p:cTn id="35" dur="3000"/>
                                        <p:tgtEl>
                                          <p:spTgt spid="8"/>
                                        </p:tgtEl>
                                      </p:cBhvr>
                                    </p:animEffect>
                                    <p:set>
                                      <p:cBhvr>
                                        <p:cTn id="36" dur="1" fill="hold">
                                          <p:stCondLst>
                                            <p:cond delay="2999"/>
                                          </p:stCondLst>
                                        </p:cTn>
                                        <p:tgtEl>
                                          <p:spTgt spid="8"/>
                                        </p:tgtEl>
                                        <p:attrNameLst>
                                          <p:attrName>style.visibility</p:attrName>
                                        </p:attrNameLst>
                                      </p:cBhvr>
                                      <p:to>
                                        <p:strVal val="hidden"/>
                                      </p:to>
                                    </p:set>
                                  </p:childTnLst>
                                </p:cTn>
                              </p:par>
                              <p:par>
                                <p:cTn id="37" presetID="20" presetClass="exit" presetSubtype="0" fill="hold" nodeType="withEffect">
                                  <p:stCondLst>
                                    <p:cond delay="0"/>
                                  </p:stCondLst>
                                  <p:childTnLst>
                                    <p:animEffect transition="out" filter="wedge">
                                      <p:cBhvr>
                                        <p:cTn id="38" dur="3000"/>
                                        <p:tgtEl>
                                          <p:spTgt spid="9"/>
                                        </p:tgtEl>
                                      </p:cBhvr>
                                    </p:animEffect>
                                    <p:set>
                                      <p:cBhvr>
                                        <p:cTn id="39" dur="1" fill="hold">
                                          <p:stCondLst>
                                            <p:cond delay="2999"/>
                                          </p:stCondLst>
                                        </p:cTn>
                                        <p:tgtEl>
                                          <p:spTgt spid="9"/>
                                        </p:tgtEl>
                                        <p:attrNameLst>
                                          <p:attrName>style.visibility</p:attrName>
                                        </p:attrNameLst>
                                      </p:cBhvr>
                                      <p:to>
                                        <p:strVal val="hidden"/>
                                      </p:to>
                                    </p:set>
                                  </p:childTnLst>
                                </p:cTn>
                              </p:par>
                              <p:par>
                                <p:cTn id="40" presetID="20" presetClass="exit" presetSubtype="0" fill="hold" nodeType="withEffect">
                                  <p:stCondLst>
                                    <p:cond delay="0"/>
                                  </p:stCondLst>
                                  <p:childTnLst>
                                    <p:animEffect transition="out" filter="wedge">
                                      <p:cBhvr>
                                        <p:cTn id="41" dur="3000"/>
                                        <p:tgtEl>
                                          <p:spTgt spid="10"/>
                                        </p:tgtEl>
                                      </p:cBhvr>
                                    </p:animEffect>
                                    <p:set>
                                      <p:cBhvr>
                                        <p:cTn id="42" dur="1" fill="hold">
                                          <p:stCondLst>
                                            <p:cond delay="2999"/>
                                          </p:stCondLst>
                                        </p:cTn>
                                        <p:tgtEl>
                                          <p:spTgt spid="10"/>
                                        </p:tgtEl>
                                        <p:attrNameLst>
                                          <p:attrName>style.visibility</p:attrName>
                                        </p:attrNameLst>
                                      </p:cBhvr>
                                      <p:to>
                                        <p:strVal val="hidden"/>
                                      </p:to>
                                    </p:set>
                                  </p:childTnLst>
                                </p:cTn>
                              </p:par>
                              <p:par>
                                <p:cTn id="43" presetID="20" presetClass="exit" presetSubtype="0" fill="hold" nodeType="withEffect">
                                  <p:stCondLst>
                                    <p:cond delay="0"/>
                                  </p:stCondLst>
                                  <p:childTnLst>
                                    <p:animEffect transition="out" filter="wedge">
                                      <p:cBhvr>
                                        <p:cTn id="44" dur="3000"/>
                                        <p:tgtEl>
                                          <p:spTgt spid="11"/>
                                        </p:tgtEl>
                                      </p:cBhvr>
                                    </p:animEffect>
                                    <p:set>
                                      <p:cBhvr>
                                        <p:cTn id="45" dur="1" fill="hold">
                                          <p:stCondLst>
                                            <p:cond delay="2999"/>
                                          </p:stCondLst>
                                        </p:cTn>
                                        <p:tgtEl>
                                          <p:spTgt spid="11"/>
                                        </p:tgtEl>
                                        <p:attrNameLst>
                                          <p:attrName>style.visibility</p:attrName>
                                        </p:attrNameLst>
                                      </p:cBhvr>
                                      <p:to>
                                        <p:strVal val="hidden"/>
                                      </p:to>
                                    </p:set>
                                  </p:childTnLst>
                                </p:cTn>
                              </p:par>
                              <p:par>
                                <p:cTn id="46" presetID="20" presetClass="exit" presetSubtype="0" fill="hold" nodeType="withEffect">
                                  <p:stCondLst>
                                    <p:cond delay="0"/>
                                  </p:stCondLst>
                                  <p:childTnLst>
                                    <p:animEffect transition="out" filter="wedge">
                                      <p:cBhvr>
                                        <p:cTn id="47" dur="3000"/>
                                        <p:tgtEl>
                                          <p:spTgt spid="12"/>
                                        </p:tgtEl>
                                      </p:cBhvr>
                                    </p:animEffect>
                                    <p:set>
                                      <p:cBhvr>
                                        <p:cTn id="48" dur="1" fill="hold">
                                          <p:stCondLst>
                                            <p:cond delay="2999"/>
                                          </p:stCondLst>
                                        </p:cTn>
                                        <p:tgtEl>
                                          <p:spTgt spid="12"/>
                                        </p:tgtEl>
                                        <p:attrNameLst>
                                          <p:attrName>style.visibility</p:attrName>
                                        </p:attrNameLst>
                                      </p:cBhvr>
                                      <p:to>
                                        <p:strVal val="hidden"/>
                                      </p:to>
                                    </p:set>
                                  </p:childTnLst>
                                </p:cTn>
                              </p:par>
                              <p:par>
                                <p:cTn id="49" presetID="20" presetClass="exit" presetSubtype="0" fill="hold" nodeType="withEffect">
                                  <p:stCondLst>
                                    <p:cond delay="0"/>
                                  </p:stCondLst>
                                  <p:childTnLst>
                                    <p:animEffect transition="out" filter="wedge">
                                      <p:cBhvr>
                                        <p:cTn id="50" dur="3000"/>
                                        <p:tgtEl>
                                          <p:spTgt spid="13"/>
                                        </p:tgtEl>
                                      </p:cBhvr>
                                    </p:animEffect>
                                    <p:set>
                                      <p:cBhvr>
                                        <p:cTn id="51" dur="1" fill="hold">
                                          <p:stCondLst>
                                            <p:cond delay="2999"/>
                                          </p:stCondLst>
                                        </p:cTn>
                                        <p:tgtEl>
                                          <p:spTgt spid="13"/>
                                        </p:tgtEl>
                                        <p:attrNameLst>
                                          <p:attrName>style.visibility</p:attrName>
                                        </p:attrNameLst>
                                      </p:cBhvr>
                                      <p:to>
                                        <p:strVal val="hidden"/>
                                      </p:to>
                                    </p:set>
                                  </p:childTnLst>
                                </p:cTn>
                              </p:par>
                              <p:par>
                                <p:cTn id="52" presetID="20" presetClass="exit" presetSubtype="0" fill="hold" nodeType="withEffect">
                                  <p:stCondLst>
                                    <p:cond delay="0"/>
                                  </p:stCondLst>
                                  <p:childTnLst>
                                    <p:animEffect transition="out" filter="wedge">
                                      <p:cBhvr>
                                        <p:cTn id="53" dur="3000"/>
                                        <p:tgtEl>
                                          <p:spTgt spid="14"/>
                                        </p:tgtEl>
                                      </p:cBhvr>
                                    </p:animEffect>
                                    <p:set>
                                      <p:cBhvr>
                                        <p:cTn id="54" dur="1" fill="hold">
                                          <p:stCondLst>
                                            <p:cond delay="2999"/>
                                          </p:stCondLst>
                                        </p:cTn>
                                        <p:tgtEl>
                                          <p:spTgt spid="14"/>
                                        </p:tgtEl>
                                        <p:attrNameLst>
                                          <p:attrName>style.visibility</p:attrName>
                                        </p:attrNameLst>
                                      </p:cBhvr>
                                      <p:to>
                                        <p:strVal val="hidden"/>
                                      </p:to>
                                    </p:set>
                                  </p:childTnLst>
                                </p:cTn>
                              </p:par>
                              <p:par>
                                <p:cTn id="55" presetID="3" presetClass="entr" presetSubtype="10" fill="hold" nodeType="withEffect">
                                  <p:stCondLst>
                                    <p:cond delay="0"/>
                                  </p:stCondLst>
                                  <p:childTnLst>
                                    <p:set>
                                      <p:cBhvr>
                                        <p:cTn id="56" dur="1" fill="hold">
                                          <p:stCondLst>
                                            <p:cond delay="0"/>
                                          </p:stCondLst>
                                        </p:cTn>
                                        <p:tgtEl>
                                          <p:spTgt spid="7"/>
                                        </p:tgtEl>
                                        <p:attrNameLst>
                                          <p:attrName>style.visibility</p:attrName>
                                        </p:attrNameLst>
                                      </p:cBhvr>
                                      <p:to>
                                        <p:strVal val="visible"/>
                                      </p:to>
                                    </p:set>
                                    <p:animEffect transition="in" filter="blinds(horizontal)">
                                      <p:cBhvr>
                                        <p:cTn id="57" dur="3000"/>
                                        <p:tgtEl>
                                          <p:spTgt spid="7"/>
                                        </p:tgtEl>
                                      </p:cBhvr>
                                    </p:animEffect>
                                  </p:childTnLst>
                                </p:cTn>
                              </p:par>
                              <p:par>
                                <p:cTn id="58" presetID="23" presetClass="entr" presetSubtype="272" fill="hold" nodeType="withEffect">
                                  <p:stCondLst>
                                    <p:cond delay="0"/>
                                  </p:stCondLst>
                                  <p:childTnLst>
                                    <p:set>
                                      <p:cBhvr>
                                        <p:cTn id="59" dur="1" fill="hold">
                                          <p:stCondLst>
                                            <p:cond delay="0"/>
                                          </p:stCondLst>
                                        </p:cTn>
                                        <p:tgtEl>
                                          <p:spTgt spid="7"/>
                                        </p:tgtEl>
                                        <p:attrNameLst>
                                          <p:attrName>style.visibility</p:attrName>
                                        </p:attrNameLst>
                                      </p:cBhvr>
                                      <p:to>
                                        <p:strVal val="visible"/>
                                      </p:to>
                                    </p:set>
                                    <p:anim calcmode="lin" valueType="num">
                                      <p:cBhvr>
                                        <p:cTn id="60" dur="3000" fill="hold"/>
                                        <p:tgtEl>
                                          <p:spTgt spid="7"/>
                                        </p:tgtEl>
                                        <p:attrNameLst>
                                          <p:attrName>ppt_w</p:attrName>
                                        </p:attrNameLst>
                                      </p:cBhvr>
                                      <p:tavLst>
                                        <p:tav tm="0">
                                          <p:val>
                                            <p:strVal val="2/3*#ppt_w"/>
                                          </p:val>
                                        </p:tav>
                                        <p:tav tm="100000">
                                          <p:val>
                                            <p:strVal val="#ppt_w"/>
                                          </p:val>
                                        </p:tav>
                                      </p:tavLst>
                                    </p:anim>
                                    <p:anim calcmode="lin" valueType="num">
                                      <p:cBhvr>
                                        <p:cTn id="61" dur="3000" fill="hold"/>
                                        <p:tgtEl>
                                          <p:spTgt spid="7"/>
                                        </p:tgtEl>
                                        <p:attrNameLst>
                                          <p:attrName>ppt_h</p:attrName>
                                        </p:attrNameLst>
                                      </p:cBhvr>
                                      <p:tavLst>
                                        <p:tav tm="0">
                                          <p:val>
                                            <p:strVal val="2/3*#ppt_h"/>
                                          </p:val>
                                        </p:tav>
                                        <p:tav tm="100000">
                                          <p:val>
                                            <p:strVal val="#ppt_h"/>
                                          </p:val>
                                        </p:tav>
                                      </p:tavLst>
                                    </p:anim>
                                  </p:childTnLst>
                                </p:cTn>
                              </p:par>
                            </p:childTnLst>
                          </p:cTn>
                        </p:par>
                        <p:par>
                          <p:cTn id="62" fill="hold">
                            <p:stCondLst>
                              <p:cond delay="6000"/>
                            </p:stCondLst>
                            <p:childTnLst>
                              <p:par>
                                <p:cTn id="63" presetID="40" presetClass="entr" presetSubtype="0" fill="hold" grpId="0" nodeType="afterEffect">
                                  <p:stCondLst>
                                    <p:cond delay="0"/>
                                  </p:stCondLst>
                                  <p:iterate type="lt">
                                    <p:tmPct val="10000"/>
                                  </p:iterate>
                                  <p:childTnLst>
                                    <p:set>
                                      <p:cBhvr>
                                        <p:cTn id="64" dur="1" fill="hold">
                                          <p:stCondLst>
                                            <p:cond delay="0"/>
                                          </p:stCondLst>
                                        </p:cTn>
                                        <p:tgtEl>
                                          <p:spTgt spid="16"/>
                                        </p:tgtEl>
                                        <p:attrNameLst>
                                          <p:attrName>style.visibility</p:attrName>
                                        </p:attrNameLst>
                                      </p:cBhvr>
                                      <p:to>
                                        <p:strVal val="visible"/>
                                      </p:to>
                                    </p:set>
                                    <p:animEffect transition="in" filter="fade">
                                      <p:cBhvr>
                                        <p:cTn id="65" dur="1000"/>
                                        <p:tgtEl>
                                          <p:spTgt spid="16"/>
                                        </p:tgtEl>
                                      </p:cBhvr>
                                    </p:animEffect>
                                    <p:anim calcmode="lin" valueType="num">
                                      <p:cBhvr>
                                        <p:cTn id="66" dur="1000" fill="hold"/>
                                        <p:tgtEl>
                                          <p:spTgt spid="16"/>
                                        </p:tgtEl>
                                        <p:attrNameLst>
                                          <p:attrName>ppt_x</p:attrName>
                                        </p:attrNameLst>
                                      </p:cBhvr>
                                      <p:tavLst>
                                        <p:tav tm="0">
                                          <p:val>
                                            <p:strVal val="#ppt_x-.1"/>
                                          </p:val>
                                        </p:tav>
                                        <p:tav tm="100000">
                                          <p:val>
                                            <p:strVal val="#ppt_x"/>
                                          </p:val>
                                        </p:tav>
                                      </p:tavLst>
                                    </p:anim>
                                    <p:anim calcmode="lin" valueType="num">
                                      <p:cBhvr>
                                        <p:cTn id="67" dur="1000" fill="hold"/>
                                        <p:tgtEl>
                                          <p:spTgt spid="1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Marcador de contenido" descr="paisajes-extraordinarios-amazing-landscapes-14.jpg"/>
          <p:cNvPicPr>
            <a:picLocks noGrp="1" noChangeAspect="1"/>
          </p:cNvPicPr>
          <p:nvPr>
            <p:ph idx="1"/>
          </p:nvPr>
        </p:nvPicPr>
        <p:blipFill>
          <a:blip r:embed="rId2" cstate="print"/>
          <a:srcRect/>
          <a:stretch>
            <a:fillRect/>
          </a:stretch>
        </p:blipFill>
        <p:spPr>
          <a:xfrm>
            <a:off x="0" y="0"/>
            <a:ext cx="9144000" cy="5715000"/>
          </a:xfrm>
        </p:spPr>
      </p:pic>
      <p:sp>
        <p:nvSpPr>
          <p:cNvPr id="10" name="9 Rectángulo"/>
          <p:cNvSpPr/>
          <p:nvPr/>
        </p:nvSpPr>
        <p:spPr>
          <a:xfrm>
            <a:off x="0" y="0"/>
            <a:ext cx="9144000" cy="5715000"/>
          </a:xfrm>
          <a:prstGeom prst="rect">
            <a:avLst/>
          </a:prstGeom>
          <a:solidFill>
            <a:schemeClr val="tx1">
              <a:lumMod val="85000"/>
              <a:alpha val="67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6" name="5 Combinar"/>
          <p:cNvSpPr/>
          <p:nvPr/>
        </p:nvSpPr>
        <p:spPr>
          <a:xfrm rot="10800000">
            <a:off x="0" y="2798763"/>
            <a:ext cx="4214813" cy="2916237"/>
          </a:xfrm>
          <a:prstGeom prst="flowChartMerge">
            <a:avLst/>
          </a:prstGeom>
          <a:solidFill>
            <a:schemeClr val="tx1">
              <a:lumMod val="50000"/>
              <a:alpha val="67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7" name="16 Combinar"/>
          <p:cNvSpPr/>
          <p:nvPr/>
        </p:nvSpPr>
        <p:spPr>
          <a:xfrm>
            <a:off x="4929188" y="0"/>
            <a:ext cx="4214812" cy="2798763"/>
          </a:xfrm>
          <a:prstGeom prst="flowChartMerge">
            <a:avLst/>
          </a:prstGeom>
          <a:solidFill>
            <a:schemeClr val="tx1">
              <a:lumMod val="50000"/>
              <a:alpha val="67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8" name="17 Combinar"/>
          <p:cNvSpPr/>
          <p:nvPr/>
        </p:nvSpPr>
        <p:spPr>
          <a:xfrm>
            <a:off x="2714625" y="0"/>
            <a:ext cx="4214813" cy="2798763"/>
          </a:xfrm>
          <a:prstGeom prst="flowChartMerge">
            <a:avLst/>
          </a:prstGeom>
          <a:solidFill>
            <a:schemeClr val="tx1">
              <a:lumMod val="50000"/>
              <a:alpha val="67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9" name="18 Combinar"/>
          <p:cNvSpPr/>
          <p:nvPr/>
        </p:nvSpPr>
        <p:spPr>
          <a:xfrm>
            <a:off x="0" y="0"/>
            <a:ext cx="4214813" cy="2798763"/>
          </a:xfrm>
          <a:prstGeom prst="flowChartMerge">
            <a:avLst/>
          </a:prstGeom>
          <a:solidFill>
            <a:schemeClr val="tx1">
              <a:lumMod val="50000"/>
              <a:alpha val="67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20" name="19 Combinar"/>
          <p:cNvSpPr/>
          <p:nvPr/>
        </p:nvSpPr>
        <p:spPr>
          <a:xfrm rot="10800000">
            <a:off x="2714625" y="2798763"/>
            <a:ext cx="4214813" cy="2916237"/>
          </a:xfrm>
          <a:prstGeom prst="flowChartMerge">
            <a:avLst/>
          </a:prstGeom>
          <a:solidFill>
            <a:schemeClr val="tx1">
              <a:lumMod val="50000"/>
              <a:alpha val="67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21" name="20 Combinar"/>
          <p:cNvSpPr/>
          <p:nvPr/>
        </p:nvSpPr>
        <p:spPr>
          <a:xfrm rot="10800000">
            <a:off x="4929188" y="2798763"/>
            <a:ext cx="4214812" cy="2916237"/>
          </a:xfrm>
          <a:prstGeom prst="flowChartMerge">
            <a:avLst/>
          </a:prstGeom>
          <a:solidFill>
            <a:schemeClr val="tx1">
              <a:lumMod val="50000"/>
              <a:alpha val="67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2" name="11 CuadroTexto"/>
          <p:cNvSpPr txBox="1"/>
          <p:nvPr/>
        </p:nvSpPr>
        <p:spPr>
          <a:xfrm>
            <a:off x="285750" y="4144963"/>
            <a:ext cx="8643938" cy="1292662"/>
          </a:xfrm>
          <a:prstGeom prst="rect">
            <a:avLst/>
          </a:prstGeom>
          <a:noFill/>
        </p:spPr>
        <p:txBody>
          <a:bodyPr>
            <a:spAutoFit/>
          </a:bodyPr>
          <a:lstStyle/>
          <a:p>
            <a:pPr>
              <a:defRPr/>
            </a:pPr>
            <a:r>
              <a:rPr lang="es-ES" sz="2400" dirty="0">
                <a:effectLst>
                  <a:glow rad="101600">
                    <a:schemeClr val="accent2">
                      <a:satMod val="175000"/>
                      <a:alpha val="40000"/>
                    </a:schemeClr>
                  </a:glow>
                  <a:outerShdw blurRad="38100" dist="38100" dir="2700000" algn="tl">
                    <a:srgbClr val="000000">
                      <a:alpha val="43137"/>
                    </a:srgbClr>
                  </a:outerShdw>
                </a:effectLst>
              </a:rPr>
              <a:t>1985 – Regreso al futuro.</a:t>
            </a:r>
            <a:r>
              <a:rPr lang="es-ES" dirty="0">
                <a:effectLst>
                  <a:glow rad="101600">
                    <a:schemeClr val="accent2">
                      <a:satMod val="175000"/>
                      <a:alpha val="40000"/>
                    </a:schemeClr>
                  </a:glow>
                  <a:outerShdw blurRad="38100" dist="38100" dir="2700000" algn="tl">
                    <a:srgbClr val="000000">
                      <a:alpha val="43137"/>
                    </a:srgbClr>
                  </a:outerShdw>
                </a:effectLst>
              </a:rPr>
              <a:t> Back </a:t>
            </a:r>
            <a:r>
              <a:rPr lang="es-ES" dirty="0" err="1">
                <a:effectLst>
                  <a:glow rad="101600">
                    <a:schemeClr val="accent2">
                      <a:satMod val="175000"/>
                      <a:alpha val="40000"/>
                    </a:schemeClr>
                  </a:glow>
                  <a:outerShdw blurRad="38100" dist="38100" dir="2700000" algn="tl">
                    <a:srgbClr val="000000">
                      <a:alpha val="43137"/>
                    </a:srgbClr>
                  </a:outerShdw>
                </a:effectLst>
              </a:rPr>
              <a:t>to</a:t>
            </a:r>
            <a:r>
              <a:rPr lang="es-ES" dirty="0">
                <a:effectLst>
                  <a:glow rad="101600">
                    <a:schemeClr val="accent2">
                      <a:satMod val="175000"/>
                      <a:alpha val="40000"/>
                    </a:schemeClr>
                  </a:glow>
                  <a:outerShdw blurRad="38100" dist="38100" dir="2700000" algn="tl">
                    <a:srgbClr val="000000">
                      <a:alpha val="43137"/>
                    </a:srgbClr>
                  </a:outerShdw>
                </a:effectLst>
              </a:rPr>
              <a:t> </a:t>
            </a:r>
            <a:r>
              <a:rPr lang="es-ES" dirty="0" err="1">
                <a:effectLst>
                  <a:glow rad="101600">
                    <a:schemeClr val="accent2">
                      <a:satMod val="175000"/>
                      <a:alpha val="40000"/>
                    </a:schemeClr>
                  </a:glow>
                  <a:outerShdw blurRad="38100" dist="38100" dir="2700000" algn="tl">
                    <a:srgbClr val="000000">
                      <a:alpha val="43137"/>
                    </a:srgbClr>
                  </a:outerShdw>
                </a:effectLst>
              </a:rPr>
              <a:t>the</a:t>
            </a:r>
            <a:r>
              <a:rPr lang="es-ES" dirty="0">
                <a:effectLst>
                  <a:glow rad="101600">
                    <a:schemeClr val="accent2">
                      <a:satMod val="175000"/>
                      <a:alpha val="40000"/>
                    </a:schemeClr>
                  </a:glow>
                  <a:outerShdw blurRad="38100" dist="38100" dir="2700000" algn="tl">
                    <a:srgbClr val="000000">
                      <a:alpha val="43137"/>
                    </a:srgbClr>
                  </a:outerShdw>
                </a:effectLst>
              </a:rPr>
              <a:t> </a:t>
            </a:r>
            <a:r>
              <a:rPr lang="es-ES" dirty="0" err="1">
                <a:effectLst>
                  <a:glow rad="101600">
                    <a:schemeClr val="accent2">
                      <a:satMod val="175000"/>
                      <a:alpha val="40000"/>
                    </a:schemeClr>
                  </a:glow>
                  <a:outerShdw blurRad="38100" dist="38100" dir="2700000" algn="tl">
                    <a:srgbClr val="000000">
                      <a:alpha val="43137"/>
                    </a:srgbClr>
                  </a:outerShdw>
                </a:effectLst>
              </a:rPr>
              <a:t>Future</a:t>
            </a:r>
            <a:r>
              <a:rPr lang="es-ES" dirty="0">
                <a:effectLst>
                  <a:glow rad="101600">
                    <a:schemeClr val="accent2">
                      <a:satMod val="175000"/>
                      <a:alpha val="40000"/>
                    </a:schemeClr>
                  </a:glow>
                  <a:outerShdw blurRad="38100" dist="38100" dir="2700000" algn="tl">
                    <a:srgbClr val="000000">
                      <a:alpha val="43137"/>
                    </a:srgbClr>
                  </a:outerShdw>
                </a:effectLst>
              </a:rPr>
              <a:t> (Regreso al futuro en       España) es una película estadounidense de </a:t>
            </a:r>
            <a:r>
              <a:rPr lang="es-ES" dirty="0" err="1">
                <a:effectLst>
                  <a:glow rad="101600">
                    <a:schemeClr val="accent2">
                      <a:satMod val="175000"/>
                      <a:alpha val="40000"/>
                    </a:schemeClr>
                  </a:glow>
                  <a:outerShdw blurRad="38100" dist="38100" dir="2700000" algn="tl">
                    <a:srgbClr val="000000">
                      <a:alpha val="43137"/>
                    </a:srgbClr>
                  </a:outerShdw>
                </a:effectLst>
              </a:rPr>
              <a:t>cienciaficción</a:t>
            </a:r>
            <a:r>
              <a:rPr lang="es-ES" dirty="0">
                <a:effectLst>
                  <a:glow rad="101600">
                    <a:schemeClr val="accent2">
                      <a:satMod val="175000"/>
                      <a:alpha val="40000"/>
                    </a:schemeClr>
                  </a:glow>
                  <a:outerShdw blurRad="38100" dist="38100" dir="2700000" algn="tl">
                    <a:srgbClr val="000000">
                      <a:alpha val="43137"/>
                    </a:srgbClr>
                  </a:outerShdw>
                </a:effectLst>
              </a:rPr>
              <a:t> y comedia de 1985 dirigida y escrita por Robert </a:t>
            </a:r>
            <a:r>
              <a:rPr lang="es-ES" dirty="0" err="1">
                <a:effectLst>
                  <a:glow rad="101600">
                    <a:schemeClr val="accent2">
                      <a:satMod val="175000"/>
                      <a:alpha val="40000"/>
                    </a:schemeClr>
                  </a:glow>
                  <a:outerShdw blurRad="38100" dist="38100" dir="2700000" algn="tl">
                    <a:srgbClr val="000000">
                      <a:alpha val="43137"/>
                    </a:srgbClr>
                  </a:outerShdw>
                </a:effectLst>
              </a:rPr>
              <a:t>Zemeckis</a:t>
            </a:r>
            <a:r>
              <a:rPr lang="es-ES" dirty="0">
                <a:effectLst>
                  <a:glow rad="101600">
                    <a:schemeClr val="accent2">
                      <a:satMod val="175000"/>
                      <a:alpha val="40000"/>
                    </a:schemeClr>
                  </a:glow>
                  <a:outerShdw blurRad="38100" dist="38100" dir="2700000" algn="tl">
                    <a:srgbClr val="000000">
                      <a:alpha val="43137"/>
                    </a:srgbClr>
                  </a:outerShdw>
                </a:effectLst>
              </a:rPr>
              <a:t>, producida por Steven </a:t>
            </a:r>
            <a:r>
              <a:rPr lang="es-ES" dirty="0" err="1">
                <a:effectLst>
                  <a:glow rad="101600">
                    <a:schemeClr val="accent2">
                      <a:satMod val="175000"/>
                      <a:alpha val="40000"/>
                    </a:schemeClr>
                  </a:glow>
                  <a:outerShdw blurRad="38100" dist="38100" dir="2700000" algn="tl">
                    <a:srgbClr val="000000">
                      <a:alpha val="43137"/>
                    </a:srgbClr>
                  </a:outerShdw>
                </a:effectLst>
              </a:rPr>
              <a:t>Spielberg</a:t>
            </a:r>
            <a:r>
              <a:rPr lang="es-ES" dirty="0">
                <a:effectLst>
                  <a:glow rad="101600">
                    <a:schemeClr val="accent2">
                      <a:satMod val="175000"/>
                      <a:alpha val="40000"/>
                    </a:schemeClr>
                  </a:glow>
                  <a:outerShdw blurRad="38100" dist="38100" dir="2700000" algn="tl">
                    <a:srgbClr val="000000">
                      <a:alpha val="43137"/>
                    </a:srgbClr>
                  </a:outerShdw>
                </a:effectLst>
              </a:rPr>
              <a:t> y protagonizada por Michael J. Fox, y Christopher Lloyd, como principales actores.</a:t>
            </a:r>
          </a:p>
        </p:txBody>
      </p:sp>
    </p:spTree>
  </p:cSld>
  <p:clrMapOvr>
    <a:masterClrMapping/>
  </p:clrMapOvr>
  <mc:AlternateContent xmlns:mc="http://schemas.openxmlformats.org/markup-compatibility/2006">
    <mc:Choice xmlns:p14="http://schemas.microsoft.com/office/powerpoint/2010/main" Requires="p14">
      <p:transition spd="slow" p14:dur="2250" advTm="36000">
        <p14:conveyor dir="l"/>
      </p:transition>
    </mc:Choice>
    <mc:Fallback>
      <p:transition spd="slow" advTm="36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xit" presetSubtype="0" fill="hold" grpId="0" nodeType="withEffect">
                                  <p:stCondLst>
                                    <p:cond delay="0"/>
                                  </p:stCondLst>
                                  <p:childTnLst>
                                    <p:animEffect transition="out" filter="fade">
                                      <p:cBhvr>
                                        <p:cTn id="6" dur="3000"/>
                                        <p:tgtEl>
                                          <p:spTgt spid="10"/>
                                        </p:tgtEl>
                                      </p:cBhvr>
                                    </p:animEffect>
                                    <p:set>
                                      <p:cBhvr>
                                        <p:cTn id="7" dur="1" fill="hold">
                                          <p:stCondLst>
                                            <p:cond delay="2999"/>
                                          </p:stCondLst>
                                        </p:cTn>
                                        <p:tgtEl>
                                          <p:spTgt spid="10"/>
                                        </p:tgtEl>
                                        <p:attrNameLst>
                                          <p:attrName>style.visibility</p:attrName>
                                        </p:attrNameLst>
                                      </p:cBhvr>
                                      <p:to>
                                        <p:strVal val="hidden"/>
                                      </p:to>
                                    </p:set>
                                  </p:childTnLst>
                                </p:cTn>
                              </p:par>
                              <p:par>
                                <p:cTn id="8" presetID="16" presetClass="entr" presetSubtype="21" fill="hold" nodeType="withEffect">
                                  <p:stCondLst>
                                    <p:cond delay="0"/>
                                  </p:stCondLst>
                                  <p:childTnLst>
                                    <p:set>
                                      <p:cBhvr>
                                        <p:cTn id="9" dur="1" fill="hold">
                                          <p:stCondLst>
                                            <p:cond delay="0"/>
                                          </p:stCondLst>
                                        </p:cTn>
                                        <p:tgtEl>
                                          <p:spTgt spid="17"/>
                                        </p:tgtEl>
                                        <p:attrNameLst>
                                          <p:attrName>style.visibility</p:attrName>
                                        </p:attrNameLst>
                                      </p:cBhvr>
                                      <p:to>
                                        <p:strVal val="visible"/>
                                      </p:to>
                                    </p:set>
                                    <p:animEffect transition="in" filter="barn(inVertical)">
                                      <p:cBhvr>
                                        <p:cTn id="10" dur="3000"/>
                                        <p:tgtEl>
                                          <p:spTgt spid="17"/>
                                        </p:tgtEl>
                                      </p:cBhvr>
                                    </p:animEffect>
                                  </p:childTnLst>
                                </p:cTn>
                              </p:par>
                              <p:par>
                                <p:cTn id="11" presetID="16" presetClass="entr" presetSubtype="21" fill="hold" nodeType="withEffect">
                                  <p:stCondLst>
                                    <p:cond delay="0"/>
                                  </p:stCondLst>
                                  <p:childTnLst>
                                    <p:set>
                                      <p:cBhvr>
                                        <p:cTn id="12" dur="1" fill="hold">
                                          <p:stCondLst>
                                            <p:cond delay="0"/>
                                          </p:stCondLst>
                                        </p:cTn>
                                        <p:tgtEl>
                                          <p:spTgt spid="18"/>
                                        </p:tgtEl>
                                        <p:attrNameLst>
                                          <p:attrName>style.visibility</p:attrName>
                                        </p:attrNameLst>
                                      </p:cBhvr>
                                      <p:to>
                                        <p:strVal val="visible"/>
                                      </p:to>
                                    </p:set>
                                    <p:animEffect transition="in" filter="barn(inVertical)">
                                      <p:cBhvr>
                                        <p:cTn id="13" dur="3000"/>
                                        <p:tgtEl>
                                          <p:spTgt spid="18"/>
                                        </p:tgtEl>
                                      </p:cBhvr>
                                    </p:animEffect>
                                  </p:childTnLst>
                                </p:cTn>
                              </p:par>
                              <p:par>
                                <p:cTn id="14" presetID="16" presetClass="entr" presetSubtype="21" fill="hold" nodeType="withEffect">
                                  <p:stCondLst>
                                    <p:cond delay="0"/>
                                  </p:stCondLst>
                                  <p:childTnLst>
                                    <p:set>
                                      <p:cBhvr>
                                        <p:cTn id="15" dur="1" fill="hold">
                                          <p:stCondLst>
                                            <p:cond delay="0"/>
                                          </p:stCondLst>
                                        </p:cTn>
                                        <p:tgtEl>
                                          <p:spTgt spid="19"/>
                                        </p:tgtEl>
                                        <p:attrNameLst>
                                          <p:attrName>style.visibility</p:attrName>
                                        </p:attrNameLst>
                                      </p:cBhvr>
                                      <p:to>
                                        <p:strVal val="visible"/>
                                      </p:to>
                                    </p:set>
                                    <p:animEffect transition="in" filter="barn(inVertical)">
                                      <p:cBhvr>
                                        <p:cTn id="16" dur="3000"/>
                                        <p:tgtEl>
                                          <p:spTgt spid="19"/>
                                        </p:tgtEl>
                                      </p:cBhvr>
                                    </p:animEffect>
                                  </p:childTnLst>
                                </p:cTn>
                              </p:par>
                              <p:par>
                                <p:cTn id="17" presetID="16" presetClass="entr" presetSubtype="21" fill="hold" nodeType="with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barn(inVertical)">
                                      <p:cBhvr>
                                        <p:cTn id="19" dur="3000"/>
                                        <p:tgtEl>
                                          <p:spTgt spid="6"/>
                                        </p:tgtEl>
                                      </p:cBhvr>
                                    </p:animEffect>
                                  </p:childTnLst>
                                </p:cTn>
                              </p:par>
                              <p:par>
                                <p:cTn id="20" presetID="16" presetClass="entr" presetSubtype="21" fill="hold" nodeType="withEffect">
                                  <p:stCondLst>
                                    <p:cond delay="0"/>
                                  </p:stCondLst>
                                  <p:childTnLst>
                                    <p:set>
                                      <p:cBhvr>
                                        <p:cTn id="21" dur="1" fill="hold">
                                          <p:stCondLst>
                                            <p:cond delay="0"/>
                                          </p:stCondLst>
                                        </p:cTn>
                                        <p:tgtEl>
                                          <p:spTgt spid="20"/>
                                        </p:tgtEl>
                                        <p:attrNameLst>
                                          <p:attrName>style.visibility</p:attrName>
                                        </p:attrNameLst>
                                      </p:cBhvr>
                                      <p:to>
                                        <p:strVal val="visible"/>
                                      </p:to>
                                    </p:set>
                                    <p:animEffect transition="in" filter="barn(inVertical)">
                                      <p:cBhvr>
                                        <p:cTn id="22" dur="3000"/>
                                        <p:tgtEl>
                                          <p:spTgt spid="20"/>
                                        </p:tgtEl>
                                      </p:cBhvr>
                                    </p:animEffect>
                                  </p:childTnLst>
                                </p:cTn>
                              </p:par>
                              <p:par>
                                <p:cTn id="23" presetID="16" presetClass="entr" presetSubtype="21" fill="hold" nodeType="withEffect">
                                  <p:stCondLst>
                                    <p:cond delay="0"/>
                                  </p:stCondLst>
                                  <p:childTnLst>
                                    <p:set>
                                      <p:cBhvr>
                                        <p:cTn id="24" dur="1" fill="hold">
                                          <p:stCondLst>
                                            <p:cond delay="0"/>
                                          </p:stCondLst>
                                        </p:cTn>
                                        <p:tgtEl>
                                          <p:spTgt spid="21"/>
                                        </p:tgtEl>
                                        <p:attrNameLst>
                                          <p:attrName>style.visibility</p:attrName>
                                        </p:attrNameLst>
                                      </p:cBhvr>
                                      <p:to>
                                        <p:strVal val="visible"/>
                                      </p:to>
                                    </p:set>
                                    <p:animEffect transition="in" filter="barn(inVertical)">
                                      <p:cBhvr>
                                        <p:cTn id="25" dur="3000"/>
                                        <p:tgtEl>
                                          <p:spTgt spid="21"/>
                                        </p:tgtEl>
                                      </p:cBhvr>
                                    </p:animEffect>
                                  </p:childTnLst>
                                </p:cTn>
                              </p:par>
                              <p:par>
                                <p:cTn id="26" presetID="35" presetClass="entr" presetSubtype="0" fill="hold" nodeType="withEffect">
                                  <p:stCondLst>
                                    <p:cond delay="0"/>
                                  </p:stCondLst>
                                  <p:childTnLst>
                                    <p:set>
                                      <p:cBhvr>
                                        <p:cTn id="27" dur="1" fill="hold">
                                          <p:stCondLst>
                                            <p:cond delay="0"/>
                                          </p:stCondLst>
                                        </p:cTn>
                                        <p:tgtEl>
                                          <p:spTgt spid="17"/>
                                        </p:tgtEl>
                                        <p:attrNameLst>
                                          <p:attrName>style.visibility</p:attrName>
                                        </p:attrNameLst>
                                      </p:cBhvr>
                                      <p:to>
                                        <p:strVal val="visible"/>
                                      </p:to>
                                    </p:set>
                                    <p:animEffect transition="in" filter="fade">
                                      <p:cBhvr>
                                        <p:cTn id="28" dur="3000"/>
                                        <p:tgtEl>
                                          <p:spTgt spid="17"/>
                                        </p:tgtEl>
                                      </p:cBhvr>
                                    </p:animEffect>
                                    <p:anim calcmode="lin" valueType="num">
                                      <p:cBhvr>
                                        <p:cTn id="29" dur="3000" fill="hold"/>
                                        <p:tgtEl>
                                          <p:spTgt spid="17"/>
                                        </p:tgtEl>
                                        <p:attrNameLst>
                                          <p:attrName>style.rotation</p:attrName>
                                        </p:attrNameLst>
                                      </p:cBhvr>
                                      <p:tavLst>
                                        <p:tav tm="0">
                                          <p:val>
                                            <p:fltVal val="720"/>
                                          </p:val>
                                        </p:tav>
                                        <p:tav tm="100000">
                                          <p:val>
                                            <p:fltVal val="0"/>
                                          </p:val>
                                        </p:tav>
                                      </p:tavLst>
                                    </p:anim>
                                    <p:anim calcmode="lin" valueType="num">
                                      <p:cBhvr>
                                        <p:cTn id="30" dur="3000" fill="hold"/>
                                        <p:tgtEl>
                                          <p:spTgt spid="17"/>
                                        </p:tgtEl>
                                        <p:attrNameLst>
                                          <p:attrName>ppt_h</p:attrName>
                                        </p:attrNameLst>
                                      </p:cBhvr>
                                      <p:tavLst>
                                        <p:tav tm="0">
                                          <p:val>
                                            <p:fltVal val="0"/>
                                          </p:val>
                                        </p:tav>
                                        <p:tav tm="100000">
                                          <p:val>
                                            <p:strVal val="#ppt_h"/>
                                          </p:val>
                                        </p:tav>
                                      </p:tavLst>
                                    </p:anim>
                                    <p:anim calcmode="lin" valueType="num">
                                      <p:cBhvr>
                                        <p:cTn id="31" dur="3000" fill="hold"/>
                                        <p:tgtEl>
                                          <p:spTgt spid="17"/>
                                        </p:tgtEl>
                                        <p:attrNameLst>
                                          <p:attrName>ppt_w</p:attrName>
                                        </p:attrNameLst>
                                      </p:cBhvr>
                                      <p:tavLst>
                                        <p:tav tm="0">
                                          <p:val>
                                            <p:fltVal val="0"/>
                                          </p:val>
                                        </p:tav>
                                        <p:tav tm="100000">
                                          <p:val>
                                            <p:strVal val="#ppt_w"/>
                                          </p:val>
                                        </p:tav>
                                      </p:tavLst>
                                    </p:anim>
                                  </p:childTnLst>
                                </p:cTn>
                              </p:par>
                              <p:par>
                                <p:cTn id="32" presetID="35" presetClass="entr" presetSubtype="0" fill="hold" nodeType="withEffect">
                                  <p:stCondLst>
                                    <p:cond delay="0"/>
                                  </p:stCondLst>
                                  <p:childTnLst>
                                    <p:set>
                                      <p:cBhvr>
                                        <p:cTn id="33" dur="1" fill="hold">
                                          <p:stCondLst>
                                            <p:cond delay="0"/>
                                          </p:stCondLst>
                                        </p:cTn>
                                        <p:tgtEl>
                                          <p:spTgt spid="18"/>
                                        </p:tgtEl>
                                        <p:attrNameLst>
                                          <p:attrName>style.visibility</p:attrName>
                                        </p:attrNameLst>
                                      </p:cBhvr>
                                      <p:to>
                                        <p:strVal val="visible"/>
                                      </p:to>
                                    </p:set>
                                    <p:animEffect transition="in" filter="fade">
                                      <p:cBhvr>
                                        <p:cTn id="34" dur="3000"/>
                                        <p:tgtEl>
                                          <p:spTgt spid="18"/>
                                        </p:tgtEl>
                                      </p:cBhvr>
                                    </p:animEffect>
                                    <p:anim calcmode="lin" valueType="num">
                                      <p:cBhvr>
                                        <p:cTn id="35" dur="3000" fill="hold"/>
                                        <p:tgtEl>
                                          <p:spTgt spid="18"/>
                                        </p:tgtEl>
                                        <p:attrNameLst>
                                          <p:attrName>style.rotation</p:attrName>
                                        </p:attrNameLst>
                                      </p:cBhvr>
                                      <p:tavLst>
                                        <p:tav tm="0">
                                          <p:val>
                                            <p:fltVal val="720"/>
                                          </p:val>
                                        </p:tav>
                                        <p:tav tm="100000">
                                          <p:val>
                                            <p:fltVal val="0"/>
                                          </p:val>
                                        </p:tav>
                                      </p:tavLst>
                                    </p:anim>
                                    <p:anim calcmode="lin" valueType="num">
                                      <p:cBhvr>
                                        <p:cTn id="36" dur="3000" fill="hold"/>
                                        <p:tgtEl>
                                          <p:spTgt spid="18"/>
                                        </p:tgtEl>
                                        <p:attrNameLst>
                                          <p:attrName>ppt_h</p:attrName>
                                        </p:attrNameLst>
                                      </p:cBhvr>
                                      <p:tavLst>
                                        <p:tav tm="0">
                                          <p:val>
                                            <p:fltVal val="0"/>
                                          </p:val>
                                        </p:tav>
                                        <p:tav tm="100000">
                                          <p:val>
                                            <p:strVal val="#ppt_h"/>
                                          </p:val>
                                        </p:tav>
                                      </p:tavLst>
                                    </p:anim>
                                    <p:anim calcmode="lin" valueType="num">
                                      <p:cBhvr>
                                        <p:cTn id="37" dur="3000" fill="hold"/>
                                        <p:tgtEl>
                                          <p:spTgt spid="18"/>
                                        </p:tgtEl>
                                        <p:attrNameLst>
                                          <p:attrName>ppt_w</p:attrName>
                                        </p:attrNameLst>
                                      </p:cBhvr>
                                      <p:tavLst>
                                        <p:tav tm="0">
                                          <p:val>
                                            <p:fltVal val="0"/>
                                          </p:val>
                                        </p:tav>
                                        <p:tav tm="100000">
                                          <p:val>
                                            <p:strVal val="#ppt_w"/>
                                          </p:val>
                                        </p:tav>
                                      </p:tavLst>
                                    </p:anim>
                                  </p:childTnLst>
                                </p:cTn>
                              </p:par>
                              <p:par>
                                <p:cTn id="38" presetID="35" presetClass="entr" presetSubtype="0" fill="hold" nodeType="withEffect">
                                  <p:stCondLst>
                                    <p:cond delay="0"/>
                                  </p:stCondLst>
                                  <p:childTnLst>
                                    <p:set>
                                      <p:cBhvr>
                                        <p:cTn id="39" dur="1" fill="hold">
                                          <p:stCondLst>
                                            <p:cond delay="0"/>
                                          </p:stCondLst>
                                        </p:cTn>
                                        <p:tgtEl>
                                          <p:spTgt spid="19"/>
                                        </p:tgtEl>
                                        <p:attrNameLst>
                                          <p:attrName>style.visibility</p:attrName>
                                        </p:attrNameLst>
                                      </p:cBhvr>
                                      <p:to>
                                        <p:strVal val="visible"/>
                                      </p:to>
                                    </p:set>
                                    <p:animEffect transition="in" filter="fade">
                                      <p:cBhvr>
                                        <p:cTn id="40" dur="3000"/>
                                        <p:tgtEl>
                                          <p:spTgt spid="19"/>
                                        </p:tgtEl>
                                      </p:cBhvr>
                                    </p:animEffect>
                                    <p:anim calcmode="lin" valueType="num">
                                      <p:cBhvr>
                                        <p:cTn id="41" dur="3000" fill="hold"/>
                                        <p:tgtEl>
                                          <p:spTgt spid="19"/>
                                        </p:tgtEl>
                                        <p:attrNameLst>
                                          <p:attrName>style.rotation</p:attrName>
                                        </p:attrNameLst>
                                      </p:cBhvr>
                                      <p:tavLst>
                                        <p:tav tm="0">
                                          <p:val>
                                            <p:fltVal val="720"/>
                                          </p:val>
                                        </p:tav>
                                        <p:tav tm="100000">
                                          <p:val>
                                            <p:fltVal val="0"/>
                                          </p:val>
                                        </p:tav>
                                      </p:tavLst>
                                    </p:anim>
                                    <p:anim calcmode="lin" valueType="num">
                                      <p:cBhvr>
                                        <p:cTn id="42" dur="3000" fill="hold"/>
                                        <p:tgtEl>
                                          <p:spTgt spid="19"/>
                                        </p:tgtEl>
                                        <p:attrNameLst>
                                          <p:attrName>ppt_h</p:attrName>
                                        </p:attrNameLst>
                                      </p:cBhvr>
                                      <p:tavLst>
                                        <p:tav tm="0">
                                          <p:val>
                                            <p:fltVal val="0"/>
                                          </p:val>
                                        </p:tav>
                                        <p:tav tm="100000">
                                          <p:val>
                                            <p:strVal val="#ppt_h"/>
                                          </p:val>
                                        </p:tav>
                                      </p:tavLst>
                                    </p:anim>
                                    <p:anim calcmode="lin" valueType="num">
                                      <p:cBhvr>
                                        <p:cTn id="43" dur="3000" fill="hold"/>
                                        <p:tgtEl>
                                          <p:spTgt spid="19"/>
                                        </p:tgtEl>
                                        <p:attrNameLst>
                                          <p:attrName>ppt_w</p:attrName>
                                        </p:attrNameLst>
                                      </p:cBhvr>
                                      <p:tavLst>
                                        <p:tav tm="0">
                                          <p:val>
                                            <p:fltVal val="0"/>
                                          </p:val>
                                        </p:tav>
                                        <p:tav tm="100000">
                                          <p:val>
                                            <p:strVal val="#ppt_w"/>
                                          </p:val>
                                        </p:tav>
                                      </p:tavLst>
                                    </p:anim>
                                  </p:childTnLst>
                                </p:cTn>
                              </p:par>
                              <p:par>
                                <p:cTn id="44" presetID="35" presetClass="entr" presetSubtype="0" fill="hold" nodeType="withEffect">
                                  <p:stCondLst>
                                    <p:cond delay="0"/>
                                  </p:stCondLst>
                                  <p:childTnLst>
                                    <p:set>
                                      <p:cBhvr>
                                        <p:cTn id="45" dur="1" fill="hold">
                                          <p:stCondLst>
                                            <p:cond delay="0"/>
                                          </p:stCondLst>
                                        </p:cTn>
                                        <p:tgtEl>
                                          <p:spTgt spid="6"/>
                                        </p:tgtEl>
                                        <p:attrNameLst>
                                          <p:attrName>style.visibility</p:attrName>
                                        </p:attrNameLst>
                                      </p:cBhvr>
                                      <p:to>
                                        <p:strVal val="visible"/>
                                      </p:to>
                                    </p:set>
                                    <p:animEffect transition="in" filter="fade">
                                      <p:cBhvr>
                                        <p:cTn id="46" dur="3000"/>
                                        <p:tgtEl>
                                          <p:spTgt spid="6"/>
                                        </p:tgtEl>
                                      </p:cBhvr>
                                    </p:animEffect>
                                    <p:anim calcmode="lin" valueType="num">
                                      <p:cBhvr>
                                        <p:cTn id="47" dur="3000" fill="hold"/>
                                        <p:tgtEl>
                                          <p:spTgt spid="6"/>
                                        </p:tgtEl>
                                        <p:attrNameLst>
                                          <p:attrName>style.rotation</p:attrName>
                                        </p:attrNameLst>
                                      </p:cBhvr>
                                      <p:tavLst>
                                        <p:tav tm="0">
                                          <p:val>
                                            <p:fltVal val="720"/>
                                          </p:val>
                                        </p:tav>
                                        <p:tav tm="100000">
                                          <p:val>
                                            <p:fltVal val="0"/>
                                          </p:val>
                                        </p:tav>
                                      </p:tavLst>
                                    </p:anim>
                                    <p:anim calcmode="lin" valueType="num">
                                      <p:cBhvr>
                                        <p:cTn id="48" dur="3000" fill="hold"/>
                                        <p:tgtEl>
                                          <p:spTgt spid="6"/>
                                        </p:tgtEl>
                                        <p:attrNameLst>
                                          <p:attrName>ppt_h</p:attrName>
                                        </p:attrNameLst>
                                      </p:cBhvr>
                                      <p:tavLst>
                                        <p:tav tm="0">
                                          <p:val>
                                            <p:fltVal val="0"/>
                                          </p:val>
                                        </p:tav>
                                        <p:tav tm="100000">
                                          <p:val>
                                            <p:strVal val="#ppt_h"/>
                                          </p:val>
                                        </p:tav>
                                      </p:tavLst>
                                    </p:anim>
                                    <p:anim calcmode="lin" valueType="num">
                                      <p:cBhvr>
                                        <p:cTn id="49" dur="3000" fill="hold"/>
                                        <p:tgtEl>
                                          <p:spTgt spid="6"/>
                                        </p:tgtEl>
                                        <p:attrNameLst>
                                          <p:attrName>ppt_w</p:attrName>
                                        </p:attrNameLst>
                                      </p:cBhvr>
                                      <p:tavLst>
                                        <p:tav tm="0">
                                          <p:val>
                                            <p:fltVal val="0"/>
                                          </p:val>
                                        </p:tav>
                                        <p:tav tm="100000">
                                          <p:val>
                                            <p:strVal val="#ppt_w"/>
                                          </p:val>
                                        </p:tav>
                                      </p:tavLst>
                                    </p:anim>
                                  </p:childTnLst>
                                </p:cTn>
                              </p:par>
                              <p:par>
                                <p:cTn id="50" presetID="35" presetClass="entr" presetSubtype="0" fill="hold" nodeType="withEffect">
                                  <p:stCondLst>
                                    <p:cond delay="0"/>
                                  </p:stCondLst>
                                  <p:childTnLst>
                                    <p:set>
                                      <p:cBhvr>
                                        <p:cTn id="51" dur="1" fill="hold">
                                          <p:stCondLst>
                                            <p:cond delay="0"/>
                                          </p:stCondLst>
                                        </p:cTn>
                                        <p:tgtEl>
                                          <p:spTgt spid="20"/>
                                        </p:tgtEl>
                                        <p:attrNameLst>
                                          <p:attrName>style.visibility</p:attrName>
                                        </p:attrNameLst>
                                      </p:cBhvr>
                                      <p:to>
                                        <p:strVal val="visible"/>
                                      </p:to>
                                    </p:set>
                                    <p:animEffect transition="in" filter="fade">
                                      <p:cBhvr>
                                        <p:cTn id="52" dur="3000"/>
                                        <p:tgtEl>
                                          <p:spTgt spid="20"/>
                                        </p:tgtEl>
                                      </p:cBhvr>
                                    </p:animEffect>
                                    <p:anim calcmode="lin" valueType="num">
                                      <p:cBhvr>
                                        <p:cTn id="53" dur="3000" fill="hold"/>
                                        <p:tgtEl>
                                          <p:spTgt spid="20"/>
                                        </p:tgtEl>
                                        <p:attrNameLst>
                                          <p:attrName>style.rotation</p:attrName>
                                        </p:attrNameLst>
                                      </p:cBhvr>
                                      <p:tavLst>
                                        <p:tav tm="0">
                                          <p:val>
                                            <p:fltVal val="720"/>
                                          </p:val>
                                        </p:tav>
                                        <p:tav tm="100000">
                                          <p:val>
                                            <p:fltVal val="0"/>
                                          </p:val>
                                        </p:tav>
                                      </p:tavLst>
                                    </p:anim>
                                    <p:anim calcmode="lin" valueType="num">
                                      <p:cBhvr>
                                        <p:cTn id="54" dur="3000" fill="hold"/>
                                        <p:tgtEl>
                                          <p:spTgt spid="20"/>
                                        </p:tgtEl>
                                        <p:attrNameLst>
                                          <p:attrName>ppt_h</p:attrName>
                                        </p:attrNameLst>
                                      </p:cBhvr>
                                      <p:tavLst>
                                        <p:tav tm="0">
                                          <p:val>
                                            <p:fltVal val="0"/>
                                          </p:val>
                                        </p:tav>
                                        <p:tav tm="100000">
                                          <p:val>
                                            <p:strVal val="#ppt_h"/>
                                          </p:val>
                                        </p:tav>
                                      </p:tavLst>
                                    </p:anim>
                                    <p:anim calcmode="lin" valueType="num">
                                      <p:cBhvr>
                                        <p:cTn id="55" dur="3000" fill="hold"/>
                                        <p:tgtEl>
                                          <p:spTgt spid="20"/>
                                        </p:tgtEl>
                                        <p:attrNameLst>
                                          <p:attrName>ppt_w</p:attrName>
                                        </p:attrNameLst>
                                      </p:cBhvr>
                                      <p:tavLst>
                                        <p:tav tm="0">
                                          <p:val>
                                            <p:fltVal val="0"/>
                                          </p:val>
                                        </p:tav>
                                        <p:tav tm="100000">
                                          <p:val>
                                            <p:strVal val="#ppt_w"/>
                                          </p:val>
                                        </p:tav>
                                      </p:tavLst>
                                    </p:anim>
                                  </p:childTnLst>
                                </p:cTn>
                              </p:par>
                              <p:par>
                                <p:cTn id="56" presetID="35" presetClass="entr" presetSubtype="0" fill="hold" nodeType="withEffect">
                                  <p:stCondLst>
                                    <p:cond delay="0"/>
                                  </p:stCondLst>
                                  <p:childTnLst>
                                    <p:set>
                                      <p:cBhvr>
                                        <p:cTn id="57" dur="1" fill="hold">
                                          <p:stCondLst>
                                            <p:cond delay="0"/>
                                          </p:stCondLst>
                                        </p:cTn>
                                        <p:tgtEl>
                                          <p:spTgt spid="21"/>
                                        </p:tgtEl>
                                        <p:attrNameLst>
                                          <p:attrName>style.visibility</p:attrName>
                                        </p:attrNameLst>
                                      </p:cBhvr>
                                      <p:to>
                                        <p:strVal val="visible"/>
                                      </p:to>
                                    </p:set>
                                    <p:animEffect transition="in" filter="fade">
                                      <p:cBhvr>
                                        <p:cTn id="58" dur="3000"/>
                                        <p:tgtEl>
                                          <p:spTgt spid="21"/>
                                        </p:tgtEl>
                                      </p:cBhvr>
                                    </p:animEffect>
                                    <p:anim calcmode="lin" valueType="num">
                                      <p:cBhvr>
                                        <p:cTn id="59" dur="3000" fill="hold"/>
                                        <p:tgtEl>
                                          <p:spTgt spid="21"/>
                                        </p:tgtEl>
                                        <p:attrNameLst>
                                          <p:attrName>style.rotation</p:attrName>
                                        </p:attrNameLst>
                                      </p:cBhvr>
                                      <p:tavLst>
                                        <p:tav tm="0">
                                          <p:val>
                                            <p:fltVal val="720"/>
                                          </p:val>
                                        </p:tav>
                                        <p:tav tm="100000">
                                          <p:val>
                                            <p:fltVal val="0"/>
                                          </p:val>
                                        </p:tav>
                                      </p:tavLst>
                                    </p:anim>
                                    <p:anim calcmode="lin" valueType="num">
                                      <p:cBhvr>
                                        <p:cTn id="60" dur="3000" fill="hold"/>
                                        <p:tgtEl>
                                          <p:spTgt spid="21"/>
                                        </p:tgtEl>
                                        <p:attrNameLst>
                                          <p:attrName>ppt_h</p:attrName>
                                        </p:attrNameLst>
                                      </p:cBhvr>
                                      <p:tavLst>
                                        <p:tav tm="0">
                                          <p:val>
                                            <p:fltVal val="0"/>
                                          </p:val>
                                        </p:tav>
                                        <p:tav tm="100000">
                                          <p:val>
                                            <p:strVal val="#ppt_h"/>
                                          </p:val>
                                        </p:tav>
                                      </p:tavLst>
                                    </p:anim>
                                    <p:anim calcmode="lin" valueType="num">
                                      <p:cBhvr>
                                        <p:cTn id="61" dur="3000" fill="hold"/>
                                        <p:tgtEl>
                                          <p:spTgt spid="21"/>
                                        </p:tgtEl>
                                        <p:attrNameLst>
                                          <p:attrName>ppt_w</p:attrName>
                                        </p:attrNameLst>
                                      </p:cBhvr>
                                      <p:tavLst>
                                        <p:tav tm="0">
                                          <p:val>
                                            <p:fltVal val="0"/>
                                          </p:val>
                                        </p:tav>
                                        <p:tav tm="100000">
                                          <p:val>
                                            <p:strVal val="#ppt_w"/>
                                          </p:val>
                                        </p:tav>
                                      </p:tavLst>
                                    </p:anim>
                                  </p:childTnLst>
                                </p:cTn>
                              </p:par>
                            </p:childTnLst>
                          </p:cTn>
                        </p:par>
                        <p:par>
                          <p:cTn id="62" fill="hold" nodeType="afterGroup">
                            <p:stCondLst>
                              <p:cond delay="3000"/>
                            </p:stCondLst>
                            <p:childTnLst>
                              <p:par>
                                <p:cTn id="63" presetID="2" presetClass="exit" presetSubtype="4" fill="hold" nodeType="afterEffect">
                                  <p:stCondLst>
                                    <p:cond delay="0"/>
                                  </p:stCondLst>
                                  <p:childTnLst>
                                    <p:anim calcmode="lin" valueType="num">
                                      <p:cBhvr additive="base">
                                        <p:cTn id="64" dur="3000"/>
                                        <p:tgtEl>
                                          <p:spTgt spid="17"/>
                                        </p:tgtEl>
                                        <p:attrNameLst>
                                          <p:attrName>ppt_x</p:attrName>
                                        </p:attrNameLst>
                                      </p:cBhvr>
                                      <p:tavLst>
                                        <p:tav tm="0">
                                          <p:val>
                                            <p:strVal val="ppt_x"/>
                                          </p:val>
                                        </p:tav>
                                        <p:tav tm="100000">
                                          <p:val>
                                            <p:strVal val="ppt_x"/>
                                          </p:val>
                                        </p:tav>
                                      </p:tavLst>
                                    </p:anim>
                                    <p:anim calcmode="lin" valueType="num">
                                      <p:cBhvr additive="base">
                                        <p:cTn id="65" dur="3000"/>
                                        <p:tgtEl>
                                          <p:spTgt spid="17"/>
                                        </p:tgtEl>
                                        <p:attrNameLst>
                                          <p:attrName>ppt_y</p:attrName>
                                        </p:attrNameLst>
                                      </p:cBhvr>
                                      <p:tavLst>
                                        <p:tav tm="0">
                                          <p:val>
                                            <p:strVal val="ppt_y"/>
                                          </p:val>
                                        </p:tav>
                                        <p:tav tm="100000">
                                          <p:val>
                                            <p:strVal val="1+ppt_h/2"/>
                                          </p:val>
                                        </p:tav>
                                      </p:tavLst>
                                    </p:anim>
                                    <p:set>
                                      <p:cBhvr>
                                        <p:cTn id="66" dur="1" fill="hold">
                                          <p:stCondLst>
                                            <p:cond delay="2999"/>
                                          </p:stCondLst>
                                        </p:cTn>
                                        <p:tgtEl>
                                          <p:spTgt spid="17"/>
                                        </p:tgtEl>
                                        <p:attrNameLst>
                                          <p:attrName>style.visibility</p:attrName>
                                        </p:attrNameLst>
                                      </p:cBhvr>
                                      <p:to>
                                        <p:strVal val="hidden"/>
                                      </p:to>
                                    </p:set>
                                  </p:childTnLst>
                                </p:cTn>
                              </p:par>
                              <p:par>
                                <p:cTn id="67" presetID="2" presetClass="exit" presetSubtype="4" fill="hold" nodeType="withEffect">
                                  <p:stCondLst>
                                    <p:cond delay="0"/>
                                  </p:stCondLst>
                                  <p:childTnLst>
                                    <p:anim calcmode="lin" valueType="num">
                                      <p:cBhvr additive="base">
                                        <p:cTn id="68" dur="3000"/>
                                        <p:tgtEl>
                                          <p:spTgt spid="18"/>
                                        </p:tgtEl>
                                        <p:attrNameLst>
                                          <p:attrName>ppt_x</p:attrName>
                                        </p:attrNameLst>
                                      </p:cBhvr>
                                      <p:tavLst>
                                        <p:tav tm="0">
                                          <p:val>
                                            <p:strVal val="ppt_x"/>
                                          </p:val>
                                        </p:tav>
                                        <p:tav tm="100000">
                                          <p:val>
                                            <p:strVal val="ppt_x"/>
                                          </p:val>
                                        </p:tav>
                                      </p:tavLst>
                                    </p:anim>
                                    <p:anim calcmode="lin" valueType="num">
                                      <p:cBhvr additive="base">
                                        <p:cTn id="69" dur="3000"/>
                                        <p:tgtEl>
                                          <p:spTgt spid="18"/>
                                        </p:tgtEl>
                                        <p:attrNameLst>
                                          <p:attrName>ppt_y</p:attrName>
                                        </p:attrNameLst>
                                      </p:cBhvr>
                                      <p:tavLst>
                                        <p:tav tm="0">
                                          <p:val>
                                            <p:strVal val="ppt_y"/>
                                          </p:val>
                                        </p:tav>
                                        <p:tav tm="100000">
                                          <p:val>
                                            <p:strVal val="1+ppt_h/2"/>
                                          </p:val>
                                        </p:tav>
                                      </p:tavLst>
                                    </p:anim>
                                    <p:set>
                                      <p:cBhvr>
                                        <p:cTn id="70" dur="1" fill="hold">
                                          <p:stCondLst>
                                            <p:cond delay="2999"/>
                                          </p:stCondLst>
                                        </p:cTn>
                                        <p:tgtEl>
                                          <p:spTgt spid="18"/>
                                        </p:tgtEl>
                                        <p:attrNameLst>
                                          <p:attrName>style.visibility</p:attrName>
                                        </p:attrNameLst>
                                      </p:cBhvr>
                                      <p:to>
                                        <p:strVal val="hidden"/>
                                      </p:to>
                                    </p:set>
                                  </p:childTnLst>
                                </p:cTn>
                              </p:par>
                              <p:par>
                                <p:cTn id="71" presetID="2" presetClass="exit" presetSubtype="4" fill="hold" nodeType="withEffect">
                                  <p:stCondLst>
                                    <p:cond delay="0"/>
                                  </p:stCondLst>
                                  <p:childTnLst>
                                    <p:anim calcmode="lin" valueType="num">
                                      <p:cBhvr additive="base">
                                        <p:cTn id="72" dur="3000"/>
                                        <p:tgtEl>
                                          <p:spTgt spid="19"/>
                                        </p:tgtEl>
                                        <p:attrNameLst>
                                          <p:attrName>ppt_x</p:attrName>
                                        </p:attrNameLst>
                                      </p:cBhvr>
                                      <p:tavLst>
                                        <p:tav tm="0">
                                          <p:val>
                                            <p:strVal val="ppt_x"/>
                                          </p:val>
                                        </p:tav>
                                        <p:tav tm="100000">
                                          <p:val>
                                            <p:strVal val="ppt_x"/>
                                          </p:val>
                                        </p:tav>
                                      </p:tavLst>
                                    </p:anim>
                                    <p:anim calcmode="lin" valueType="num">
                                      <p:cBhvr additive="base">
                                        <p:cTn id="73" dur="3000"/>
                                        <p:tgtEl>
                                          <p:spTgt spid="19"/>
                                        </p:tgtEl>
                                        <p:attrNameLst>
                                          <p:attrName>ppt_y</p:attrName>
                                        </p:attrNameLst>
                                      </p:cBhvr>
                                      <p:tavLst>
                                        <p:tav tm="0">
                                          <p:val>
                                            <p:strVal val="ppt_y"/>
                                          </p:val>
                                        </p:tav>
                                        <p:tav tm="100000">
                                          <p:val>
                                            <p:strVal val="1+ppt_h/2"/>
                                          </p:val>
                                        </p:tav>
                                      </p:tavLst>
                                    </p:anim>
                                    <p:set>
                                      <p:cBhvr>
                                        <p:cTn id="74" dur="1" fill="hold">
                                          <p:stCondLst>
                                            <p:cond delay="2999"/>
                                          </p:stCondLst>
                                        </p:cTn>
                                        <p:tgtEl>
                                          <p:spTgt spid="19"/>
                                        </p:tgtEl>
                                        <p:attrNameLst>
                                          <p:attrName>style.visibility</p:attrName>
                                        </p:attrNameLst>
                                      </p:cBhvr>
                                      <p:to>
                                        <p:strVal val="hidden"/>
                                      </p:to>
                                    </p:set>
                                  </p:childTnLst>
                                </p:cTn>
                              </p:par>
                              <p:par>
                                <p:cTn id="75" presetID="2" presetClass="exit" presetSubtype="1" fill="hold" nodeType="withEffect">
                                  <p:stCondLst>
                                    <p:cond delay="0"/>
                                  </p:stCondLst>
                                  <p:childTnLst>
                                    <p:anim calcmode="lin" valueType="num">
                                      <p:cBhvr additive="base">
                                        <p:cTn id="76" dur="3000"/>
                                        <p:tgtEl>
                                          <p:spTgt spid="6"/>
                                        </p:tgtEl>
                                        <p:attrNameLst>
                                          <p:attrName>ppt_x</p:attrName>
                                        </p:attrNameLst>
                                      </p:cBhvr>
                                      <p:tavLst>
                                        <p:tav tm="0">
                                          <p:val>
                                            <p:strVal val="ppt_x"/>
                                          </p:val>
                                        </p:tav>
                                        <p:tav tm="100000">
                                          <p:val>
                                            <p:strVal val="ppt_x"/>
                                          </p:val>
                                        </p:tav>
                                      </p:tavLst>
                                    </p:anim>
                                    <p:anim calcmode="lin" valueType="num">
                                      <p:cBhvr additive="base">
                                        <p:cTn id="77" dur="3000"/>
                                        <p:tgtEl>
                                          <p:spTgt spid="6"/>
                                        </p:tgtEl>
                                        <p:attrNameLst>
                                          <p:attrName>ppt_y</p:attrName>
                                        </p:attrNameLst>
                                      </p:cBhvr>
                                      <p:tavLst>
                                        <p:tav tm="0">
                                          <p:val>
                                            <p:strVal val="ppt_y"/>
                                          </p:val>
                                        </p:tav>
                                        <p:tav tm="100000">
                                          <p:val>
                                            <p:strVal val="0-ppt_h/2"/>
                                          </p:val>
                                        </p:tav>
                                      </p:tavLst>
                                    </p:anim>
                                    <p:set>
                                      <p:cBhvr>
                                        <p:cTn id="78" dur="1" fill="hold">
                                          <p:stCondLst>
                                            <p:cond delay="2999"/>
                                          </p:stCondLst>
                                        </p:cTn>
                                        <p:tgtEl>
                                          <p:spTgt spid="6"/>
                                        </p:tgtEl>
                                        <p:attrNameLst>
                                          <p:attrName>style.visibility</p:attrName>
                                        </p:attrNameLst>
                                      </p:cBhvr>
                                      <p:to>
                                        <p:strVal val="hidden"/>
                                      </p:to>
                                    </p:set>
                                  </p:childTnLst>
                                </p:cTn>
                              </p:par>
                              <p:par>
                                <p:cTn id="79" presetID="2" presetClass="exit" presetSubtype="1" fill="hold" nodeType="withEffect">
                                  <p:stCondLst>
                                    <p:cond delay="0"/>
                                  </p:stCondLst>
                                  <p:childTnLst>
                                    <p:anim calcmode="lin" valueType="num">
                                      <p:cBhvr additive="base">
                                        <p:cTn id="80" dur="3000"/>
                                        <p:tgtEl>
                                          <p:spTgt spid="20"/>
                                        </p:tgtEl>
                                        <p:attrNameLst>
                                          <p:attrName>ppt_x</p:attrName>
                                        </p:attrNameLst>
                                      </p:cBhvr>
                                      <p:tavLst>
                                        <p:tav tm="0">
                                          <p:val>
                                            <p:strVal val="ppt_x"/>
                                          </p:val>
                                        </p:tav>
                                        <p:tav tm="100000">
                                          <p:val>
                                            <p:strVal val="ppt_x"/>
                                          </p:val>
                                        </p:tav>
                                      </p:tavLst>
                                    </p:anim>
                                    <p:anim calcmode="lin" valueType="num">
                                      <p:cBhvr additive="base">
                                        <p:cTn id="81" dur="3000"/>
                                        <p:tgtEl>
                                          <p:spTgt spid="20"/>
                                        </p:tgtEl>
                                        <p:attrNameLst>
                                          <p:attrName>ppt_y</p:attrName>
                                        </p:attrNameLst>
                                      </p:cBhvr>
                                      <p:tavLst>
                                        <p:tav tm="0">
                                          <p:val>
                                            <p:strVal val="ppt_y"/>
                                          </p:val>
                                        </p:tav>
                                        <p:tav tm="100000">
                                          <p:val>
                                            <p:strVal val="0-ppt_h/2"/>
                                          </p:val>
                                        </p:tav>
                                      </p:tavLst>
                                    </p:anim>
                                    <p:set>
                                      <p:cBhvr>
                                        <p:cTn id="82" dur="1" fill="hold">
                                          <p:stCondLst>
                                            <p:cond delay="2999"/>
                                          </p:stCondLst>
                                        </p:cTn>
                                        <p:tgtEl>
                                          <p:spTgt spid="20"/>
                                        </p:tgtEl>
                                        <p:attrNameLst>
                                          <p:attrName>style.visibility</p:attrName>
                                        </p:attrNameLst>
                                      </p:cBhvr>
                                      <p:to>
                                        <p:strVal val="hidden"/>
                                      </p:to>
                                    </p:set>
                                  </p:childTnLst>
                                </p:cTn>
                              </p:par>
                              <p:par>
                                <p:cTn id="83" presetID="2" presetClass="exit" presetSubtype="1" fill="hold" nodeType="withEffect">
                                  <p:stCondLst>
                                    <p:cond delay="0"/>
                                  </p:stCondLst>
                                  <p:childTnLst>
                                    <p:anim calcmode="lin" valueType="num">
                                      <p:cBhvr additive="base">
                                        <p:cTn id="84" dur="3000"/>
                                        <p:tgtEl>
                                          <p:spTgt spid="21"/>
                                        </p:tgtEl>
                                        <p:attrNameLst>
                                          <p:attrName>ppt_x</p:attrName>
                                        </p:attrNameLst>
                                      </p:cBhvr>
                                      <p:tavLst>
                                        <p:tav tm="0">
                                          <p:val>
                                            <p:strVal val="ppt_x"/>
                                          </p:val>
                                        </p:tav>
                                        <p:tav tm="100000">
                                          <p:val>
                                            <p:strVal val="ppt_x"/>
                                          </p:val>
                                        </p:tav>
                                      </p:tavLst>
                                    </p:anim>
                                    <p:anim calcmode="lin" valueType="num">
                                      <p:cBhvr additive="base">
                                        <p:cTn id="85" dur="3000"/>
                                        <p:tgtEl>
                                          <p:spTgt spid="21"/>
                                        </p:tgtEl>
                                        <p:attrNameLst>
                                          <p:attrName>ppt_y</p:attrName>
                                        </p:attrNameLst>
                                      </p:cBhvr>
                                      <p:tavLst>
                                        <p:tav tm="0">
                                          <p:val>
                                            <p:strVal val="ppt_y"/>
                                          </p:val>
                                        </p:tav>
                                        <p:tav tm="100000">
                                          <p:val>
                                            <p:strVal val="0-ppt_h/2"/>
                                          </p:val>
                                        </p:tav>
                                      </p:tavLst>
                                    </p:anim>
                                    <p:set>
                                      <p:cBhvr>
                                        <p:cTn id="86" dur="1" fill="hold">
                                          <p:stCondLst>
                                            <p:cond delay="2999"/>
                                          </p:stCondLst>
                                        </p:cTn>
                                        <p:tgtEl>
                                          <p:spTgt spid="21"/>
                                        </p:tgtEl>
                                        <p:attrNameLst>
                                          <p:attrName>style.visibility</p:attrName>
                                        </p:attrNameLst>
                                      </p:cBhvr>
                                      <p:to>
                                        <p:strVal val="hidden"/>
                                      </p:to>
                                    </p:set>
                                  </p:childTnLst>
                                </p:cTn>
                              </p:par>
                              <p:par>
                                <p:cTn id="87" presetID="23" presetClass="entr" presetSubtype="272" fill="hold" nodeType="withEffect">
                                  <p:stCondLst>
                                    <p:cond delay="0"/>
                                  </p:stCondLst>
                                  <p:childTnLst>
                                    <p:set>
                                      <p:cBhvr>
                                        <p:cTn id="88" dur="1" fill="hold">
                                          <p:stCondLst>
                                            <p:cond delay="0"/>
                                          </p:stCondLst>
                                        </p:cTn>
                                        <p:tgtEl>
                                          <p:spTgt spid="4"/>
                                        </p:tgtEl>
                                        <p:attrNameLst>
                                          <p:attrName>style.visibility</p:attrName>
                                        </p:attrNameLst>
                                      </p:cBhvr>
                                      <p:to>
                                        <p:strVal val="visible"/>
                                      </p:to>
                                    </p:set>
                                    <p:anim calcmode="lin" valueType="num">
                                      <p:cBhvr>
                                        <p:cTn id="89" dur="3000" fill="hold"/>
                                        <p:tgtEl>
                                          <p:spTgt spid="4"/>
                                        </p:tgtEl>
                                        <p:attrNameLst>
                                          <p:attrName>ppt_w</p:attrName>
                                        </p:attrNameLst>
                                      </p:cBhvr>
                                      <p:tavLst>
                                        <p:tav tm="0">
                                          <p:val>
                                            <p:strVal val="2/3*#ppt_w"/>
                                          </p:val>
                                        </p:tav>
                                        <p:tav tm="100000">
                                          <p:val>
                                            <p:strVal val="#ppt_w"/>
                                          </p:val>
                                        </p:tav>
                                      </p:tavLst>
                                    </p:anim>
                                    <p:anim calcmode="lin" valueType="num">
                                      <p:cBhvr>
                                        <p:cTn id="90" dur="3000" fill="hold"/>
                                        <p:tgtEl>
                                          <p:spTgt spid="4"/>
                                        </p:tgtEl>
                                        <p:attrNameLst>
                                          <p:attrName>ppt_h</p:attrName>
                                        </p:attrNameLst>
                                      </p:cBhvr>
                                      <p:tavLst>
                                        <p:tav tm="0">
                                          <p:val>
                                            <p:strVal val="2/3*#ppt_h"/>
                                          </p:val>
                                        </p:tav>
                                        <p:tav tm="100000">
                                          <p:val>
                                            <p:strVal val="#ppt_h"/>
                                          </p:val>
                                        </p:tav>
                                      </p:tavLst>
                                    </p:anim>
                                  </p:childTnLst>
                                </p:cTn>
                              </p:par>
                              <p:par>
                                <p:cTn id="91" presetID="16" presetClass="entr" presetSubtype="42" fill="hold" nodeType="withEffect">
                                  <p:stCondLst>
                                    <p:cond delay="0"/>
                                  </p:stCondLst>
                                  <p:childTnLst>
                                    <p:set>
                                      <p:cBhvr>
                                        <p:cTn id="92" dur="1" fill="hold">
                                          <p:stCondLst>
                                            <p:cond delay="0"/>
                                          </p:stCondLst>
                                        </p:cTn>
                                        <p:tgtEl>
                                          <p:spTgt spid="4"/>
                                        </p:tgtEl>
                                        <p:attrNameLst>
                                          <p:attrName>style.visibility</p:attrName>
                                        </p:attrNameLst>
                                      </p:cBhvr>
                                      <p:to>
                                        <p:strVal val="visible"/>
                                      </p:to>
                                    </p:set>
                                    <p:animEffect transition="in" filter="barn(outHorizontal)">
                                      <p:cBhvr>
                                        <p:cTn id="93" dur="3000"/>
                                        <p:tgtEl>
                                          <p:spTgt spid="4"/>
                                        </p:tgtEl>
                                      </p:cBhvr>
                                    </p:animEffect>
                                  </p:childTnLst>
                                </p:cTn>
                              </p:par>
                            </p:childTnLst>
                          </p:cTn>
                        </p:par>
                        <p:par>
                          <p:cTn id="94" fill="hold">
                            <p:stCondLst>
                              <p:cond delay="6000"/>
                            </p:stCondLst>
                            <p:childTnLst>
                              <p:par>
                                <p:cTn id="95" presetID="40" presetClass="entr" presetSubtype="0" fill="hold" grpId="0" nodeType="afterEffect">
                                  <p:stCondLst>
                                    <p:cond delay="0"/>
                                  </p:stCondLst>
                                  <p:iterate type="lt">
                                    <p:tmPct val="10000"/>
                                  </p:iterate>
                                  <p:childTnLst>
                                    <p:set>
                                      <p:cBhvr>
                                        <p:cTn id="96" dur="1" fill="hold">
                                          <p:stCondLst>
                                            <p:cond delay="0"/>
                                          </p:stCondLst>
                                        </p:cTn>
                                        <p:tgtEl>
                                          <p:spTgt spid="12"/>
                                        </p:tgtEl>
                                        <p:attrNameLst>
                                          <p:attrName>style.visibility</p:attrName>
                                        </p:attrNameLst>
                                      </p:cBhvr>
                                      <p:to>
                                        <p:strVal val="visible"/>
                                      </p:to>
                                    </p:set>
                                    <p:animEffect transition="in" filter="fade">
                                      <p:cBhvr>
                                        <p:cTn id="97" dur="1000"/>
                                        <p:tgtEl>
                                          <p:spTgt spid="12"/>
                                        </p:tgtEl>
                                      </p:cBhvr>
                                    </p:animEffect>
                                    <p:anim calcmode="lin" valueType="num">
                                      <p:cBhvr>
                                        <p:cTn id="98" dur="1000" fill="hold"/>
                                        <p:tgtEl>
                                          <p:spTgt spid="12"/>
                                        </p:tgtEl>
                                        <p:attrNameLst>
                                          <p:attrName>ppt_x</p:attrName>
                                        </p:attrNameLst>
                                      </p:cBhvr>
                                      <p:tavLst>
                                        <p:tav tm="0">
                                          <p:val>
                                            <p:strVal val="#ppt_x-.1"/>
                                          </p:val>
                                        </p:tav>
                                        <p:tav tm="100000">
                                          <p:val>
                                            <p:strVal val="#ppt_x"/>
                                          </p:val>
                                        </p:tav>
                                      </p:tavLst>
                                    </p:anim>
                                    <p:anim calcmode="lin" valueType="num">
                                      <p:cBhvr>
                                        <p:cTn id="99" dur="1000" fill="hold"/>
                                        <p:tgtEl>
                                          <p:spTgt spid="1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2" grpId="0"/>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www_BancodeImagenesGratuitas_com -EsNat-27.jpg"/>
          <p:cNvPicPr>
            <a:picLocks noChangeAspect="1"/>
          </p:cNvPicPr>
          <p:nvPr/>
        </p:nvPicPr>
        <p:blipFill>
          <a:blip r:embed="rId2" cstate="print"/>
          <a:srcRect/>
          <a:stretch>
            <a:fillRect/>
          </a:stretch>
        </p:blipFill>
        <p:spPr bwMode="auto">
          <a:xfrm>
            <a:off x="0" y="-311150"/>
            <a:ext cx="9144000" cy="6264275"/>
          </a:xfrm>
          <a:prstGeom prst="rect">
            <a:avLst/>
          </a:prstGeom>
          <a:noFill/>
          <a:ln w="9525">
            <a:noFill/>
            <a:miter lim="800000"/>
            <a:headEnd/>
            <a:tailEnd/>
          </a:ln>
        </p:spPr>
      </p:pic>
      <p:pic>
        <p:nvPicPr>
          <p:cNvPr id="5" name="4 Imagen" descr="www_BancodeImagenesGratuitas_com -EsNat-27.jpg"/>
          <p:cNvPicPr>
            <a:picLocks noChangeAspect="1"/>
          </p:cNvPicPr>
          <p:nvPr/>
        </p:nvPicPr>
        <p:blipFill>
          <a:blip r:embed="rId3" cstate="print">
            <a:clrChange>
              <a:clrFrom>
                <a:srgbClr val="958C55"/>
              </a:clrFrom>
              <a:clrTo>
                <a:srgbClr val="958C55">
                  <a:alpha val="0"/>
                </a:srgbClr>
              </a:clrTo>
            </a:clrChange>
          </a:blip>
          <a:stretch>
            <a:fillRect/>
          </a:stretch>
        </p:blipFill>
        <p:spPr>
          <a:xfrm>
            <a:off x="8367" y="3964"/>
            <a:ext cx="9127266" cy="5707073"/>
          </a:xfrm>
          <a:prstGeom prst="triangle">
            <a:avLst>
              <a:gd name="adj" fmla="val 50690"/>
            </a:avLst>
          </a:prstGeom>
          <a:solidFill>
            <a:schemeClr val="tx2">
              <a:lumMod val="90000"/>
              <a:alpha val="67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6" name="5 Imagen" descr="www_BancodeImagenesGratuitas_com -EsNat-27.jpg"/>
          <p:cNvPicPr>
            <a:picLocks noChangeAspect="1"/>
          </p:cNvPicPr>
          <p:nvPr/>
        </p:nvPicPr>
        <p:blipFill>
          <a:blip r:embed="rId4" cstate="print">
            <a:clrChange>
              <a:clrFrom>
                <a:srgbClr val="808080"/>
              </a:clrFrom>
              <a:clrTo>
                <a:srgbClr val="808080">
                  <a:alpha val="0"/>
                </a:srgbClr>
              </a:clrTo>
            </a:clrChange>
          </a:blip>
          <a:stretch>
            <a:fillRect/>
          </a:stretch>
        </p:blipFill>
        <p:spPr>
          <a:xfrm>
            <a:off x="1000100" y="1002861"/>
            <a:ext cx="7234254" cy="4712139"/>
          </a:xfrm>
          <a:prstGeom prst="triangle">
            <a:avLst>
              <a:gd name="adj" fmla="val 50690"/>
            </a:avLst>
          </a:prstGeom>
          <a:solidFill>
            <a:schemeClr val="accent2">
              <a:lumMod val="60000"/>
              <a:lumOff val="40000"/>
              <a:alpha val="67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7" name="6 Imagen" descr="www_BancodeImagenesGratuitas_com -EsNat-27.jpg"/>
          <p:cNvPicPr>
            <a:picLocks noChangeAspect="1"/>
          </p:cNvPicPr>
          <p:nvPr/>
        </p:nvPicPr>
        <p:blipFill>
          <a:blip r:embed="rId5" cstate="print">
            <a:clrChange>
              <a:clrFrom>
                <a:srgbClr val="CCCCCC"/>
              </a:clrFrom>
              <a:clrTo>
                <a:srgbClr val="CCCCCC">
                  <a:alpha val="0"/>
                </a:srgbClr>
              </a:clrTo>
            </a:clrChange>
          </a:blip>
          <a:stretch>
            <a:fillRect/>
          </a:stretch>
        </p:blipFill>
        <p:spPr>
          <a:xfrm>
            <a:off x="1577121" y="1949281"/>
            <a:ext cx="6018298" cy="3763106"/>
          </a:xfrm>
          <a:prstGeom prst="triangle">
            <a:avLst>
              <a:gd name="adj" fmla="val 50690"/>
            </a:avLst>
          </a:prstGeom>
          <a:solidFill>
            <a:schemeClr val="bg1">
              <a:alpha val="67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sp>
        <p:nvSpPr>
          <p:cNvPr id="9" name="8 CuadroTexto"/>
          <p:cNvSpPr txBox="1"/>
          <p:nvPr/>
        </p:nvSpPr>
        <p:spPr>
          <a:xfrm>
            <a:off x="1071563" y="4929188"/>
            <a:ext cx="7143750" cy="646112"/>
          </a:xfrm>
          <a:prstGeom prst="rect">
            <a:avLst/>
          </a:prstGeom>
          <a:noFill/>
        </p:spPr>
        <p:txBody>
          <a:bodyPr>
            <a:spAutoFit/>
          </a:bodyPr>
          <a:lstStyle/>
          <a:p>
            <a:pPr>
              <a:defRPr/>
            </a:pPr>
            <a:r>
              <a:rPr lang="es-ES" i="1" dirty="0">
                <a:effectLst>
                  <a:glow rad="101600">
                    <a:schemeClr val="accent2">
                      <a:satMod val="175000"/>
                      <a:alpha val="40000"/>
                    </a:schemeClr>
                  </a:glow>
                  <a:outerShdw blurRad="38100" dist="38100" dir="2700000" algn="tl">
                    <a:srgbClr val="000000">
                      <a:alpha val="43137"/>
                    </a:srgbClr>
                  </a:outerShdw>
                </a:effectLst>
              </a:rPr>
              <a:t>1985 - La Princesa Diana baila con John </a:t>
            </a:r>
            <a:r>
              <a:rPr lang="es-ES" i="1" dirty="0" err="1">
                <a:effectLst>
                  <a:glow rad="101600">
                    <a:schemeClr val="accent2">
                      <a:satMod val="175000"/>
                      <a:alpha val="40000"/>
                    </a:schemeClr>
                  </a:glow>
                  <a:outerShdw blurRad="38100" dist="38100" dir="2700000" algn="tl">
                    <a:srgbClr val="000000">
                      <a:alpha val="43137"/>
                    </a:srgbClr>
                  </a:outerShdw>
                </a:effectLst>
              </a:rPr>
              <a:t>Travolta</a:t>
            </a:r>
            <a:r>
              <a:rPr lang="es-ES" i="1" dirty="0">
                <a:effectLst>
                  <a:glow rad="101600">
                    <a:schemeClr val="accent2">
                      <a:satMod val="175000"/>
                      <a:alpha val="40000"/>
                    </a:schemeClr>
                  </a:glow>
                  <a:outerShdw blurRad="38100" dist="38100" dir="2700000" algn="tl">
                    <a:srgbClr val="000000">
                      <a:alpha val="43137"/>
                    </a:srgbClr>
                  </a:outerShdw>
                </a:effectLst>
              </a:rPr>
              <a:t> en el Salón de Recepciones de la Casa </a:t>
            </a:r>
            <a:r>
              <a:rPr lang="es-ES" i="1" dirty="0" smtClean="0">
                <a:effectLst>
                  <a:glow rad="101600">
                    <a:schemeClr val="accent2">
                      <a:satMod val="175000"/>
                      <a:alpha val="40000"/>
                    </a:schemeClr>
                  </a:glow>
                  <a:outerShdw blurRad="38100" dist="38100" dir="2700000" algn="tl">
                    <a:srgbClr val="000000">
                      <a:alpha val="43137"/>
                    </a:srgbClr>
                  </a:outerShdw>
                </a:effectLst>
              </a:rPr>
              <a:t>Blanca.</a:t>
            </a:r>
            <a:endParaRPr lang="es-ES" i="1" dirty="0">
              <a:effectLst>
                <a:glow rad="101600">
                  <a:schemeClr val="accent2">
                    <a:satMod val="175000"/>
                    <a:alpha val="40000"/>
                  </a:schemeClr>
                </a:glow>
                <a:outerShdw blurRad="38100" dist="38100" dir="2700000" algn="tl">
                  <a:srgbClr val="000000">
                    <a:alpha val="43137"/>
                  </a:srgbClr>
                </a:outerShdw>
              </a:effectLst>
            </a:endParaRPr>
          </a:p>
        </p:txBody>
      </p:sp>
    </p:spTree>
  </p:cSld>
  <p:clrMapOvr>
    <a:masterClrMapping/>
  </p:clrMapOvr>
  <mc:AlternateContent xmlns:mc="http://schemas.openxmlformats.org/markup-compatibility/2006">
    <mc:Choice xmlns:p14="http://schemas.microsoft.com/office/powerpoint/2010/main" Requires="p14">
      <p:transition spd="slow" p14:dur="2250" advTm="18000">
        <p14:conveyor dir="l"/>
      </p:transition>
    </mc:Choice>
    <mc:Fallback>
      <p:transition spd="slow" advTm="18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ntr" presetSubtype="32"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diamond(out)">
                                      <p:cBhvr>
                                        <p:cTn id="7" dur="3000"/>
                                        <p:tgtEl>
                                          <p:spTgt spid="5"/>
                                        </p:tgtEl>
                                      </p:cBhvr>
                                    </p:animEffect>
                                  </p:childTnLst>
                                </p:cTn>
                              </p:par>
                              <p:par>
                                <p:cTn id="8" presetID="8" presetClass="entr" presetSubtype="32"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diamond(out)">
                                      <p:cBhvr>
                                        <p:cTn id="10" dur="3000"/>
                                        <p:tgtEl>
                                          <p:spTgt spid="6"/>
                                        </p:tgtEl>
                                      </p:cBhvr>
                                    </p:animEffect>
                                  </p:childTnLst>
                                </p:cTn>
                              </p:par>
                              <p:par>
                                <p:cTn id="11" presetID="8" presetClass="entr" presetSubtype="32" fill="hold" nodeType="with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diamond(out)">
                                      <p:cBhvr>
                                        <p:cTn id="13" dur="3000"/>
                                        <p:tgtEl>
                                          <p:spTgt spid="7"/>
                                        </p:tgtEl>
                                      </p:cBhvr>
                                    </p:animEffect>
                                  </p:childTnLst>
                                </p:cTn>
                              </p:par>
                            </p:childTnLst>
                          </p:cTn>
                        </p:par>
                        <p:par>
                          <p:cTn id="14" fill="hold" nodeType="afterGroup">
                            <p:stCondLst>
                              <p:cond delay="3000"/>
                            </p:stCondLst>
                            <p:childTnLst>
                              <p:par>
                                <p:cTn id="15" presetID="21" presetClass="exit" presetSubtype="2" fill="hold" nodeType="afterEffect">
                                  <p:stCondLst>
                                    <p:cond delay="0"/>
                                  </p:stCondLst>
                                  <p:childTnLst>
                                    <p:animEffect transition="out" filter="wheel(2)">
                                      <p:cBhvr>
                                        <p:cTn id="16" dur="3000"/>
                                        <p:tgtEl>
                                          <p:spTgt spid="7"/>
                                        </p:tgtEl>
                                      </p:cBhvr>
                                    </p:animEffect>
                                    <p:set>
                                      <p:cBhvr>
                                        <p:cTn id="17" dur="1" fill="hold">
                                          <p:stCondLst>
                                            <p:cond delay="2999"/>
                                          </p:stCondLst>
                                        </p:cTn>
                                        <p:tgtEl>
                                          <p:spTgt spid="7"/>
                                        </p:tgtEl>
                                        <p:attrNameLst>
                                          <p:attrName>style.visibility</p:attrName>
                                        </p:attrNameLst>
                                      </p:cBhvr>
                                      <p:to>
                                        <p:strVal val="hidden"/>
                                      </p:to>
                                    </p:set>
                                  </p:childTnLst>
                                </p:cTn>
                              </p:par>
                              <p:par>
                                <p:cTn id="18" presetID="21" presetClass="exit" presetSubtype="2" fill="hold" nodeType="withEffect">
                                  <p:stCondLst>
                                    <p:cond delay="0"/>
                                  </p:stCondLst>
                                  <p:childTnLst>
                                    <p:animEffect transition="out" filter="wheel(2)">
                                      <p:cBhvr>
                                        <p:cTn id="19" dur="3000"/>
                                        <p:tgtEl>
                                          <p:spTgt spid="6"/>
                                        </p:tgtEl>
                                      </p:cBhvr>
                                    </p:animEffect>
                                    <p:set>
                                      <p:cBhvr>
                                        <p:cTn id="20" dur="1" fill="hold">
                                          <p:stCondLst>
                                            <p:cond delay="2999"/>
                                          </p:stCondLst>
                                        </p:cTn>
                                        <p:tgtEl>
                                          <p:spTgt spid="6"/>
                                        </p:tgtEl>
                                        <p:attrNameLst>
                                          <p:attrName>style.visibility</p:attrName>
                                        </p:attrNameLst>
                                      </p:cBhvr>
                                      <p:to>
                                        <p:strVal val="hidden"/>
                                      </p:to>
                                    </p:set>
                                  </p:childTnLst>
                                </p:cTn>
                              </p:par>
                              <p:par>
                                <p:cTn id="21" presetID="21" presetClass="exit" presetSubtype="2" fill="hold" nodeType="withEffect">
                                  <p:stCondLst>
                                    <p:cond delay="0"/>
                                  </p:stCondLst>
                                  <p:childTnLst>
                                    <p:animEffect transition="out" filter="wheel(2)">
                                      <p:cBhvr>
                                        <p:cTn id="22" dur="3000"/>
                                        <p:tgtEl>
                                          <p:spTgt spid="5"/>
                                        </p:tgtEl>
                                      </p:cBhvr>
                                    </p:animEffect>
                                    <p:set>
                                      <p:cBhvr>
                                        <p:cTn id="23" dur="1" fill="hold">
                                          <p:stCondLst>
                                            <p:cond delay="2999"/>
                                          </p:stCondLst>
                                        </p:cTn>
                                        <p:tgtEl>
                                          <p:spTgt spid="5"/>
                                        </p:tgtEl>
                                        <p:attrNameLst>
                                          <p:attrName>style.visibility</p:attrName>
                                        </p:attrNameLst>
                                      </p:cBhvr>
                                      <p:to>
                                        <p:strVal val="hidden"/>
                                      </p:to>
                                    </p:set>
                                  </p:childTnLst>
                                </p:cTn>
                              </p:par>
                              <p:par>
                                <p:cTn id="24" presetID="8" presetClass="entr" presetSubtype="32" fill="hold" nodeType="withEffect">
                                  <p:stCondLst>
                                    <p:cond delay="0"/>
                                  </p:stCondLst>
                                  <p:childTnLst>
                                    <p:set>
                                      <p:cBhvr>
                                        <p:cTn id="25" dur="1" fill="hold">
                                          <p:stCondLst>
                                            <p:cond delay="0"/>
                                          </p:stCondLst>
                                        </p:cTn>
                                        <p:tgtEl>
                                          <p:spTgt spid="4"/>
                                        </p:tgtEl>
                                        <p:attrNameLst>
                                          <p:attrName>style.visibility</p:attrName>
                                        </p:attrNameLst>
                                      </p:cBhvr>
                                      <p:to>
                                        <p:strVal val="visible"/>
                                      </p:to>
                                    </p:set>
                                    <p:animEffect transition="in" filter="diamond(out)">
                                      <p:cBhvr>
                                        <p:cTn id="26" dur="3000"/>
                                        <p:tgtEl>
                                          <p:spTgt spid="4"/>
                                        </p:tgtEl>
                                      </p:cBhvr>
                                    </p:animEffect>
                                  </p:childTnLst>
                                </p:cTn>
                              </p:par>
                            </p:childTnLst>
                          </p:cTn>
                        </p:par>
                        <p:par>
                          <p:cTn id="27" fill="hold">
                            <p:stCondLst>
                              <p:cond delay="6000"/>
                            </p:stCondLst>
                            <p:childTnLst>
                              <p:par>
                                <p:cTn id="28" presetID="40" presetClass="entr" presetSubtype="0" fill="hold" grpId="0" nodeType="afterEffect">
                                  <p:stCondLst>
                                    <p:cond delay="0"/>
                                  </p:stCondLst>
                                  <p:iterate type="lt">
                                    <p:tmPct val="10000"/>
                                  </p:iterate>
                                  <p:childTnLst>
                                    <p:set>
                                      <p:cBhvr>
                                        <p:cTn id="29" dur="1" fill="hold">
                                          <p:stCondLst>
                                            <p:cond delay="0"/>
                                          </p:stCondLst>
                                        </p:cTn>
                                        <p:tgtEl>
                                          <p:spTgt spid="9"/>
                                        </p:tgtEl>
                                        <p:attrNameLst>
                                          <p:attrName>style.visibility</p:attrName>
                                        </p:attrNameLst>
                                      </p:cBhvr>
                                      <p:to>
                                        <p:strVal val="visible"/>
                                      </p:to>
                                    </p:set>
                                    <p:animEffect transition="in" filter="fade">
                                      <p:cBhvr>
                                        <p:cTn id="30" dur="1000"/>
                                        <p:tgtEl>
                                          <p:spTgt spid="9"/>
                                        </p:tgtEl>
                                      </p:cBhvr>
                                    </p:animEffect>
                                    <p:anim calcmode="lin" valueType="num">
                                      <p:cBhvr>
                                        <p:cTn id="31" dur="1000" fill="hold"/>
                                        <p:tgtEl>
                                          <p:spTgt spid="9"/>
                                        </p:tgtEl>
                                        <p:attrNameLst>
                                          <p:attrName>ppt_x</p:attrName>
                                        </p:attrNameLst>
                                      </p:cBhvr>
                                      <p:tavLst>
                                        <p:tav tm="0">
                                          <p:val>
                                            <p:strVal val="#ppt_x-.1"/>
                                          </p:val>
                                        </p:tav>
                                        <p:tav tm="100000">
                                          <p:val>
                                            <p:strVal val="#ppt_x"/>
                                          </p:val>
                                        </p:tav>
                                      </p:tavLst>
                                    </p:anim>
                                    <p:anim calcmode="lin" valueType="num">
                                      <p:cBhvr>
                                        <p:cTn id="32" dur="10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df4rd.JPG"/>
          <p:cNvPicPr>
            <a:picLocks noChangeAspect="1"/>
          </p:cNvPicPr>
          <p:nvPr/>
        </p:nvPicPr>
        <p:blipFill>
          <a:blip r:embed="rId2" cstate="print"/>
          <a:srcRect/>
          <a:stretch>
            <a:fillRect/>
          </a:stretch>
        </p:blipFill>
        <p:spPr bwMode="auto">
          <a:xfrm>
            <a:off x="0" y="-238125"/>
            <a:ext cx="9144000" cy="6264275"/>
          </a:xfrm>
          <a:prstGeom prst="rect">
            <a:avLst/>
          </a:prstGeom>
          <a:noFill/>
          <a:ln w="9525">
            <a:noFill/>
            <a:miter lim="800000"/>
            <a:headEnd/>
            <a:tailEnd/>
          </a:ln>
        </p:spPr>
      </p:pic>
      <p:pic>
        <p:nvPicPr>
          <p:cNvPr id="5" name="4 Imagen" descr="df4rd.JPG"/>
          <p:cNvPicPr>
            <a:picLocks noChangeAspect="1"/>
          </p:cNvPicPr>
          <p:nvPr/>
        </p:nvPicPr>
        <p:blipFill>
          <a:blip r:embed="rId3" cstate="print">
            <a:clrChange>
              <a:clrFrom>
                <a:srgbClr val="02AFF3"/>
              </a:clrFrom>
              <a:clrTo>
                <a:srgbClr val="02AFF3">
                  <a:alpha val="0"/>
                </a:srgbClr>
              </a:clrTo>
            </a:clrChange>
          </a:blip>
          <a:stretch>
            <a:fillRect/>
          </a:stretch>
        </p:blipFill>
        <p:spPr>
          <a:xfrm>
            <a:off x="0" y="0"/>
            <a:ext cx="3059832" cy="5715000"/>
          </a:xfrm>
          <a:prstGeom prst="diamond">
            <a:avLst/>
          </a:prstGeom>
          <a:solidFill>
            <a:schemeClr val="bg1"/>
          </a:solidFill>
          <a:ln>
            <a:noFill/>
          </a:ln>
          <a:effectLst/>
        </p:spPr>
      </p:pic>
      <p:sp>
        <p:nvSpPr>
          <p:cNvPr id="6" name="5 Rombo"/>
          <p:cNvSpPr/>
          <p:nvPr/>
        </p:nvSpPr>
        <p:spPr>
          <a:xfrm>
            <a:off x="0" y="0"/>
            <a:ext cx="3059113" cy="5715000"/>
          </a:xfrm>
          <a:prstGeom prst="diamond">
            <a:avLst/>
          </a:pr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pic>
        <p:nvPicPr>
          <p:cNvPr id="7" name="6 Imagen" descr="df4rd.JPG"/>
          <p:cNvPicPr>
            <a:picLocks noChangeAspect="1"/>
          </p:cNvPicPr>
          <p:nvPr/>
        </p:nvPicPr>
        <p:blipFill>
          <a:blip r:embed="rId3" cstate="print">
            <a:clrChange>
              <a:clrFrom>
                <a:srgbClr val="02AFF3"/>
              </a:clrFrom>
              <a:clrTo>
                <a:srgbClr val="02AFF3">
                  <a:alpha val="0"/>
                </a:srgbClr>
              </a:clrTo>
            </a:clrChange>
          </a:blip>
          <a:stretch>
            <a:fillRect/>
          </a:stretch>
        </p:blipFill>
        <p:spPr>
          <a:xfrm>
            <a:off x="3071802" y="0"/>
            <a:ext cx="3071834" cy="5715000"/>
          </a:xfrm>
          <a:prstGeom prst="diamond">
            <a:avLst/>
          </a:prstGeom>
          <a:solidFill>
            <a:schemeClr val="bg1"/>
          </a:solidFill>
          <a:ln>
            <a:noFill/>
          </a:ln>
          <a:effectLst/>
        </p:spPr>
      </p:pic>
      <p:sp>
        <p:nvSpPr>
          <p:cNvPr id="8" name="7 Rombo"/>
          <p:cNvSpPr/>
          <p:nvPr/>
        </p:nvSpPr>
        <p:spPr>
          <a:xfrm>
            <a:off x="3071813" y="0"/>
            <a:ext cx="3084512" cy="5715000"/>
          </a:xfrm>
          <a:prstGeom prst="diamond">
            <a:avLst/>
          </a:pr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pic>
        <p:nvPicPr>
          <p:cNvPr id="9" name="8 Imagen" descr="df4rd.JPG"/>
          <p:cNvPicPr>
            <a:picLocks noChangeAspect="1"/>
          </p:cNvPicPr>
          <p:nvPr/>
        </p:nvPicPr>
        <p:blipFill>
          <a:blip r:embed="rId3" cstate="print">
            <a:clrChange>
              <a:clrFrom>
                <a:srgbClr val="02AFF3"/>
              </a:clrFrom>
              <a:clrTo>
                <a:srgbClr val="02AFF3">
                  <a:alpha val="0"/>
                </a:srgbClr>
              </a:clrTo>
            </a:clrChange>
          </a:blip>
          <a:stretch>
            <a:fillRect/>
          </a:stretch>
        </p:blipFill>
        <p:spPr>
          <a:xfrm>
            <a:off x="6215074" y="0"/>
            <a:ext cx="2928926" cy="5715000"/>
          </a:xfrm>
          <a:prstGeom prst="diamond">
            <a:avLst/>
          </a:prstGeom>
          <a:solidFill>
            <a:schemeClr val="bg1"/>
          </a:solidFill>
          <a:ln>
            <a:noFill/>
          </a:ln>
          <a:effectLst/>
        </p:spPr>
      </p:pic>
      <p:sp>
        <p:nvSpPr>
          <p:cNvPr id="10" name="9 Rombo"/>
          <p:cNvSpPr/>
          <p:nvPr/>
        </p:nvSpPr>
        <p:spPr>
          <a:xfrm>
            <a:off x="6143625" y="0"/>
            <a:ext cx="3000375" cy="5715000"/>
          </a:xfrm>
          <a:prstGeom prst="diamond">
            <a:avLst/>
          </a:pr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2" name="11 CuadroTexto"/>
          <p:cNvSpPr txBox="1"/>
          <p:nvPr/>
        </p:nvSpPr>
        <p:spPr>
          <a:xfrm>
            <a:off x="285750" y="4144963"/>
            <a:ext cx="8643938" cy="1570037"/>
          </a:xfrm>
          <a:prstGeom prst="rect">
            <a:avLst/>
          </a:prstGeom>
          <a:noFill/>
        </p:spPr>
        <p:txBody>
          <a:bodyPr>
            <a:spAutoFit/>
          </a:bodyPr>
          <a:lstStyle/>
          <a:p>
            <a:pPr>
              <a:defRPr/>
            </a:pPr>
            <a:r>
              <a:rPr lang="es-ES" sz="2400" i="1" dirty="0">
                <a:effectLst>
                  <a:glow rad="101600">
                    <a:schemeClr val="accent2">
                      <a:satMod val="175000"/>
                      <a:alpha val="40000"/>
                    </a:schemeClr>
                  </a:glow>
                  <a:outerShdw blurRad="38100" dist="38100" dir="2700000" algn="tl">
                    <a:srgbClr val="000000">
                      <a:alpha val="43137"/>
                    </a:srgbClr>
                  </a:outerShdw>
                </a:effectLst>
              </a:rPr>
              <a:t>1986 – El desastre del </a:t>
            </a:r>
            <a:r>
              <a:rPr lang="es-ES" sz="2400" i="1" dirty="0" err="1">
                <a:effectLst>
                  <a:glow rad="101600">
                    <a:schemeClr val="accent2">
                      <a:satMod val="175000"/>
                      <a:alpha val="40000"/>
                    </a:schemeClr>
                  </a:glow>
                  <a:outerShdw blurRad="38100" dist="38100" dir="2700000" algn="tl">
                    <a:srgbClr val="000000">
                      <a:alpha val="43137"/>
                    </a:srgbClr>
                  </a:outerShdw>
                </a:effectLst>
              </a:rPr>
              <a:t>Challenger</a:t>
            </a:r>
            <a:r>
              <a:rPr lang="es-ES" sz="2400" i="1" dirty="0">
                <a:effectLst>
                  <a:glow rad="101600">
                    <a:schemeClr val="accent2">
                      <a:satMod val="175000"/>
                      <a:alpha val="40000"/>
                    </a:schemeClr>
                  </a:glow>
                  <a:outerShdw blurRad="38100" dist="38100" dir="2700000" algn="tl">
                    <a:srgbClr val="000000">
                      <a:alpha val="43137"/>
                    </a:srgbClr>
                  </a:outerShdw>
                </a:effectLst>
              </a:rPr>
              <a:t>. </a:t>
            </a:r>
            <a:r>
              <a:rPr lang="es-ES" i="1" dirty="0">
                <a:effectLst>
                  <a:glow rad="101600">
                    <a:schemeClr val="accent2">
                      <a:satMod val="175000"/>
                      <a:alpha val="40000"/>
                    </a:schemeClr>
                  </a:glow>
                  <a:outerShdw blurRad="38100" dist="38100" dir="2700000" algn="tl">
                    <a:srgbClr val="000000">
                      <a:alpha val="43137"/>
                    </a:srgbClr>
                  </a:outerShdw>
                </a:effectLst>
              </a:rPr>
              <a:t>El accidente del transbordador espacial </a:t>
            </a:r>
            <a:r>
              <a:rPr lang="es-ES" i="1" dirty="0" err="1">
                <a:effectLst>
                  <a:glow rad="101600">
                    <a:schemeClr val="accent2">
                      <a:satMod val="175000"/>
                      <a:alpha val="40000"/>
                    </a:schemeClr>
                  </a:glow>
                  <a:outerShdw blurRad="38100" dist="38100" dir="2700000" algn="tl">
                    <a:srgbClr val="000000">
                      <a:alpha val="43137"/>
                    </a:srgbClr>
                  </a:outerShdw>
                </a:effectLst>
              </a:rPr>
              <a:t>Challenger</a:t>
            </a:r>
            <a:r>
              <a:rPr lang="es-ES" i="1" dirty="0">
                <a:effectLst>
                  <a:glow rad="101600">
                    <a:schemeClr val="accent2">
                      <a:satMod val="175000"/>
                      <a:alpha val="40000"/>
                    </a:schemeClr>
                  </a:glow>
                  <a:outerShdw blurRad="38100" dist="38100" dir="2700000" algn="tl">
                    <a:srgbClr val="000000">
                      <a:alpha val="43137"/>
                    </a:srgbClr>
                  </a:outerShdw>
                </a:effectLst>
              </a:rPr>
              <a:t> se produjo el martes 28 de enero de 1986 a las 16:39:13 UTC,​ cuando el transbordador espacial </a:t>
            </a:r>
            <a:r>
              <a:rPr lang="es-ES" i="1" dirty="0" err="1">
                <a:effectLst>
                  <a:glow rad="101600">
                    <a:schemeClr val="accent2">
                      <a:satMod val="175000"/>
                      <a:alpha val="40000"/>
                    </a:schemeClr>
                  </a:glow>
                  <a:outerShdw blurRad="38100" dist="38100" dir="2700000" algn="tl">
                    <a:srgbClr val="000000">
                      <a:alpha val="43137"/>
                    </a:srgbClr>
                  </a:outerShdw>
                </a:effectLst>
              </a:rPr>
              <a:t>Challenger</a:t>
            </a:r>
            <a:r>
              <a:rPr lang="es-ES" i="1" dirty="0">
                <a:effectLst>
                  <a:glow rad="101600">
                    <a:schemeClr val="accent2">
                      <a:satMod val="175000"/>
                      <a:alpha val="40000"/>
                    </a:schemeClr>
                  </a:glow>
                  <a:outerShdw blurRad="38100" dist="38100" dir="2700000" algn="tl">
                    <a:srgbClr val="000000">
                      <a:alpha val="43137"/>
                    </a:srgbClr>
                  </a:outerShdw>
                </a:effectLst>
              </a:rPr>
              <a:t> (misión STS-51-L) se desintegró 73 segundos tras el lanzamiento, provocando la muerte de los siete miembros de la tripulación.</a:t>
            </a:r>
          </a:p>
        </p:txBody>
      </p:sp>
    </p:spTree>
  </p:cSld>
  <p:clrMapOvr>
    <a:masterClrMapping/>
  </p:clrMapOvr>
  <mc:AlternateContent xmlns:mc="http://schemas.openxmlformats.org/markup-compatibility/2006">
    <mc:Choice xmlns:p14="http://schemas.microsoft.com/office/powerpoint/2010/main" Requires="p14">
      <p:transition spd="slow" p14:dur="2250" advTm="35000">
        <p14:conveyor dir="l"/>
      </p:transition>
    </mc:Choice>
    <mc:Fallback>
      <p:transition spd="slow" advTm="35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8" presetClass="exit" presetSubtype="32" fill="hold" nodeType="withEffect">
                                  <p:stCondLst>
                                    <p:cond delay="0"/>
                                  </p:stCondLst>
                                  <p:childTnLst>
                                    <p:animEffect transition="out" filter="diamond(out)">
                                      <p:cBhvr>
                                        <p:cTn id="6" dur="4000"/>
                                        <p:tgtEl>
                                          <p:spTgt spid="6"/>
                                        </p:tgtEl>
                                      </p:cBhvr>
                                    </p:animEffect>
                                    <p:set>
                                      <p:cBhvr>
                                        <p:cTn id="7" dur="1" fill="hold">
                                          <p:stCondLst>
                                            <p:cond delay="3999"/>
                                          </p:stCondLst>
                                        </p:cTn>
                                        <p:tgtEl>
                                          <p:spTgt spid="6"/>
                                        </p:tgtEl>
                                        <p:attrNameLst>
                                          <p:attrName>style.visibility</p:attrName>
                                        </p:attrNameLst>
                                      </p:cBhvr>
                                      <p:to>
                                        <p:strVal val="hidden"/>
                                      </p:to>
                                    </p:set>
                                  </p:childTnLst>
                                </p:cTn>
                              </p:par>
                              <p:par>
                                <p:cTn id="8" presetID="8" presetClass="exit" presetSubtype="32" fill="hold" nodeType="withEffect">
                                  <p:stCondLst>
                                    <p:cond delay="0"/>
                                  </p:stCondLst>
                                  <p:childTnLst>
                                    <p:animEffect transition="out" filter="diamond(out)">
                                      <p:cBhvr>
                                        <p:cTn id="9" dur="4000"/>
                                        <p:tgtEl>
                                          <p:spTgt spid="8"/>
                                        </p:tgtEl>
                                      </p:cBhvr>
                                    </p:animEffect>
                                    <p:set>
                                      <p:cBhvr>
                                        <p:cTn id="10" dur="1" fill="hold">
                                          <p:stCondLst>
                                            <p:cond delay="3999"/>
                                          </p:stCondLst>
                                        </p:cTn>
                                        <p:tgtEl>
                                          <p:spTgt spid="8"/>
                                        </p:tgtEl>
                                        <p:attrNameLst>
                                          <p:attrName>style.visibility</p:attrName>
                                        </p:attrNameLst>
                                      </p:cBhvr>
                                      <p:to>
                                        <p:strVal val="hidden"/>
                                      </p:to>
                                    </p:set>
                                  </p:childTnLst>
                                </p:cTn>
                              </p:par>
                              <p:par>
                                <p:cTn id="11" presetID="8" presetClass="exit" presetSubtype="32" fill="hold" nodeType="withEffect">
                                  <p:stCondLst>
                                    <p:cond delay="0"/>
                                  </p:stCondLst>
                                  <p:childTnLst>
                                    <p:animEffect transition="out" filter="diamond(out)">
                                      <p:cBhvr>
                                        <p:cTn id="12" dur="4000"/>
                                        <p:tgtEl>
                                          <p:spTgt spid="10"/>
                                        </p:tgtEl>
                                      </p:cBhvr>
                                    </p:animEffect>
                                    <p:set>
                                      <p:cBhvr>
                                        <p:cTn id="13" dur="1" fill="hold">
                                          <p:stCondLst>
                                            <p:cond delay="3999"/>
                                          </p:stCondLst>
                                        </p:cTn>
                                        <p:tgtEl>
                                          <p:spTgt spid="10"/>
                                        </p:tgtEl>
                                        <p:attrNameLst>
                                          <p:attrName>style.visibility</p:attrName>
                                        </p:attrNameLst>
                                      </p:cBhvr>
                                      <p:to>
                                        <p:strVal val="hidden"/>
                                      </p:to>
                                    </p:set>
                                  </p:childTnLst>
                                </p:cTn>
                              </p:par>
                              <p:par>
                                <p:cTn id="14" presetID="8" presetClass="exit" presetSubtype="32" fill="hold" nodeType="withEffect">
                                  <p:stCondLst>
                                    <p:cond delay="0"/>
                                  </p:stCondLst>
                                  <p:childTnLst>
                                    <p:animEffect transition="out" filter="diamond(out)">
                                      <p:cBhvr>
                                        <p:cTn id="15" dur="4000"/>
                                        <p:tgtEl>
                                          <p:spTgt spid="9"/>
                                        </p:tgtEl>
                                      </p:cBhvr>
                                    </p:animEffect>
                                    <p:set>
                                      <p:cBhvr>
                                        <p:cTn id="16" dur="1" fill="hold">
                                          <p:stCondLst>
                                            <p:cond delay="3999"/>
                                          </p:stCondLst>
                                        </p:cTn>
                                        <p:tgtEl>
                                          <p:spTgt spid="9"/>
                                        </p:tgtEl>
                                        <p:attrNameLst>
                                          <p:attrName>style.visibility</p:attrName>
                                        </p:attrNameLst>
                                      </p:cBhvr>
                                      <p:to>
                                        <p:strVal val="hidden"/>
                                      </p:to>
                                    </p:set>
                                  </p:childTnLst>
                                </p:cTn>
                              </p:par>
                              <p:par>
                                <p:cTn id="17" presetID="8" presetClass="exit" presetSubtype="32" fill="hold" nodeType="withEffect">
                                  <p:stCondLst>
                                    <p:cond delay="0"/>
                                  </p:stCondLst>
                                  <p:childTnLst>
                                    <p:animEffect transition="out" filter="diamond(out)">
                                      <p:cBhvr>
                                        <p:cTn id="18" dur="4000"/>
                                        <p:tgtEl>
                                          <p:spTgt spid="7"/>
                                        </p:tgtEl>
                                      </p:cBhvr>
                                    </p:animEffect>
                                    <p:set>
                                      <p:cBhvr>
                                        <p:cTn id="19" dur="1" fill="hold">
                                          <p:stCondLst>
                                            <p:cond delay="3999"/>
                                          </p:stCondLst>
                                        </p:cTn>
                                        <p:tgtEl>
                                          <p:spTgt spid="7"/>
                                        </p:tgtEl>
                                        <p:attrNameLst>
                                          <p:attrName>style.visibility</p:attrName>
                                        </p:attrNameLst>
                                      </p:cBhvr>
                                      <p:to>
                                        <p:strVal val="hidden"/>
                                      </p:to>
                                    </p:set>
                                  </p:childTnLst>
                                </p:cTn>
                              </p:par>
                              <p:par>
                                <p:cTn id="20" presetID="8" presetClass="exit" presetSubtype="32" fill="hold" nodeType="withEffect">
                                  <p:stCondLst>
                                    <p:cond delay="0"/>
                                  </p:stCondLst>
                                  <p:childTnLst>
                                    <p:animEffect transition="out" filter="diamond(out)">
                                      <p:cBhvr>
                                        <p:cTn id="21" dur="4000"/>
                                        <p:tgtEl>
                                          <p:spTgt spid="5"/>
                                        </p:tgtEl>
                                      </p:cBhvr>
                                    </p:animEffect>
                                    <p:set>
                                      <p:cBhvr>
                                        <p:cTn id="22" dur="1" fill="hold">
                                          <p:stCondLst>
                                            <p:cond delay="3999"/>
                                          </p:stCondLst>
                                        </p:cTn>
                                        <p:tgtEl>
                                          <p:spTgt spid="5"/>
                                        </p:tgtEl>
                                        <p:attrNameLst>
                                          <p:attrName>style.visibility</p:attrName>
                                        </p:attrNameLst>
                                      </p:cBhvr>
                                      <p:to>
                                        <p:strVal val="hidden"/>
                                      </p:to>
                                    </p:set>
                                  </p:childTnLst>
                                </p:cTn>
                              </p:par>
                              <p:par>
                                <p:cTn id="23" presetID="8" presetClass="entr" presetSubtype="32"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diamond(out)">
                                      <p:cBhvr>
                                        <p:cTn id="25" dur="4000"/>
                                        <p:tgtEl>
                                          <p:spTgt spid="4"/>
                                        </p:tgtEl>
                                      </p:cBhvr>
                                    </p:animEffect>
                                  </p:childTnLst>
                                </p:cTn>
                              </p:par>
                              <p:par>
                                <p:cTn id="26" presetID="23" presetClass="entr" presetSubtype="288" fill="hold" nodeType="withEffect">
                                  <p:stCondLst>
                                    <p:cond delay="0"/>
                                  </p:stCondLst>
                                  <p:childTnLst>
                                    <p:set>
                                      <p:cBhvr>
                                        <p:cTn id="27" dur="1" fill="hold">
                                          <p:stCondLst>
                                            <p:cond delay="0"/>
                                          </p:stCondLst>
                                        </p:cTn>
                                        <p:tgtEl>
                                          <p:spTgt spid="4"/>
                                        </p:tgtEl>
                                        <p:attrNameLst>
                                          <p:attrName>style.visibility</p:attrName>
                                        </p:attrNameLst>
                                      </p:cBhvr>
                                      <p:to>
                                        <p:strVal val="visible"/>
                                      </p:to>
                                    </p:set>
                                    <p:anim calcmode="lin" valueType="num">
                                      <p:cBhvr>
                                        <p:cTn id="28" dur="4000" fill="hold"/>
                                        <p:tgtEl>
                                          <p:spTgt spid="4"/>
                                        </p:tgtEl>
                                        <p:attrNameLst>
                                          <p:attrName>ppt_w</p:attrName>
                                        </p:attrNameLst>
                                      </p:cBhvr>
                                      <p:tavLst>
                                        <p:tav tm="0">
                                          <p:val>
                                            <p:strVal val="4/3*#ppt_w"/>
                                          </p:val>
                                        </p:tav>
                                        <p:tav tm="100000">
                                          <p:val>
                                            <p:strVal val="#ppt_w"/>
                                          </p:val>
                                        </p:tav>
                                      </p:tavLst>
                                    </p:anim>
                                    <p:anim calcmode="lin" valueType="num">
                                      <p:cBhvr>
                                        <p:cTn id="29" dur="4000" fill="hold"/>
                                        <p:tgtEl>
                                          <p:spTgt spid="4"/>
                                        </p:tgtEl>
                                        <p:attrNameLst>
                                          <p:attrName>ppt_h</p:attrName>
                                        </p:attrNameLst>
                                      </p:cBhvr>
                                      <p:tavLst>
                                        <p:tav tm="0">
                                          <p:val>
                                            <p:strVal val="4/3*#ppt_h"/>
                                          </p:val>
                                        </p:tav>
                                        <p:tav tm="100000">
                                          <p:val>
                                            <p:strVal val="#ppt_h"/>
                                          </p:val>
                                        </p:tav>
                                      </p:tavLst>
                                    </p:anim>
                                  </p:childTnLst>
                                </p:cTn>
                              </p:par>
                            </p:childTnLst>
                          </p:cTn>
                        </p:par>
                        <p:par>
                          <p:cTn id="30" fill="hold">
                            <p:stCondLst>
                              <p:cond delay="4000"/>
                            </p:stCondLst>
                            <p:childTnLst>
                              <p:par>
                                <p:cTn id="31" presetID="40" presetClass="entr" presetSubtype="0" fill="hold" grpId="0" nodeType="afterEffect">
                                  <p:stCondLst>
                                    <p:cond delay="0"/>
                                  </p:stCondLst>
                                  <p:iterate type="lt">
                                    <p:tmPct val="10000"/>
                                  </p:iterate>
                                  <p:childTnLst>
                                    <p:set>
                                      <p:cBhvr>
                                        <p:cTn id="32" dur="1" fill="hold">
                                          <p:stCondLst>
                                            <p:cond delay="0"/>
                                          </p:stCondLst>
                                        </p:cTn>
                                        <p:tgtEl>
                                          <p:spTgt spid="12"/>
                                        </p:tgtEl>
                                        <p:attrNameLst>
                                          <p:attrName>style.visibility</p:attrName>
                                        </p:attrNameLst>
                                      </p:cBhvr>
                                      <p:to>
                                        <p:strVal val="visible"/>
                                      </p:to>
                                    </p:set>
                                    <p:animEffect transition="in" filter="fade">
                                      <p:cBhvr>
                                        <p:cTn id="33" dur="1000"/>
                                        <p:tgtEl>
                                          <p:spTgt spid="12"/>
                                        </p:tgtEl>
                                      </p:cBhvr>
                                    </p:animEffect>
                                    <p:anim calcmode="lin" valueType="num">
                                      <p:cBhvr>
                                        <p:cTn id="34" dur="1000" fill="hold"/>
                                        <p:tgtEl>
                                          <p:spTgt spid="12"/>
                                        </p:tgtEl>
                                        <p:attrNameLst>
                                          <p:attrName>ppt_x</p:attrName>
                                        </p:attrNameLst>
                                      </p:cBhvr>
                                      <p:tavLst>
                                        <p:tav tm="0">
                                          <p:val>
                                            <p:strVal val="#ppt_x-.1"/>
                                          </p:val>
                                        </p:tav>
                                        <p:tav tm="100000">
                                          <p:val>
                                            <p:strVal val="#ppt_x"/>
                                          </p:val>
                                        </p:tav>
                                      </p:tavLst>
                                    </p:anim>
                                    <p:anim calcmode="lin" valueType="num">
                                      <p:cBhvr>
                                        <p:cTn id="35" dur="1000" fill="hold"/>
                                        <p:tgtEl>
                                          <p:spTgt spid="1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tumblr_mdjxdm1CJP1qjm81go1_1280.jpg"/>
          <p:cNvPicPr>
            <a:picLocks noChangeAspect="1"/>
          </p:cNvPicPr>
          <p:nvPr/>
        </p:nvPicPr>
        <p:blipFill>
          <a:blip r:embed="rId2" cstate="print"/>
          <a:srcRect/>
          <a:stretch>
            <a:fillRect/>
          </a:stretch>
        </p:blipFill>
        <p:spPr bwMode="auto">
          <a:xfrm>
            <a:off x="0" y="-214313"/>
            <a:ext cx="9144000" cy="6143626"/>
          </a:xfrm>
          <a:prstGeom prst="rect">
            <a:avLst/>
          </a:prstGeom>
          <a:noFill/>
          <a:ln w="9525">
            <a:noFill/>
            <a:miter lim="800000"/>
            <a:headEnd/>
            <a:tailEnd/>
          </a:ln>
        </p:spPr>
      </p:pic>
      <p:pic>
        <p:nvPicPr>
          <p:cNvPr id="10" name="9 Imagen" descr="tumblr_mdjxdm1CJP1qjm81go1_1280.jpg"/>
          <p:cNvPicPr>
            <a:picLocks noChangeAspect="1"/>
          </p:cNvPicPr>
          <p:nvPr/>
        </p:nvPicPr>
        <p:blipFill>
          <a:blip r:embed="rId2" cstate="print"/>
          <a:srcRect/>
          <a:stretch>
            <a:fillRect/>
          </a:stretch>
        </p:blipFill>
        <p:spPr bwMode="auto">
          <a:xfrm>
            <a:off x="6350" y="-214313"/>
            <a:ext cx="9131300" cy="6143626"/>
          </a:xfrm>
          <a:prstGeom prst="rect">
            <a:avLst/>
          </a:prstGeom>
          <a:noFill/>
          <a:ln w="9525">
            <a:noFill/>
            <a:miter lim="800000"/>
            <a:headEnd/>
            <a:tailEnd/>
          </a:ln>
        </p:spPr>
      </p:pic>
      <p:sp>
        <p:nvSpPr>
          <p:cNvPr id="5" name="4 CuadroTexto"/>
          <p:cNvSpPr txBox="1"/>
          <p:nvPr/>
        </p:nvSpPr>
        <p:spPr>
          <a:xfrm>
            <a:off x="500063" y="4422775"/>
            <a:ext cx="8358187" cy="1292225"/>
          </a:xfrm>
          <a:prstGeom prst="rect">
            <a:avLst/>
          </a:prstGeom>
          <a:noFill/>
        </p:spPr>
        <p:txBody>
          <a:bodyPr>
            <a:spAutoFit/>
          </a:bodyPr>
          <a:lstStyle/>
          <a:p>
            <a:pPr>
              <a:defRPr/>
            </a:pPr>
            <a:r>
              <a:rPr lang="es-ES" sz="2400" i="1" dirty="0">
                <a:effectLst>
                  <a:glow rad="101600">
                    <a:schemeClr val="accent2">
                      <a:satMod val="175000"/>
                      <a:alpha val="40000"/>
                    </a:schemeClr>
                  </a:glow>
                  <a:outerShdw blurRad="38100" dist="38100" dir="2700000" algn="tl">
                    <a:srgbClr val="000000">
                      <a:alpha val="43137"/>
                    </a:srgbClr>
                  </a:outerShdw>
                </a:effectLst>
              </a:rPr>
              <a:t>Tripulación del </a:t>
            </a:r>
            <a:r>
              <a:rPr lang="es-ES" sz="2400" i="1" dirty="0" err="1">
                <a:effectLst>
                  <a:glow rad="101600">
                    <a:schemeClr val="accent2">
                      <a:satMod val="175000"/>
                      <a:alpha val="40000"/>
                    </a:schemeClr>
                  </a:glow>
                  <a:outerShdw blurRad="38100" dist="38100" dir="2700000" algn="tl">
                    <a:srgbClr val="000000">
                      <a:alpha val="43137"/>
                    </a:srgbClr>
                  </a:outerShdw>
                </a:effectLst>
              </a:rPr>
              <a:t>Challenger</a:t>
            </a:r>
            <a:r>
              <a:rPr lang="es-ES" sz="2400" i="1" dirty="0">
                <a:effectLst>
                  <a:glow rad="101600">
                    <a:schemeClr val="accent2">
                      <a:satMod val="175000"/>
                      <a:alpha val="40000"/>
                    </a:schemeClr>
                  </a:glow>
                  <a:outerShdw blurRad="38100" dist="38100" dir="2700000" algn="tl">
                    <a:srgbClr val="000000">
                      <a:alpha val="43137"/>
                    </a:srgbClr>
                  </a:outerShdw>
                </a:effectLst>
              </a:rPr>
              <a:t> horas antes del lanzamiento. </a:t>
            </a:r>
            <a:r>
              <a:rPr lang="es-ES" i="1" dirty="0">
                <a:effectLst>
                  <a:glow rad="101600">
                    <a:schemeClr val="accent2">
                      <a:satMod val="175000"/>
                      <a:alpha val="40000"/>
                    </a:schemeClr>
                  </a:glow>
                  <a:outerShdw blurRad="38100" dist="38100" dir="2700000" algn="tl">
                    <a:srgbClr val="000000">
                      <a:alpha val="43137"/>
                    </a:srgbClr>
                  </a:outerShdw>
                </a:effectLst>
              </a:rPr>
              <a:t>La nave se desintegró sobre el océano Atlántico, frente a la costa del centro de Florida (Estados Unidos) a las 11:38 H. Ha sido calificado como el accidente más grave en la conquista del espacio.</a:t>
            </a:r>
          </a:p>
        </p:txBody>
      </p:sp>
    </p:spTree>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000" advTm="30000">
        <p15:prstTrans prst="origami"/>
      </p:transition>
    </mc:Choice>
    <mc:Fallback>
      <p:transition spd="slow" advTm="30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3" presetClass="entr" presetSubtype="288"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4000" fill="hold"/>
                                        <p:tgtEl>
                                          <p:spTgt spid="4"/>
                                        </p:tgtEl>
                                        <p:attrNameLst>
                                          <p:attrName>ppt_w</p:attrName>
                                        </p:attrNameLst>
                                      </p:cBhvr>
                                      <p:tavLst>
                                        <p:tav tm="0">
                                          <p:val>
                                            <p:strVal val="4/3*#ppt_w"/>
                                          </p:val>
                                        </p:tav>
                                        <p:tav tm="100000">
                                          <p:val>
                                            <p:strVal val="#ppt_w"/>
                                          </p:val>
                                        </p:tav>
                                      </p:tavLst>
                                    </p:anim>
                                    <p:anim calcmode="lin" valueType="num">
                                      <p:cBhvr>
                                        <p:cTn id="8" dur="4000" fill="hold"/>
                                        <p:tgtEl>
                                          <p:spTgt spid="4"/>
                                        </p:tgtEl>
                                        <p:attrNameLst>
                                          <p:attrName>ppt_h</p:attrName>
                                        </p:attrNameLst>
                                      </p:cBhvr>
                                      <p:tavLst>
                                        <p:tav tm="0">
                                          <p:val>
                                            <p:strVal val="4/3*#ppt_h"/>
                                          </p:val>
                                        </p:tav>
                                        <p:tav tm="100000">
                                          <p:val>
                                            <p:strVal val="#ppt_h"/>
                                          </p:val>
                                        </p:tav>
                                      </p:tavLst>
                                    </p:anim>
                                  </p:childTnLst>
                                </p:cTn>
                              </p:par>
                              <p:par>
                                <p:cTn id="9" presetID="16" presetClass="entr" presetSubtype="37"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barn(outVertical)">
                                      <p:cBhvr>
                                        <p:cTn id="11" dur="4000"/>
                                        <p:tgtEl>
                                          <p:spTgt spid="4"/>
                                        </p:tgtEl>
                                      </p:cBhvr>
                                    </p:animEffect>
                                  </p:childTnLst>
                                </p:cTn>
                              </p:par>
                              <p:par>
                                <p:cTn id="12" presetID="23" presetClass="entr" presetSubtype="288" fill="hold" nodeType="withEffect">
                                  <p:stCondLst>
                                    <p:cond delay="0"/>
                                  </p:stCondLst>
                                  <p:childTnLst>
                                    <p:set>
                                      <p:cBhvr>
                                        <p:cTn id="13" dur="1" fill="hold">
                                          <p:stCondLst>
                                            <p:cond delay="0"/>
                                          </p:stCondLst>
                                        </p:cTn>
                                        <p:tgtEl>
                                          <p:spTgt spid="10"/>
                                        </p:tgtEl>
                                        <p:attrNameLst>
                                          <p:attrName>style.visibility</p:attrName>
                                        </p:attrNameLst>
                                      </p:cBhvr>
                                      <p:to>
                                        <p:strVal val="visible"/>
                                      </p:to>
                                    </p:set>
                                    <p:anim calcmode="lin" valueType="num">
                                      <p:cBhvr>
                                        <p:cTn id="14" dur="4000" fill="hold"/>
                                        <p:tgtEl>
                                          <p:spTgt spid="10"/>
                                        </p:tgtEl>
                                        <p:attrNameLst>
                                          <p:attrName>ppt_w</p:attrName>
                                        </p:attrNameLst>
                                      </p:cBhvr>
                                      <p:tavLst>
                                        <p:tav tm="0">
                                          <p:val>
                                            <p:strVal val="4/3*#ppt_w"/>
                                          </p:val>
                                        </p:tav>
                                        <p:tav tm="100000">
                                          <p:val>
                                            <p:strVal val="#ppt_w"/>
                                          </p:val>
                                        </p:tav>
                                      </p:tavLst>
                                    </p:anim>
                                    <p:anim calcmode="lin" valueType="num">
                                      <p:cBhvr>
                                        <p:cTn id="15" dur="4000" fill="hold"/>
                                        <p:tgtEl>
                                          <p:spTgt spid="10"/>
                                        </p:tgtEl>
                                        <p:attrNameLst>
                                          <p:attrName>ppt_h</p:attrName>
                                        </p:attrNameLst>
                                      </p:cBhvr>
                                      <p:tavLst>
                                        <p:tav tm="0">
                                          <p:val>
                                            <p:strVal val="4/3*#ppt_h"/>
                                          </p:val>
                                        </p:tav>
                                        <p:tav tm="100000">
                                          <p:val>
                                            <p:strVal val="#ppt_h"/>
                                          </p:val>
                                        </p:tav>
                                      </p:tavLst>
                                    </p:anim>
                                  </p:childTnLst>
                                </p:cTn>
                              </p:par>
                              <p:par>
                                <p:cTn id="16" presetID="16" presetClass="entr" presetSubtype="21" fill="hold" nodeType="withEffect">
                                  <p:stCondLst>
                                    <p:cond delay="0"/>
                                  </p:stCondLst>
                                  <p:childTnLst>
                                    <p:set>
                                      <p:cBhvr>
                                        <p:cTn id="17" dur="1" fill="hold">
                                          <p:stCondLst>
                                            <p:cond delay="0"/>
                                          </p:stCondLst>
                                        </p:cTn>
                                        <p:tgtEl>
                                          <p:spTgt spid="10"/>
                                        </p:tgtEl>
                                        <p:attrNameLst>
                                          <p:attrName>style.visibility</p:attrName>
                                        </p:attrNameLst>
                                      </p:cBhvr>
                                      <p:to>
                                        <p:strVal val="visible"/>
                                      </p:to>
                                    </p:set>
                                    <p:animEffect transition="in" filter="barn(inVertical)">
                                      <p:cBhvr>
                                        <p:cTn id="18" dur="4000"/>
                                        <p:tgtEl>
                                          <p:spTgt spid="10"/>
                                        </p:tgtEl>
                                      </p:cBhvr>
                                    </p:animEffect>
                                  </p:childTnLst>
                                </p:cTn>
                              </p:par>
                            </p:childTnLst>
                          </p:cTn>
                        </p:par>
                        <p:par>
                          <p:cTn id="19" fill="hold">
                            <p:stCondLst>
                              <p:cond delay="4000"/>
                            </p:stCondLst>
                            <p:childTnLst>
                              <p:par>
                                <p:cTn id="20" presetID="40" presetClass="entr" presetSubtype="0" fill="hold" grpId="0" nodeType="afterEffect">
                                  <p:stCondLst>
                                    <p:cond delay="0"/>
                                  </p:stCondLst>
                                  <p:iterate type="lt">
                                    <p:tmPct val="10000"/>
                                  </p:iterate>
                                  <p:childTnLst>
                                    <p:set>
                                      <p:cBhvr>
                                        <p:cTn id="21" dur="1" fill="hold">
                                          <p:stCondLst>
                                            <p:cond delay="0"/>
                                          </p:stCondLst>
                                        </p:cTn>
                                        <p:tgtEl>
                                          <p:spTgt spid="5"/>
                                        </p:tgtEl>
                                        <p:attrNameLst>
                                          <p:attrName>style.visibility</p:attrName>
                                        </p:attrNameLst>
                                      </p:cBhvr>
                                      <p:to>
                                        <p:strVal val="visible"/>
                                      </p:to>
                                    </p:set>
                                    <p:animEffect transition="in" filter="fade">
                                      <p:cBhvr>
                                        <p:cTn id="22" dur="1000"/>
                                        <p:tgtEl>
                                          <p:spTgt spid="5"/>
                                        </p:tgtEl>
                                      </p:cBhvr>
                                    </p:animEffect>
                                    <p:anim calcmode="lin" valueType="num">
                                      <p:cBhvr>
                                        <p:cTn id="23" dur="1000" fill="hold"/>
                                        <p:tgtEl>
                                          <p:spTgt spid="5"/>
                                        </p:tgtEl>
                                        <p:attrNameLst>
                                          <p:attrName>ppt_x</p:attrName>
                                        </p:attrNameLst>
                                      </p:cBhvr>
                                      <p:tavLst>
                                        <p:tav tm="0">
                                          <p:val>
                                            <p:strVal val="#ppt_x-.1"/>
                                          </p:val>
                                        </p:tav>
                                        <p:tav tm="100000">
                                          <p:val>
                                            <p:strVal val="#ppt_x"/>
                                          </p:val>
                                        </p:tav>
                                      </p:tavLst>
                                    </p:anim>
                                    <p:anim calcmode="lin" valueType="num">
                                      <p:cBhvr>
                                        <p:cTn id="24" dur="1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Marcador de contenido" descr="fyKKhscfnK.jpg"/>
          <p:cNvPicPr>
            <a:picLocks noGrp="1" noChangeAspect="1"/>
          </p:cNvPicPr>
          <p:nvPr>
            <p:ph idx="1"/>
          </p:nvPr>
        </p:nvPicPr>
        <p:blipFill>
          <a:blip r:embed="rId3" cstate="print"/>
          <a:srcRect/>
          <a:stretch>
            <a:fillRect/>
          </a:stretch>
        </p:blipFill>
        <p:spPr>
          <a:xfrm>
            <a:off x="2051050" y="0"/>
            <a:ext cx="5041900" cy="5715000"/>
          </a:xfrm>
        </p:spPr>
      </p:pic>
      <p:sp>
        <p:nvSpPr>
          <p:cNvPr id="5" name="4 Rectángulo"/>
          <p:cNvSpPr/>
          <p:nvPr/>
        </p:nvSpPr>
        <p:spPr>
          <a:xfrm>
            <a:off x="0" y="0"/>
            <a:ext cx="2051050" cy="5715000"/>
          </a:xfrm>
          <a:prstGeom prst="rect">
            <a:avLst/>
          </a:prstGeom>
          <a:gradFill flip="none" rotWithShape="1">
            <a:gsLst>
              <a:gs pos="0">
                <a:schemeClr val="bg2">
                  <a:lumMod val="40000"/>
                  <a:lumOff val="60000"/>
                  <a:shade val="30000"/>
                  <a:satMod val="115000"/>
                </a:schemeClr>
              </a:gs>
              <a:gs pos="50000">
                <a:schemeClr val="bg2">
                  <a:lumMod val="40000"/>
                  <a:lumOff val="60000"/>
                  <a:shade val="67500"/>
                  <a:satMod val="115000"/>
                </a:schemeClr>
              </a:gs>
              <a:gs pos="100000">
                <a:schemeClr val="bg2">
                  <a:lumMod val="40000"/>
                  <a:lumOff val="60000"/>
                  <a:shade val="100000"/>
                  <a:satMod val="115000"/>
                </a:schemeClr>
              </a:gs>
            </a:gsLst>
            <a:lin ang="10800000" scaled="1"/>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6" name="5 Rectángulo"/>
          <p:cNvSpPr/>
          <p:nvPr/>
        </p:nvSpPr>
        <p:spPr>
          <a:xfrm>
            <a:off x="7092950" y="0"/>
            <a:ext cx="2051050" cy="5715000"/>
          </a:xfrm>
          <a:prstGeom prst="rect">
            <a:avLst/>
          </a:prstGeom>
          <a:gradFill flip="none" rotWithShape="1">
            <a:gsLst>
              <a:gs pos="0">
                <a:schemeClr val="bg2">
                  <a:lumMod val="40000"/>
                  <a:lumOff val="60000"/>
                  <a:shade val="30000"/>
                  <a:satMod val="115000"/>
                </a:schemeClr>
              </a:gs>
              <a:gs pos="50000">
                <a:schemeClr val="bg2">
                  <a:lumMod val="40000"/>
                  <a:lumOff val="60000"/>
                  <a:shade val="67500"/>
                  <a:satMod val="115000"/>
                </a:schemeClr>
              </a:gs>
              <a:gs pos="100000">
                <a:schemeClr val="bg2">
                  <a:lumMod val="40000"/>
                  <a:lumOff val="60000"/>
                  <a:shade val="100000"/>
                  <a:satMod val="115000"/>
                </a:schemeClr>
              </a:gs>
            </a:gsLst>
            <a:lin ang="0" scaled="1"/>
            <a:tileRect/>
          </a:gra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pic>
        <p:nvPicPr>
          <p:cNvPr id="8" name="3 Marcador de contenido" descr="fyKKhscfnK.jpg"/>
          <p:cNvPicPr>
            <a:picLocks noChangeAspect="1"/>
          </p:cNvPicPr>
          <p:nvPr/>
        </p:nvPicPr>
        <p:blipFill>
          <a:blip r:embed="rId3" cstate="print"/>
          <a:srcRect/>
          <a:stretch>
            <a:fillRect/>
          </a:stretch>
        </p:blipFill>
        <p:spPr bwMode="auto">
          <a:xfrm>
            <a:off x="2051050" y="0"/>
            <a:ext cx="5041900" cy="5715000"/>
          </a:xfrm>
          <a:prstGeom prst="rect">
            <a:avLst/>
          </a:prstGeom>
          <a:noFill/>
          <a:ln w="9525">
            <a:noFill/>
            <a:miter lim="800000"/>
            <a:headEnd/>
            <a:tailEnd/>
          </a:ln>
        </p:spPr>
      </p:pic>
      <p:sp>
        <p:nvSpPr>
          <p:cNvPr id="9" name="8 Rectángulo"/>
          <p:cNvSpPr/>
          <p:nvPr/>
        </p:nvSpPr>
        <p:spPr>
          <a:xfrm>
            <a:off x="2051050" y="0"/>
            <a:ext cx="5041900" cy="5715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0" name="9 CuadroTexto"/>
          <p:cNvSpPr txBox="1"/>
          <p:nvPr/>
        </p:nvSpPr>
        <p:spPr>
          <a:xfrm>
            <a:off x="480740" y="4225652"/>
            <a:ext cx="8215312" cy="1384300"/>
          </a:xfrm>
          <a:prstGeom prst="rect">
            <a:avLst/>
          </a:prstGeom>
          <a:noFill/>
        </p:spPr>
        <p:txBody>
          <a:bodyPr>
            <a:spAutoFit/>
          </a:bodyPr>
          <a:lstStyle/>
          <a:p>
            <a:pPr>
              <a:defRPr/>
            </a:pPr>
            <a:r>
              <a:rPr lang="es-ES" sz="2400" i="1" dirty="0">
                <a:effectLst>
                  <a:glow rad="101600">
                    <a:schemeClr val="accent2">
                      <a:satMod val="175000"/>
                      <a:alpha val="40000"/>
                    </a:schemeClr>
                  </a:glow>
                  <a:outerShdw blurRad="38100" dist="38100" dir="2700000" algn="tl">
                    <a:srgbClr val="000000">
                      <a:alpha val="43137"/>
                    </a:srgbClr>
                  </a:outerShdw>
                </a:effectLst>
              </a:rPr>
              <a:t>1986 - Sharon Christa </a:t>
            </a:r>
            <a:r>
              <a:rPr lang="es-ES" sz="2400" i="1" dirty="0" err="1">
                <a:effectLst>
                  <a:glow rad="101600">
                    <a:schemeClr val="accent2">
                      <a:satMod val="175000"/>
                      <a:alpha val="40000"/>
                    </a:schemeClr>
                  </a:glow>
                  <a:outerShdw blurRad="38100" dist="38100" dir="2700000" algn="tl">
                    <a:srgbClr val="000000">
                      <a:alpha val="43137"/>
                    </a:srgbClr>
                  </a:outerShdw>
                </a:effectLst>
              </a:rPr>
              <a:t>Corrigan</a:t>
            </a:r>
            <a:r>
              <a:rPr lang="es-ES" sz="2400" i="1" dirty="0">
                <a:effectLst>
                  <a:glow rad="101600">
                    <a:schemeClr val="accent2">
                      <a:satMod val="175000"/>
                      <a:alpha val="40000"/>
                    </a:schemeClr>
                  </a:glow>
                  <a:outerShdw blurRad="38100" dist="38100" dir="2700000" algn="tl">
                    <a:srgbClr val="000000">
                      <a:alpha val="43137"/>
                    </a:srgbClr>
                  </a:outerShdw>
                </a:effectLst>
              </a:rPr>
              <a:t> </a:t>
            </a:r>
            <a:r>
              <a:rPr lang="es-ES" sz="2400" i="1" dirty="0" err="1">
                <a:effectLst>
                  <a:glow rad="101600">
                    <a:schemeClr val="accent2">
                      <a:satMod val="175000"/>
                      <a:alpha val="40000"/>
                    </a:schemeClr>
                  </a:glow>
                  <a:outerShdw blurRad="38100" dist="38100" dir="2700000" algn="tl">
                    <a:srgbClr val="000000">
                      <a:alpha val="43137"/>
                    </a:srgbClr>
                  </a:outerShdw>
                </a:effectLst>
              </a:rPr>
              <a:t>McAuliffe</a:t>
            </a:r>
            <a:r>
              <a:rPr lang="es-ES" sz="2400" i="1" dirty="0">
                <a:effectLst>
                  <a:glow rad="101600">
                    <a:schemeClr val="accent2">
                      <a:satMod val="175000"/>
                      <a:alpha val="40000"/>
                    </a:schemeClr>
                  </a:glow>
                  <a:outerShdw blurRad="38100" dist="38100" dir="2700000" algn="tl">
                    <a:srgbClr val="000000">
                      <a:alpha val="43137"/>
                    </a:srgbClr>
                  </a:outerShdw>
                </a:effectLst>
              </a:rPr>
              <a:t> con una miniatura del </a:t>
            </a:r>
            <a:r>
              <a:rPr lang="es-ES" sz="2400" i="1" dirty="0" err="1">
                <a:effectLst>
                  <a:glow rad="101600">
                    <a:schemeClr val="accent2">
                      <a:satMod val="175000"/>
                      <a:alpha val="40000"/>
                    </a:schemeClr>
                  </a:glow>
                  <a:outerShdw blurRad="38100" dist="38100" dir="2700000" algn="tl">
                    <a:srgbClr val="000000">
                      <a:alpha val="43137"/>
                    </a:srgbClr>
                  </a:outerShdw>
                </a:effectLst>
              </a:rPr>
              <a:t>Challenger</a:t>
            </a:r>
            <a:r>
              <a:rPr lang="es-ES" sz="2400" i="1" dirty="0">
                <a:effectLst>
                  <a:glow rad="101600">
                    <a:schemeClr val="accent2">
                      <a:satMod val="175000"/>
                      <a:alpha val="40000"/>
                    </a:schemeClr>
                  </a:glow>
                  <a:outerShdw blurRad="38100" dist="38100" dir="2700000" algn="tl">
                    <a:srgbClr val="000000">
                      <a:alpha val="43137"/>
                    </a:srgbClr>
                  </a:outerShdw>
                </a:effectLst>
              </a:rPr>
              <a:t>. </a:t>
            </a:r>
            <a:r>
              <a:rPr lang="es-ES" i="1" dirty="0">
                <a:effectLst>
                  <a:glow rad="101600">
                    <a:schemeClr val="accent2">
                      <a:satMod val="175000"/>
                      <a:alpha val="40000"/>
                    </a:schemeClr>
                  </a:glow>
                  <a:outerShdw blurRad="38100" dist="38100" dir="2700000" algn="tl">
                    <a:srgbClr val="000000">
                      <a:alpha val="43137"/>
                    </a:srgbClr>
                  </a:outerShdw>
                </a:effectLst>
              </a:rPr>
              <a:t>Fue una profesora de escuela secundaria estadounidense y uno de los siete miembros de la tripulación fallecidos en el desastre del transbordador espacial </a:t>
            </a:r>
            <a:r>
              <a:rPr lang="es-ES" i="1" dirty="0" err="1">
                <a:effectLst>
                  <a:glow rad="101600">
                    <a:schemeClr val="accent2">
                      <a:satMod val="175000"/>
                      <a:alpha val="40000"/>
                    </a:schemeClr>
                  </a:glow>
                  <a:outerShdw blurRad="38100" dist="38100" dir="2700000" algn="tl">
                    <a:srgbClr val="000000">
                      <a:alpha val="43137"/>
                    </a:srgbClr>
                  </a:outerShdw>
                </a:effectLst>
              </a:rPr>
              <a:t>Challenger</a:t>
            </a:r>
            <a:r>
              <a:rPr lang="es-ES" i="1" dirty="0">
                <a:effectLst>
                  <a:glow rad="101600">
                    <a:schemeClr val="accent2">
                      <a:satMod val="175000"/>
                      <a:alpha val="40000"/>
                    </a:schemeClr>
                  </a:glow>
                  <a:outerShdw blurRad="38100" dist="38100" dir="2700000" algn="tl">
                    <a:srgbClr val="000000">
                      <a:alpha val="43137"/>
                    </a:srgbClr>
                  </a:outerShdw>
                </a:effectLst>
              </a:rPr>
              <a:t>.</a:t>
            </a:r>
          </a:p>
        </p:txBody>
      </p:sp>
    </p:spTree>
  </p:cSld>
  <p:clrMapOvr>
    <a:masterClrMapping/>
  </p:clrMapOvr>
  <mc:AlternateContent xmlns:mc="http://schemas.openxmlformats.org/markup-compatibility/2006">
    <mc:Choice xmlns:p14="http://schemas.microsoft.com/office/powerpoint/2010/main" Requires="p14">
      <p:transition spd="slow" p14:dur="2250" advTm="30000">
        <p14:ferris dir="l"/>
      </p:transition>
    </mc:Choice>
    <mc:Fallback>
      <p:transition spd="slow" advTm="30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6" presetClass="entr" presetSubtype="32"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circle(out)">
                                      <p:cBhvr>
                                        <p:cTn id="7" dur="4000"/>
                                        <p:tgtEl>
                                          <p:spTgt spid="5"/>
                                        </p:tgtEl>
                                      </p:cBhvr>
                                    </p:animEffect>
                                  </p:childTnLst>
                                </p:cTn>
                              </p:par>
                              <p:par>
                                <p:cTn id="8" presetID="6" presetClass="entr" presetSubtype="32"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circle(out)">
                                      <p:cBhvr>
                                        <p:cTn id="10" dur="4000"/>
                                        <p:tgtEl>
                                          <p:spTgt spid="6"/>
                                        </p:tgtEl>
                                      </p:cBhvr>
                                    </p:animEffect>
                                  </p:childTnLst>
                                </p:cTn>
                              </p:par>
                              <p:par>
                                <p:cTn id="11" presetID="16" presetClass="exit" presetSubtype="37" fill="hold" nodeType="withEffect">
                                  <p:stCondLst>
                                    <p:cond delay="0"/>
                                  </p:stCondLst>
                                  <p:childTnLst>
                                    <p:animEffect transition="out" filter="barn(outVertical)">
                                      <p:cBhvr>
                                        <p:cTn id="12" dur="4000"/>
                                        <p:tgtEl>
                                          <p:spTgt spid="9"/>
                                        </p:tgtEl>
                                      </p:cBhvr>
                                    </p:animEffect>
                                    <p:set>
                                      <p:cBhvr>
                                        <p:cTn id="13" dur="1" fill="hold">
                                          <p:stCondLst>
                                            <p:cond delay="3999"/>
                                          </p:stCondLst>
                                        </p:cTn>
                                        <p:tgtEl>
                                          <p:spTgt spid="9"/>
                                        </p:tgtEl>
                                        <p:attrNameLst>
                                          <p:attrName>style.visibility</p:attrName>
                                        </p:attrNameLst>
                                      </p:cBhvr>
                                      <p:to>
                                        <p:strVal val="hidden"/>
                                      </p:to>
                                    </p:set>
                                  </p:childTnLst>
                                </p:cTn>
                              </p:par>
                              <p:par>
                                <p:cTn id="14" presetID="6" presetClass="exit" presetSubtype="16" fill="hold" nodeType="withEffect">
                                  <p:stCondLst>
                                    <p:cond delay="0"/>
                                  </p:stCondLst>
                                  <p:childTnLst>
                                    <p:animEffect transition="out" filter="circle(in)">
                                      <p:cBhvr>
                                        <p:cTn id="15" dur="4000"/>
                                        <p:tgtEl>
                                          <p:spTgt spid="8"/>
                                        </p:tgtEl>
                                      </p:cBhvr>
                                    </p:animEffect>
                                    <p:set>
                                      <p:cBhvr>
                                        <p:cTn id="16" dur="1" fill="hold">
                                          <p:stCondLst>
                                            <p:cond delay="3999"/>
                                          </p:stCondLst>
                                        </p:cTn>
                                        <p:tgtEl>
                                          <p:spTgt spid="8"/>
                                        </p:tgtEl>
                                        <p:attrNameLst>
                                          <p:attrName>style.visibility</p:attrName>
                                        </p:attrNameLst>
                                      </p:cBhvr>
                                      <p:to>
                                        <p:strVal val="hidden"/>
                                      </p:to>
                                    </p:set>
                                  </p:childTnLst>
                                </p:cTn>
                              </p:par>
                              <p:par>
                                <p:cTn id="17" presetID="4" presetClass="entr" presetSubtype="32"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box(out)">
                                      <p:cBhvr>
                                        <p:cTn id="19" dur="4000"/>
                                        <p:tgtEl>
                                          <p:spTgt spid="4"/>
                                        </p:tgtEl>
                                      </p:cBhvr>
                                    </p:animEffect>
                                  </p:childTnLst>
                                </p:cTn>
                              </p:par>
                            </p:childTnLst>
                          </p:cTn>
                        </p:par>
                        <p:par>
                          <p:cTn id="20" fill="hold">
                            <p:stCondLst>
                              <p:cond delay="4000"/>
                            </p:stCondLst>
                            <p:childTnLst>
                              <p:par>
                                <p:cTn id="21" presetID="40" presetClass="entr" presetSubtype="0" fill="hold" grpId="0" nodeType="afterEffect">
                                  <p:stCondLst>
                                    <p:cond delay="500"/>
                                  </p:stCondLst>
                                  <p:iterate type="lt">
                                    <p:tmPct val="10000"/>
                                  </p:iterate>
                                  <p:childTnLst>
                                    <p:set>
                                      <p:cBhvr>
                                        <p:cTn id="22" dur="1" fill="hold">
                                          <p:stCondLst>
                                            <p:cond delay="0"/>
                                          </p:stCondLst>
                                        </p:cTn>
                                        <p:tgtEl>
                                          <p:spTgt spid="10"/>
                                        </p:tgtEl>
                                        <p:attrNameLst>
                                          <p:attrName>style.visibility</p:attrName>
                                        </p:attrNameLst>
                                      </p:cBhvr>
                                      <p:to>
                                        <p:strVal val="visible"/>
                                      </p:to>
                                    </p:set>
                                    <p:animEffect transition="in" filter="fade">
                                      <p:cBhvr>
                                        <p:cTn id="23" dur="1000"/>
                                        <p:tgtEl>
                                          <p:spTgt spid="10"/>
                                        </p:tgtEl>
                                      </p:cBhvr>
                                    </p:animEffect>
                                    <p:anim calcmode="lin" valueType="num">
                                      <p:cBhvr>
                                        <p:cTn id="24" dur="1000" fill="hold"/>
                                        <p:tgtEl>
                                          <p:spTgt spid="10"/>
                                        </p:tgtEl>
                                        <p:attrNameLst>
                                          <p:attrName>ppt_x</p:attrName>
                                        </p:attrNameLst>
                                      </p:cBhvr>
                                      <p:tavLst>
                                        <p:tav tm="0">
                                          <p:val>
                                            <p:strVal val="#ppt_x-.1"/>
                                          </p:val>
                                        </p:tav>
                                        <p:tav tm="100000">
                                          <p:val>
                                            <p:strVal val="#ppt_x"/>
                                          </p:val>
                                        </p:tav>
                                      </p:tavLst>
                                    </p:anim>
                                    <p:anim calcmode="lin" valueType="num">
                                      <p:cBhvr>
                                        <p:cTn id="25" dur="1000" fill="hold"/>
                                        <p:tgtEl>
                                          <p:spTgt spid="1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tumblr_mfpbm4jKaC1qjm81go1_1280.jpg"/>
          <p:cNvPicPr>
            <a:picLocks noChangeAspect="1"/>
          </p:cNvPicPr>
          <p:nvPr/>
        </p:nvPicPr>
        <p:blipFill>
          <a:blip r:embed="rId3" cstate="print"/>
          <a:srcRect/>
          <a:stretch>
            <a:fillRect/>
          </a:stretch>
        </p:blipFill>
        <p:spPr bwMode="auto">
          <a:xfrm>
            <a:off x="0" y="0"/>
            <a:ext cx="9144000" cy="5715000"/>
          </a:xfrm>
          <a:prstGeom prst="rect">
            <a:avLst/>
          </a:prstGeom>
          <a:noFill/>
          <a:ln w="9525">
            <a:noFill/>
            <a:miter lim="800000"/>
            <a:headEnd/>
            <a:tailEnd/>
          </a:ln>
        </p:spPr>
      </p:pic>
      <p:pic>
        <p:nvPicPr>
          <p:cNvPr id="5" name="4 Imagen" descr="tumblr_mfpbm4jKaC1qjm81go1_1280.jpg"/>
          <p:cNvPicPr>
            <a:picLocks noChangeAspect="1"/>
          </p:cNvPicPr>
          <p:nvPr/>
        </p:nvPicPr>
        <p:blipFill>
          <a:blip r:embed="rId3" cstate="print"/>
          <a:srcRect/>
          <a:stretch>
            <a:fillRect/>
          </a:stretch>
        </p:blipFill>
        <p:spPr bwMode="auto">
          <a:xfrm>
            <a:off x="0" y="0"/>
            <a:ext cx="9144000" cy="5715000"/>
          </a:xfrm>
          <a:prstGeom prst="rect">
            <a:avLst/>
          </a:prstGeom>
          <a:noFill/>
          <a:ln w="9525">
            <a:noFill/>
            <a:miter lim="800000"/>
            <a:headEnd/>
            <a:tailEnd/>
          </a:ln>
        </p:spPr>
      </p:pic>
      <p:sp>
        <p:nvSpPr>
          <p:cNvPr id="6" name="5 Rectángulo"/>
          <p:cNvSpPr/>
          <p:nvPr/>
        </p:nvSpPr>
        <p:spPr>
          <a:xfrm>
            <a:off x="0" y="0"/>
            <a:ext cx="9144000" cy="5715000"/>
          </a:xfrm>
          <a:prstGeom prst="rect">
            <a:avLst/>
          </a:prstGeom>
          <a:solidFill>
            <a:schemeClr val="tx1">
              <a:lumMod val="65000"/>
              <a:alpha val="6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8" name="7 CuadroTexto"/>
          <p:cNvSpPr txBox="1"/>
          <p:nvPr/>
        </p:nvSpPr>
        <p:spPr>
          <a:xfrm>
            <a:off x="428625" y="4441676"/>
            <a:ext cx="8286750" cy="1016000"/>
          </a:xfrm>
          <a:prstGeom prst="rect">
            <a:avLst/>
          </a:prstGeom>
          <a:noFill/>
        </p:spPr>
        <p:txBody>
          <a:bodyPr>
            <a:spAutoFit/>
          </a:bodyPr>
          <a:lstStyle/>
          <a:p>
            <a:pPr>
              <a:defRPr/>
            </a:pPr>
            <a:r>
              <a:rPr lang="es-ES" sz="2400" i="1" dirty="0">
                <a:effectLst>
                  <a:glow rad="101600">
                    <a:schemeClr val="accent2">
                      <a:satMod val="175000"/>
                      <a:alpha val="40000"/>
                    </a:schemeClr>
                  </a:glow>
                  <a:outerShdw blurRad="38100" dist="38100" dir="2700000" algn="tl">
                    <a:srgbClr val="000000">
                      <a:alpha val="43137"/>
                    </a:srgbClr>
                  </a:outerShdw>
                </a:effectLst>
              </a:rPr>
              <a:t>1986 – Los Liquidadores de </a:t>
            </a:r>
            <a:r>
              <a:rPr lang="es-ES" sz="2400" i="1" dirty="0" err="1">
                <a:effectLst>
                  <a:glow rad="101600">
                    <a:schemeClr val="accent2">
                      <a:satMod val="175000"/>
                      <a:alpha val="40000"/>
                    </a:schemeClr>
                  </a:glow>
                  <a:outerShdw blurRad="38100" dist="38100" dir="2700000" algn="tl">
                    <a:srgbClr val="000000">
                      <a:alpha val="43137"/>
                    </a:srgbClr>
                  </a:outerShdw>
                </a:effectLst>
              </a:rPr>
              <a:t>Chernobyl</a:t>
            </a:r>
            <a:r>
              <a:rPr lang="es-ES" sz="2400" i="1" dirty="0">
                <a:effectLst>
                  <a:glow rad="101600">
                    <a:schemeClr val="accent2">
                      <a:satMod val="175000"/>
                      <a:alpha val="40000"/>
                    </a:schemeClr>
                  </a:glow>
                  <a:outerShdw blurRad="38100" dist="38100" dir="2700000" algn="tl">
                    <a:srgbClr val="000000">
                      <a:alpha val="43137"/>
                    </a:srgbClr>
                  </a:outerShdw>
                </a:effectLst>
              </a:rPr>
              <a:t>. </a:t>
            </a:r>
            <a:r>
              <a:rPr lang="es-ES" i="1" dirty="0">
                <a:effectLst>
                  <a:glow rad="101600">
                    <a:schemeClr val="accent2">
                      <a:satMod val="175000"/>
                      <a:alpha val="40000"/>
                    </a:schemeClr>
                  </a:glow>
                  <a:outerShdw blurRad="38100" dist="38100" dir="2700000" algn="tl">
                    <a:srgbClr val="000000">
                      <a:alpha val="43137"/>
                    </a:srgbClr>
                  </a:outerShdw>
                </a:effectLst>
              </a:rPr>
              <a:t>El accidente nuclear de </a:t>
            </a:r>
            <a:r>
              <a:rPr lang="es-ES" i="1" dirty="0" err="1">
                <a:effectLst>
                  <a:glow rad="101600">
                    <a:schemeClr val="accent2">
                      <a:satMod val="175000"/>
                      <a:alpha val="40000"/>
                    </a:schemeClr>
                  </a:glow>
                  <a:outerShdw blurRad="38100" dist="38100" dir="2700000" algn="tl">
                    <a:srgbClr val="000000">
                      <a:alpha val="43137"/>
                    </a:srgbClr>
                  </a:outerShdw>
                </a:effectLst>
              </a:rPr>
              <a:t>Chernobyl</a:t>
            </a:r>
            <a:r>
              <a:rPr lang="es-ES" i="1" dirty="0">
                <a:effectLst>
                  <a:glow rad="101600">
                    <a:schemeClr val="accent2">
                      <a:satMod val="175000"/>
                      <a:alpha val="40000"/>
                    </a:schemeClr>
                  </a:glow>
                  <a:outerShdw blurRad="38100" dist="38100" dir="2700000" algn="tl">
                    <a:srgbClr val="000000">
                      <a:alpha val="43137"/>
                    </a:srgbClr>
                  </a:outerShdw>
                </a:effectLst>
              </a:rPr>
              <a:t> (Ucrania), se produce durante la noche del 25 al 26 de abril de 1986 en el cuarto reactor de la planta nuclear. </a:t>
            </a:r>
          </a:p>
        </p:txBody>
      </p:sp>
    </p:spTree>
  </p:cSld>
  <p:clrMapOvr>
    <a:masterClrMapping/>
  </p:clrMapOvr>
  <mc:AlternateContent xmlns:mc="http://schemas.openxmlformats.org/markup-compatibility/2006">
    <mc:Choice xmlns:p14="http://schemas.microsoft.com/office/powerpoint/2010/main" Requires="p14">
      <p:transition spd="slow" p14:dur="2250" advTm="24000">
        <p14:ferris dir="l"/>
      </p:transition>
    </mc:Choice>
    <mc:Fallback>
      <p:transition spd="slow" advTm="24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3" presetClass="exit" presetSubtype="32" fill="hold" nodeType="withEffect">
                                  <p:stCondLst>
                                    <p:cond delay="0"/>
                                  </p:stCondLst>
                                  <p:childTnLst>
                                    <p:animEffect transition="out" filter="plus(out)">
                                      <p:cBhvr>
                                        <p:cTn id="6" dur="4000"/>
                                        <p:tgtEl>
                                          <p:spTgt spid="6"/>
                                        </p:tgtEl>
                                      </p:cBhvr>
                                    </p:animEffect>
                                    <p:set>
                                      <p:cBhvr>
                                        <p:cTn id="7" dur="1" fill="hold">
                                          <p:stCondLst>
                                            <p:cond delay="3999"/>
                                          </p:stCondLst>
                                        </p:cTn>
                                        <p:tgtEl>
                                          <p:spTgt spid="6"/>
                                        </p:tgtEl>
                                        <p:attrNameLst>
                                          <p:attrName>style.visibility</p:attrName>
                                        </p:attrNameLst>
                                      </p:cBhvr>
                                      <p:to>
                                        <p:strVal val="hidden"/>
                                      </p:to>
                                    </p:set>
                                  </p:childTnLst>
                                </p:cTn>
                              </p:par>
                              <p:par>
                                <p:cTn id="8" presetID="8" presetClass="entr" presetSubtype="32"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diamond(out)">
                                      <p:cBhvr>
                                        <p:cTn id="10" dur="4000"/>
                                        <p:tgtEl>
                                          <p:spTgt spid="5"/>
                                        </p:tgtEl>
                                      </p:cBhvr>
                                    </p:animEffect>
                                  </p:childTnLst>
                                </p:cTn>
                              </p:par>
                              <p:par>
                                <p:cTn id="11" presetID="23" presetClass="entr" presetSubtype="272"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p:cTn id="13" dur="4000" fill="hold"/>
                                        <p:tgtEl>
                                          <p:spTgt spid="5"/>
                                        </p:tgtEl>
                                        <p:attrNameLst>
                                          <p:attrName>ppt_w</p:attrName>
                                        </p:attrNameLst>
                                      </p:cBhvr>
                                      <p:tavLst>
                                        <p:tav tm="0">
                                          <p:val>
                                            <p:strVal val="2/3*#ppt_w"/>
                                          </p:val>
                                        </p:tav>
                                        <p:tav tm="100000">
                                          <p:val>
                                            <p:strVal val="#ppt_w"/>
                                          </p:val>
                                        </p:tav>
                                      </p:tavLst>
                                    </p:anim>
                                    <p:anim calcmode="lin" valueType="num">
                                      <p:cBhvr>
                                        <p:cTn id="14" dur="4000" fill="hold"/>
                                        <p:tgtEl>
                                          <p:spTgt spid="5"/>
                                        </p:tgtEl>
                                        <p:attrNameLst>
                                          <p:attrName>ppt_h</p:attrName>
                                        </p:attrNameLst>
                                      </p:cBhvr>
                                      <p:tavLst>
                                        <p:tav tm="0">
                                          <p:val>
                                            <p:strVal val="2/3*#ppt_h"/>
                                          </p:val>
                                        </p:tav>
                                        <p:tav tm="100000">
                                          <p:val>
                                            <p:strVal val="#ppt_h"/>
                                          </p:val>
                                        </p:tav>
                                      </p:tavLst>
                                    </p:anim>
                                  </p:childTnLst>
                                </p:cTn>
                              </p:par>
                              <p:par>
                                <p:cTn id="15" presetID="8" presetClass="entr" presetSubtype="16"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diamond(in)">
                                      <p:cBhvr>
                                        <p:cTn id="17" dur="4000"/>
                                        <p:tgtEl>
                                          <p:spTgt spid="4"/>
                                        </p:tgtEl>
                                      </p:cBhvr>
                                    </p:animEffect>
                                  </p:childTnLst>
                                </p:cTn>
                              </p:par>
                              <p:par>
                                <p:cTn id="18" presetID="23" presetClass="entr" presetSubtype="272" fill="hold" nodeType="withEffect">
                                  <p:stCondLst>
                                    <p:cond delay="0"/>
                                  </p:stCondLst>
                                  <p:childTnLst>
                                    <p:set>
                                      <p:cBhvr>
                                        <p:cTn id="19" dur="1" fill="hold">
                                          <p:stCondLst>
                                            <p:cond delay="0"/>
                                          </p:stCondLst>
                                        </p:cTn>
                                        <p:tgtEl>
                                          <p:spTgt spid="4"/>
                                        </p:tgtEl>
                                        <p:attrNameLst>
                                          <p:attrName>style.visibility</p:attrName>
                                        </p:attrNameLst>
                                      </p:cBhvr>
                                      <p:to>
                                        <p:strVal val="visible"/>
                                      </p:to>
                                    </p:set>
                                    <p:anim calcmode="lin" valueType="num">
                                      <p:cBhvr>
                                        <p:cTn id="20" dur="4000" fill="hold"/>
                                        <p:tgtEl>
                                          <p:spTgt spid="4"/>
                                        </p:tgtEl>
                                        <p:attrNameLst>
                                          <p:attrName>ppt_w</p:attrName>
                                        </p:attrNameLst>
                                      </p:cBhvr>
                                      <p:tavLst>
                                        <p:tav tm="0">
                                          <p:val>
                                            <p:strVal val="2/3*#ppt_w"/>
                                          </p:val>
                                        </p:tav>
                                        <p:tav tm="100000">
                                          <p:val>
                                            <p:strVal val="#ppt_w"/>
                                          </p:val>
                                        </p:tav>
                                      </p:tavLst>
                                    </p:anim>
                                    <p:anim calcmode="lin" valueType="num">
                                      <p:cBhvr>
                                        <p:cTn id="21" dur="4000" fill="hold"/>
                                        <p:tgtEl>
                                          <p:spTgt spid="4"/>
                                        </p:tgtEl>
                                        <p:attrNameLst>
                                          <p:attrName>ppt_h</p:attrName>
                                        </p:attrNameLst>
                                      </p:cBhvr>
                                      <p:tavLst>
                                        <p:tav tm="0">
                                          <p:val>
                                            <p:strVal val="2/3*#ppt_h"/>
                                          </p:val>
                                        </p:tav>
                                        <p:tav tm="100000">
                                          <p:val>
                                            <p:strVal val="#ppt_h"/>
                                          </p:val>
                                        </p:tav>
                                      </p:tavLst>
                                    </p:anim>
                                  </p:childTnLst>
                                </p:cTn>
                              </p:par>
                            </p:childTnLst>
                          </p:cTn>
                        </p:par>
                        <p:par>
                          <p:cTn id="22" fill="hold">
                            <p:stCondLst>
                              <p:cond delay="4000"/>
                            </p:stCondLst>
                            <p:childTnLst>
                              <p:par>
                                <p:cTn id="23" presetID="40" presetClass="entr" presetSubtype="0" fill="hold" grpId="0" nodeType="afterEffect">
                                  <p:stCondLst>
                                    <p:cond delay="0"/>
                                  </p:stCondLst>
                                  <p:iterate type="lt">
                                    <p:tmPct val="10000"/>
                                  </p:iterate>
                                  <p:childTnLst>
                                    <p:set>
                                      <p:cBhvr>
                                        <p:cTn id="24" dur="1" fill="hold">
                                          <p:stCondLst>
                                            <p:cond delay="0"/>
                                          </p:stCondLst>
                                        </p:cTn>
                                        <p:tgtEl>
                                          <p:spTgt spid="8"/>
                                        </p:tgtEl>
                                        <p:attrNameLst>
                                          <p:attrName>style.visibility</p:attrName>
                                        </p:attrNameLst>
                                      </p:cBhvr>
                                      <p:to>
                                        <p:strVal val="visible"/>
                                      </p:to>
                                    </p:set>
                                    <p:animEffect transition="in" filter="fade">
                                      <p:cBhvr>
                                        <p:cTn id="25" dur="1000"/>
                                        <p:tgtEl>
                                          <p:spTgt spid="8"/>
                                        </p:tgtEl>
                                      </p:cBhvr>
                                    </p:animEffect>
                                    <p:anim calcmode="lin" valueType="num">
                                      <p:cBhvr>
                                        <p:cTn id="26" dur="1000" fill="hold"/>
                                        <p:tgtEl>
                                          <p:spTgt spid="8"/>
                                        </p:tgtEl>
                                        <p:attrNameLst>
                                          <p:attrName>ppt_x</p:attrName>
                                        </p:attrNameLst>
                                      </p:cBhvr>
                                      <p:tavLst>
                                        <p:tav tm="0">
                                          <p:val>
                                            <p:strVal val="#ppt_x-.1"/>
                                          </p:val>
                                        </p:tav>
                                        <p:tav tm="100000">
                                          <p:val>
                                            <p:strVal val="#ppt_x"/>
                                          </p:val>
                                        </p:tav>
                                      </p:tavLst>
                                    </p:anim>
                                    <p:anim calcmode="lin" valueType="num">
                                      <p:cBhvr>
                                        <p:cTn id="27" dur="1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3 Imagen" descr="tumblr_mbrxr09kjX1qjm81go1_1280.jpg"/>
          <p:cNvPicPr>
            <a:picLocks noChangeAspect="1"/>
          </p:cNvPicPr>
          <p:nvPr/>
        </p:nvPicPr>
        <p:blipFill>
          <a:blip r:embed="rId2" cstate="print"/>
          <a:srcRect/>
          <a:stretch>
            <a:fillRect/>
          </a:stretch>
        </p:blipFill>
        <p:spPr bwMode="auto">
          <a:xfrm>
            <a:off x="0" y="-268288"/>
            <a:ext cx="9144000" cy="5983288"/>
          </a:xfrm>
          <a:prstGeom prst="rect">
            <a:avLst/>
          </a:prstGeom>
          <a:noFill/>
          <a:ln w="9525">
            <a:noFill/>
            <a:miter lim="800000"/>
            <a:headEnd/>
            <a:tailEnd/>
          </a:ln>
        </p:spPr>
      </p:pic>
      <p:sp>
        <p:nvSpPr>
          <p:cNvPr id="5" name="4 Rectángulo"/>
          <p:cNvSpPr/>
          <p:nvPr/>
        </p:nvSpPr>
        <p:spPr>
          <a:xfrm rot="16200000">
            <a:off x="-2479675" y="2479675"/>
            <a:ext cx="5715000" cy="755650"/>
          </a:xfrm>
          <a:prstGeom prst="rect">
            <a:avLst/>
          </a:pr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7" name="6 Rectángulo"/>
          <p:cNvSpPr/>
          <p:nvPr/>
        </p:nvSpPr>
        <p:spPr>
          <a:xfrm rot="16200000">
            <a:off x="-813593" y="2505868"/>
            <a:ext cx="5715000" cy="703263"/>
          </a:xfrm>
          <a:prstGeom prst="rect">
            <a:avLst/>
          </a:pr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8" name="7 Rectángulo"/>
          <p:cNvSpPr/>
          <p:nvPr/>
        </p:nvSpPr>
        <p:spPr>
          <a:xfrm rot="16200000">
            <a:off x="-22224" y="2506662"/>
            <a:ext cx="5715000" cy="701675"/>
          </a:xfrm>
          <a:prstGeom prst="rect">
            <a:avLst/>
          </a:pr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9" name="8 Rectángulo"/>
          <p:cNvSpPr/>
          <p:nvPr/>
        </p:nvSpPr>
        <p:spPr>
          <a:xfrm rot="16200000">
            <a:off x="838201" y="2509837"/>
            <a:ext cx="5715000" cy="695325"/>
          </a:xfrm>
          <a:prstGeom prst="rect">
            <a:avLst/>
          </a:pr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0" name="9 Rectángulo"/>
          <p:cNvSpPr/>
          <p:nvPr/>
        </p:nvSpPr>
        <p:spPr>
          <a:xfrm rot="16200000">
            <a:off x="1642269" y="2497931"/>
            <a:ext cx="5715000" cy="719138"/>
          </a:xfrm>
          <a:prstGeom prst="rect">
            <a:avLst/>
          </a:pr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2" name="11 Rectángulo"/>
          <p:cNvSpPr/>
          <p:nvPr/>
        </p:nvSpPr>
        <p:spPr>
          <a:xfrm rot="16200000">
            <a:off x="2524919" y="2478881"/>
            <a:ext cx="5715000" cy="757238"/>
          </a:xfrm>
          <a:prstGeom prst="rect">
            <a:avLst/>
          </a:pr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1" name="10 Rectángulo"/>
          <p:cNvSpPr/>
          <p:nvPr/>
        </p:nvSpPr>
        <p:spPr>
          <a:xfrm rot="16200000">
            <a:off x="5907882" y="2478881"/>
            <a:ext cx="5715000" cy="757237"/>
          </a:xfrm>
          <a:prstGeom prst="rect">
            <a:avLst/>
          </a:pr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3" name="12 Rectángulo"/>
          <p:cNvSpPr/>
          <p:nvPr/>
        </p:nvSpPr>
        <p:spPr>
          <a:xfrm rot="16200000">
            <a:off x="5045075" y="2479675"/>
            <a:ext cx="5715000" cy="755650"/>
          </a:xfrm>
          <a:prstGeom prst="rect">
            <a:avLst/>
          </a:pr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4" name="13 Rectángulo"/>
          <p:cNvSpPr/>
          <p:nvPr/>
        </p:nvSpPr>
        <p:spPr>
          <a:xfrm rot="16200000">
            <a:off x="4186238" y="2473325"/>
            <a:ext cx="5715000" cy="768350"/>
          </a:xfrm>
          <a:prstGeom prst="rect">
            <a:avLst/>
          </a:pr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5" name="14 Rectángulo"/>
          <p:cNvSpPr/>
          <p:nvPr/>
        </p:nvSpPr>
        <p:spPr>
          <a:xfrm rot="16200000">
            <a:off x="3361532" y="2505868"/>
            <a:ext cx="5715000" cy="703263"/>
          </a:xfrm>
          <a:prstGeom prst="rect">
            <a:avLst/>
          </a:pr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6" name="15 Rectángulo"/>
          <p:cNvSpPr/>
          <p:nvPr/>
        </p:nvSpPr>
        <p:spPr>
          <a:xfrm rot="16200000">
            <a:off x="-1652587" y="2479675"/>
            <a:ext cx="5715000" cy="755650"/>
          </a:xfrm>
          <a:prstGeom prst="rect">
            <a:avLst/>
          </a:pr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srgbClr val="FFFFFF"/>
              </a:solidFill>
              <a:cs typeface="Arial" charset="0"/>
            </a:endParaRPr>
          </a:p>
        </p:txBody>
      </p:sp>
      <p:sp>
        <p:nvSpPr>
          <p:cNvPr id="18" name="17 CuadroTexto"/>
          <p:cNvSpPr txBox="1"/>
          <p:nvPr/>
        </p:nvSpPr>
        <p:spPr>
          <a:xfrm>
            <a:off x="285720" y="3714756"/>
            <a:ext cx="8715436" cy="1846659"/>
          </a:xfrm>
          <a:prstGeom prst="rect">
            <a:avLst/>
          </a:prstGeom>
          <a:noFill/>
        </p:spPr>
        <p:txBody>
          <a:bodyPr>
            <a:spAutoFit/>
          </a:bodyPr>
          <a:lstStyle/>
          <a:p>
            <a:pPr>
              <a:defRPr/>
            </a:pPr>
            <a:r>
              <a:rPr lang="es-ES" sz="2400" i="1" dirty="0">
                <a:effectLst>
                  <a:glow rad="101600">
                    <a:schemeClr val="accent2">
                      <a:satMod val="175000"/>
                      <a:alpha val="40000"/>
                    </a:schemeClr>
                  </a:glow>
                  <a:outerShdw blurRad="38100" dist="38100" dir="2700000" algn="tl">
                    <a:srgbClr val="000000">
                      <a:alpha val="43137"/>
                    </a:srgbClr>
                  </a:outerShdw>
                </a:effectLst>
              </a:rPr>
              <a:t>1987 – </a:t>
            </a:r>
            <a:r>
              <a:rPr lang="es-ES" sz="2400" i="1" dirty="0" err="1">
                <a:effectLst>
                  <a:glow rad="101600">
                    <a:schemeClr val="accent2">
                      <a:satMod val="175000"/>
                      <a:alpha val="40000"/>
                    </a:schemeClr>
                  </a:glow>
                  <a:outerShdw blurRad="38100" dist="38100" dir="2700000" algn="tl">
                    <a:srgbClr val="000000">
                      <a:alpha val="43137"/>
                    </a:srgbClr>
                  </a:outerShdw>
                </a:effectLst>
              </a:rPr>
              <a:t>Mathías</a:t>
            </a:r>
            <a:r>
              <a:rPr lang="es-ES" sz="2400" i="1" dirty="0">
                <a:effectLst>
                  <a:glow rad="101600">
                    <a:schemeClr val="accent2">
                      <a:satMod val="175000"/>
                      <a:alpha val="40000"/>
                    </a:schemeClr>
                  </a:glow>
                  <a:outerShdw blurRad="38100" dist="38100" dir="2700000" algn="tl">
                    <a:srgbClr val="000000">
                      <a:alpha val="43137"/>
                    </a:srgbClr>
                  </a:outerShdw>
                </a:effectLst>
              </a:rPr>
              <a:t> </a:t>
            </a:r>
            <a:r>
              <a:rPr lang="es-ES" sz="2400" i="1" dirty="0" err="1">
                <a:effectLst>
                  <a:glow rad="101600">
                    <a:schemeClr val="accent2">
                      <a:satMod val="175000"/>
                      <a:alpha val="40000"/>
                    </a:schemeClr>
                  </a:glow>
                  <a:outerShdw blurRad="38100" dist="38100" dir="2700000" algn="tl">
                    <a:srgbClr val="000000">
                      <a:alpha val="43137"/>
                    </a:srgbClr>
                  </a:outerShdw>
                </a:effectLst>
              </a:rPr>
              <a:t>Rust</a:t>
            </a:r>
            <a:r>
              <a:rPr lang="es-ES" sz="2400" i="1" dirty="0">
                <a:effectLst>
                  <a:glow rad="101600">
                    <a:schemeClr val="accent2">
                      <a:satMod val="175000"/>
                      <a:alpha val="40000"/>
                    </a:schemeClr>
                  </a:glow>
                  <a:outerShdw blurRad="38100" dist="38100" dir="2700000" algn="tl">
                    <a:srgbClr val="000000">
                      <a:alpha val="43137"/>
                    </a:srgbClr>
                  </a:outerShdw>
                </a:effectLst>
              </a:rPr>
              <a:t> en la Plaza Roja de Moscú. </a:t>
            </a:r>
            <a:r>
              <a:rPr lang="es-ES" i="1" dirty="0">
                <a:effectLst>
                  <a:glow rad="101600">
                    <a:schemeClr val="accent2">
                      <a:satMod val="175000"/>
                      <a:alpha val="40000"/>
                    </a:schemeClr>
                  </a:glow>
                  <a:outerShdw blurRad="38100" dist="38100" dir="2700000" algn="tl">
                    <a:srgbClr val="000000">
                      <a:alpha val="43137"/>
                    </a:srgbClr>
                  </a:outerShdw>
                </a:effectLst>
              </a:rPr>
              <a:t>El 28 de mayo</a:t>
            </a:r>
            <a:br>
              <a:rPr lang="es-ES" i="1" dirty="0">
                <a:effectLst>
                  <a:glow rad="101600">
                    <a:schemeClr val="accent2">
                      <a:satMod val="175000"/>
                      <a:alpha val="40000"/>
                    </a:schemeClr>
                  </a:glow>
                  <a:outerShdw blurRad="38100" dist="38100" dir="2700000" algn="tl">
                    <a:srgbClr val="000000">
                      <a:alpha val="43137"/>
                    </a:srgbClr>
                  </a:outerShdw>
                </a:effectLst>
              </a:rPr>
            </a:br>
            <a:r>
              <a:rPr lang="es-ES" i="1" dirty="0">
                <a:effectLst>
                  <a:glow rad="101600">
                    <a:schemeClr val="accent2">
                      <a:satMod val="175000"/>
                      <a:alpha val="40000"/>
                    </a:schemeClr>
                  </a:glow>
                  <a:outerShdw blurRad="38100" dist="38100" dir="2700000" algn="tl">
                    <a:srgbClr val="000000">
                      <a:alpha val="43137"/>
                    </a:srgbClr>
                  </a:outerShdw>
                </a:effectLst>
              </a:rPr>
              <a:t>de 1987, el joven alemán </a:t>
            </a:r>
            <a:r>
              <a:rPr lang="es-ES" i="1" dirty="0" err="1">
                <a:effectLst>
                  <a:glow rad="101600">
                    <a:schemeClr val="accent2">
                      <a:satMod val="175000"/>
                      <a:alpha val="40000"/>
                    </a:schemeClr>
                  </a:glow>
                  <a:outerShdw blurRad="38100" dist="38100" dir="2700000" algn="tl">
                    <a:srgbClr val="000000">
                      <a:alpha val="43137"/>
                    </a:srgbClr>
                  </a:outerShdw>
                </a:effectLst>
              </a:rPr>
              <a:t>Mathias</a:t>
            </a:r>
            <a:r>
              <a:rPr lang="es-ES" i="1" dirty="0">
                <a:effectLst>
                  <a:glow rad="101600">
                    <a:schemeClr val="accent2">
                      <a:satMod val="175000"/>
                      <a:alpha val="40000"/>
                    </a:schemeClr>
                  </a:glow>
                  <a:outerShdw blurRad="38100" dist="38100" dir="2700000" algn="tl">
                    <a:srgbClr val="000000">
                      <a:alpha val="43137"/>
                    </a:srgbClr>
                  </a:outerShdw>
                </a:effectLst>
              </a:rPr>
              <a:t> </a:t>
            </a:r>
            <a:r>
              <a:rPr lang="es-ES" i="1" dirty="0" err="1">
                <a:effectLst>
                  <a:glow rad="101600">
                    <a:schemeClr val="accent2">
                      <a:satMod val="175000"/>
                      <a:alpha val="40000"/>
                    </a:schemeClr>
                  </a:glow>
                  <a:outerShdw blurRad="38100" dist="38100" dir="2700000" algn="tl">
                    <a:srgbClr val="000000">
                      <a:alpha val="43137"/>
                    </a:srgbClr>
                  </a:outerShdw>
                </a:effectLst>
              </a:rPr>
              <a:t>Rust</a:t>
            </a:r>
            <a:r>
              <a:rPr lang="es-ES" i="1" dirty="0">
                <a:effectLst>
                  <a:glow rad="101600">
                    <a:schemeClr val="accent2">
                      <a:satMod val="175000"/>
                      <a:alpha val="40000"/>
                    </a:schemeClr>
                  </a:glow>
                  <a:outerShdw blurRad="38100" dist="38100" dir="2700000" algn="tl">
                    <a:srgbClr val="000000">
                      <a:alpha val="43137"/>
                    </a:srgbClr>
                  </a:outerShdw>
                </a:effectLst>
              </a:rPr>
              <a:t> aterrizó con su avioneta </a:t>
            </a:r>
            <a:r>
              <a:rPr lang="es-ES" i="1" dirty="0" err="1">
                <a:effectLst>
                  <a:glow rad="101600">
                    <a:schemeClr val="accent2">
                      <a:satMod val="175000"/>
                      <a:alpha val="40000"/>
                    </a:schemeClr>
                  </a:glow>
                  <a:outerShdw blurRad="38100" dist="38100" dir="2700000" algn="tl">
                    <a:srgbClr val="000000">
                      <a:alpha val="43137"/>
                    </a:srgbClr>
                  </a:outerShdw>
                </a:effectLst>
              </a:rPr>
              <a:t>Cessna</a:t>
            </a:r>
            <a:r>
              <a:rPr lang="es-ES" i="1" dirty="0">
                <a:effectLst>
                  <a:glow rad="101600">
                    <a:schemeClr val="accent2">
                      <a:satMod val="175000"/>
                      <a:alpha val="40000"/>
                    </a:schemeClr>
                  </a:glow>
                  <a:outerShdw blurRad="38100" dist="38100" dir="2700000" algn="tl">
                    <a:srgbClr val="000000">
                      <a:alpha val="43137"/>
                    </a:srgbClr>
                  </a:outerShdw>
                </a:effectLst>
              </a:rPr>
              <a:t> en la Plaza Roja de Moscú en plena Guerra Fría. </a:t>
            </a:r>
            <a:r>
              <a:rPr lang="es-ES" i="1" dirty="0" err="1">
                <a:effectLst>
                  <a:glow rad="101600">
                    <a:schemeClr val="accent2">
                      <a:satMod val="175000"/>
                      <a:alpha val="40000"/>
                    </a:schemeClr>
                  </a:glow>
                  <a:outerShdw blurRad="38100" dist="38100" dir="2700000" algn="tl">
                    <a:srgbClr val="000000">
                      <a:alpha val="43137"/>
                    </a:srgbClr>
                  </a:outerShdw>
                </a:effectLst>
              </a:rPr>
              <a:t>Rust</a:t>
            </a:r>
            <a:r>
              <a:rPr lang="es-ES" i="1" dirty="0">
                <a:effectLst>
                  <a:glow rad="101600">
                    <a:schemeClr val="accent2">
                      <a:satMod val="175000"/>
                      <a:alpha val="40000"/>
                    </a:schemeClr>
                  </a:glow>
                  <a:outerShdw blurRad="38100" dist="38100" dir="2700000" algn="tl">
                    <a:srgbClr val="000000">
                      <a:alpha val="43137"/>
                    </a:srgbClr>
                  </a:outerShdw>
                </a:effectLst>
              </a:rPr>
              <a:t>, que solo contaba con 19 años cuando realizó su vuelo, había salido del aeropuerto de </a:t>
            </a:r>
            <a:r>
              <a:rPr lang="es-ES" i="1" dirty="0" err="1">
                <a:effectLst>
                  <a:glow rad="101600">
                    <a:schemeClr val="accent2">
                      <a:satMod val="175000"/>
                      <a:alpha val="40000"/>
                    </a:schemeClr>
                  </a:glow>
                  <a:outerShdw blurRad="38100" dist="38100" dir="2700000" algn="tl">
                    <a:srgbClr val="000000">
                      <a:alpha val="43137"/>
                    </a:srgbClr>
                  </a:outerShdw>
                </a:effectLst>
              </a:rPr>
              <a:t>Uetersen</a:t>
            </a:r>
            <a:r>
              <a:rPr lang="es-ES" i="1" dirty="0">
                <a:effectLst>
                  <a:glow rad="101600">
                    <a:schemeClr val="accent2">
                      <a:satMod val="175000"/>
                      <a:alpha val="40000"/>
                    </a:schemeClr>
                  </a:glow>
                  <a:outerShdw blurRad="38100" dist="38100" dir="2700000" algn="tl">
                    <a:srgbClr val="000000">
                      <a:alpha val="43137"/>
                    </a:srgbClr>
                  </a:outerShdw>
                </a:effectLst>
              </a:rPr>
              <a:t> para completar un viaje por el norte de Europa con la finalidad de conseguir las horas necesarias para obtener su carné de piloto.</a:t>
            </a:r>
          </a:p>
        </p:txBody>
      </p:sp>
    </p:spTree>
  </p:cSld>
  <p:clrMapOvr>
    <a:masterClrMapping/>
  </p:clrMapOvr>
  <mc:AlternateContent xmlns:mc="http://schemas.openxmlformats.org/markup-compatibility/2006">
    <mc:Choice xmlns:p14="http://schemas.microsoft.com/office/powerpoint/2010/main" Requires="p14">
      <p:transition spd="slow" p14:dur="2250" advTm="44000">
        <p14:ferris dir="r"/>
      </p:transition>
    </mc:Choice>
    <mc:Fallback>
      <p:transition spd="slow" advTm="44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9" presetClass="exit" presetSubtype="10" fill="hold" nodeType="withEffect">
                                  <p:stCondLst>
                                    <p:cond delay="0"/>
                                  </p:stCondLst>
                                  <p:childTnLst>
                                    <p:anim calcmode="lin" valueType="num">
                                      <p:cBhvr>
                                        <p:cTn id="6" dur="4000"/>
                                        <p:tgtEl>
                                          <p:spTgt spid="5"/>
                                        </p:tgtEl>
                                        <p:attrNameLst>
                                          <p:attrName>ppt_h</p:attrName>
                                        </p:attrNameLst>
                                      </p:cBhvr>
                                      <p:tavLst>
                                        <p:tav tm="0">
                                          <p:val>
                                            <p:strVal val="ppt_h"/>
                                          </p:val>
                                        </p:tav>
                                        <p:tav tm="100000">
                                          <p:val>
                                            <p:strVal val="ppt_h"/>
                                          </p:val>
                                        </p:tav>
                                      </p:tavLst>
                                    </p:anim>
                                    <p:anim calcmode="lin" valueType="num">
                                      <p:cBhvr>
                                        <p:cTn id="7" dur="4000"/>
                                        <p:tgtEl>
                                          <p:spTgt spid="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8" dur="1" fill="hold">
                                          <p:stCondLst>
                                            <p:cond delay="3999"/>
                                          </p:stCondLst>
                                        </p:cTn>
                                        <p:tgtEl>
                                          <p:spTgt spid="5"/>
                                        </p:tgtEl>
                                        <p:attrNameLst>
                                          <p:attrName>style.visibility</p:attrName>
                                        </p:attrNameLst>
                                      </p:cBhvr>
                                      <p:to>
                                        <p:strVal val="hidden"/>
                                      </p:to>
                                    </p:set>
                                  </p:childTnLst>
                                </p:cTn>
                              </p:par>
                              <p:par>
                                <p:cTn id="9" presetID="19" presetClass="exit" presetSubtype="10" fill="hold" nodeType="withEffect">
                                  <p:stCondLst>
                                    <p:cond delay="0"/>
                                  </p:stCondLst>
                                  <p:childTnLst>
                                    <p:anim calcmode="lin" valueType="num">
                                      <p:cBhvr>
                                        <p:cTn id="10" dur="4000"/>
                                        <p:tgtEl>
                                          <p:spTgt spid="7"/>
                                        </p:tgtEl>
                                        <p:attrNameLst>
                                          <p:attrName>ppt_h</p:attrName>
                                        </p:attrNameLst>
                                      </p:cBhvr>
                                      <p:tavLst>
                                        <p:tav tm="0">
                                          <p:val>
                                            <p:strVal val="ppt_h"/>
                                          </p:val>
                                        </p:tav>
                                        <p:tav tm="100000">
                                          <p:val>
                                            <p:strVal val="ppt_h"/>
                                          </p:val>
                                        </p:tav>
                                      </p:tavLst>
                                    </p:anim>
                                    <p:anim calcmode="lin" valueType="num">
                                      <p:cBhvr>
                                        <p:cTn id="11" dur="4000"/>
                                        <p:tgtEl>
                                          <p:spTgt spid="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2" dur="1" fill="hold">
                                          <p:stCondLst>
                                            <p:cond delay="3999"/>
                                          </p:stCondLst>
                                        </p:cTn>
                                        <p:tgtEl>
                                          <p:spTgt spid="7"/>
                                        </p:tgtEl>
                                        <p:attrNameLst>
                                          <p:attrName>style.visibility</p:attrName>
                                        </p:attrNameLst>
                                      </p:cBhvr>
                                      <p:to>
                                        <p:strVal val="hidden"/>
                                      </p:to>
                                    </p:set>
                                  </p:childTnLst>
                                </p:cTn>
                              </p:par>
                              <p:par>
                                <p:cTn id="13" presetID="19" presetClass="exit" presetSubtype="10" fill="hold" nodeType="withEffect">
                                  <p:stCondLst>
                                    <p:cond delay="0"/>
                                  </p:stCondLst>
                                  <p:childTnLst>
                                    <p:anim calcmode="lin" valueType="num">
                                      <p:cBhvr>
                                        <p:cTn id="14" dur="4000"/>
                                        <p:tgtEl>
                                          <p:spTgt spid="8"/>
                                        </p:tgtEl>
                                        <p:attrNameLst>
                                          <p:attrName>ppt_h</p:attrName>
                                        </p:attrNameLst>
                                      </p:cBhvr>
                                      <p:tavLst>
                                        <p:tav tm="0">
                                          <p:val>
                                            <p:strVal val="ppt_h"/>
                                          </p:val>
                                        </p:tav>
                                        <p:tav tm="100000">
                                          <p:val>
                                            <p:strVal val="ppt_h"/>
                                          </p:val>
                                        </p:tav>
                                      </p:tavLst>
                                    </p:anim>
                                    <p:anim calcmode="lin" valueType="num">
                                      <p:cBhvr>
                                        <p:cTn id="15" dur="4000"/>
                                        <p:tgtEl>
                                          <p:spTgt spid="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6" dur="1" fill="hold">
                                          <p:stCondLst>
                                            <p:cond delay="3999"/>
                                          </p:stCondLst>
                                        </p:cTn>
                                        <p:tgtEl>
                                          <p:spTgt spid="8"/>
                                        </p:tgtEl>
                                        <p:attrNameLst>
                                          <p:attrName>style.visibility</p:attrName>
                                        </p:attrNameLst>
                                      </p:cBhvr>
                                      <p:to>
                                        <p:strVal val="hidden"/>
                                      </p:to>
                                    </p:set>
                                  </p:childTnLst>
                                </p:cTn>
                              </p:par>
                              <p:par>
                                <p:cTn id="17" presetID="19" presetClass="exit" presetSubtype="10" fill="hold" nodeType="withEffect">
                                  <p:stCondLst>
                                    <p:cond delay="0"/>
                                  </p:stCondLst>
                                  <p:childTnLst>
                                    <p:anim calcmode="lin" valueType="num">
                                      <p:cBhvr>
                                        <p:cTn id="18" dur="4000"/>
                                        <p:tgtEl>
                                          <p:spTgt spid="9"/>
                                        </p:tgtEl>
                                        <p:attrNameLst>
                                          <p:attrName>ppt_h</p:attrName>
                                        </p:attrNameLst>
                                      </p:cBhvr>
                                      <p:tavLst>
                                        <p:tav tm="0">
                                          <p:val>
                                            <p:strVal val="ppt_h"/>
                                          </p:val>
                                        </p:tav>
                                        <p:tav tm="100000">
                                          <p:val>
                                            <p:strVal val="ppt_h"/>
                                          </p:val>
                                        </p:tav>
                                      </p:tavLst>
                                    </p:anim>
                                    <p:anim calcmode="lin" valueType="num">
                                      <p:cBhvr>
                                        <p:cTn id="19" dur="4000"/>
                                        <p:tgtEl>
                                          <p:spTgt spid="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0" dur="1" fill="hold">
                                          <p:stCondLst>
                                            <p:cond delay="3999"/>
                                          </p:stCondLst>
                                        </p:cTn>
                                        <p:tgtEl>
                                          <p:spTgt spid="9"/>
                                        </p:tgtEl>
                                        <p:attrNameLst>
                                          <p:attrName>style.visibility</p:attrName>
                                        </p:attrNameLst>
                                      </p:cBhvr>
                                      <p:to>
                                        <p:strVal val="hidden"/>
                                      </p:to>
                                    </p:set>
                                  </p:childTnLst>
                                </p:cTn>
                              </p:par>
                              <p:par>
                                <p:cTn id="21" presetID="19" presetClass="exit" presetSubtype="10" fill="hold" nodeType="withEffect">
                                  <p:stCondLst>
                                    <p:cond delay="0"/>
                                  </p:stCondLst>
                                  <p:childTnLst>
                                    <p:anim calcmode="lin" valueType="num">
                                      <p:cBhvr>
                                        <p:cTn id="22" dur="4000"/>
                                        <p:tgtEl>
                                          <p:spTgt spid="10"/>
                                        </p:tgtEl>
                                        <p:attrNameLst>
                                          <p:attrName>ppt_h</p:attrName>
                                        </p:attrNameLst>
                                      </p:cBhvr>
                                      <p:tavLst>
                                        <p:tav tm="0">
                                          <p:val>
                                            <p:strVal val="ppt_h"/>
                                          </p:val>
                                        </p:tav>
                                        <p:tav tm="100000">
                                          <p:val>
                                            <p:strVal val="ppt_h"/>
                                          </p:val>
                                        </p:tav>
                                      </p:tavLst>
                                    </p:anim>
                                    <p:anim calcmode="lin" valueType="num">
                                      <p:cBhvr>
                                        <p:cTn id="23" dur="4000"/>
                                        <p:tgtEl>
                                          <p:spTgt spid="1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4" dur="1" fill="hold">
                                          <p:stCondLst>
                                            <p:cond delay="3999"/>
                                          </p:stCondLst>
                                        </p:cTn>
                                        <p:tgtEl>
                                          <p:spTgt spid="10"/>
                                        </p:tgtEl>
                                        <p:attrNameLst>
                                          <p:attrName>style.visibility</p:attrName>
                                        </p:attrNameLst>
                                      </p:cBhvr>
                                      <p:to>
                                        <p:strVal val="hidden"/>
                                      </p:to>
                                    </p:set>
                                  </p:childTnLst>
                                </p:cTn>
                              </p:par>
                              <p:par>
                                <p:cTn id="25" presetID="19" presetClass="exit" presetSubtype="10" fill="hold" nodeType="withEffect">
                                  <p:stCondLst>
                                    <p:cond delay="0"/>
                                  </p:stCondLst>
                                  <p:childTnLst>
                                    <p:anim calcmode="lin" valueType="num">
                                      <p:cBhvr>
                                        <p:cTn id="26" dur="4000"/>
                                        <p:tgtEl>
                                          <p:spTgt spid="12"/>
                                        </p:tgtEl>
                                        <p:attrNameLst>
                                          <p:attrName>ppt_h</p:attrName>
                                        </p:attrNameLst>
                                      </p:cBhvr>
                                      <p:tavLst>
                                        <p:tav tm="0">
                                          <p:val>
                                            <p:strVal val="ppt_h"/>
                                          </p:val>
                                        </p:tav>
                                        <p:tav tm="100000">
                                          <p:val>
                                            <p:strVal val="ppt_h"/>
                                          </p:val>
                                        </p:tav>
                                      </p:tavLst>
                                    </p:anim>
                                    <p:anim calcmode="lin" valueType="num">
                                      <p:cBhvr>
                                        <p:cTn id="27" dur="4000"/>
                                        <p:tgtEl>
                                          <p:spTgt spid="1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8" dur="1" fill="hold">
                                          <p:stCondLst>
                                            <p:cond delay="3999"/>
                                          </p:stCondLst>
                                        </p:cTn>
                                        <p:tgtEl>
                                          <p:spTgt spid="12"/>
                                        </p:tgtEl>
                                        <p:attrNameLst>
                                          <p:attrName>style.visibility</p:attrName>
                                        </p:attrNameLst>
                                      </p:cBhvr>
                                      <p:to>
                                        <p:strVal val="hidden"/>
                                      </p:to>
                                    </p:set>
                                  </p:childTnLst>
                                </p:cTn>
                              </p:par>
                              <p:par>
                                <p:cTn id="29" presetID="19" presetClass="exit" presetSubtype="10" fill="hold" nodeType="withEffect">
                                  <p:stCondLst>
                                    <p:cond delay="0"/>
                                  </p:stCondLst>
                                  <p:childTnLst>
                                    <p:anim calcmode="lin" valueType="num">
                                      <p:cBhvr>
                                        <p:cTn id="30" dur="4000"/>
                                        <p:tgtEl>
                                          <p:spTgt spid="11"/>
                                        </p:tgtEl>
                                        <p:attrNameLst>
                                          <p:attrName>ppt_h</p:attrName>
                                        </p:attrNameLst>
                                      </p:cBhvr>
                                      <p:tavLst>
                                        <p:tav tm="0">
                                          <p:val>
                                            <p:strVal val="ppt_h"/>
                                          </p:val>
                                        </p:tav>
                                        <p:tav tm="100000">
                                          <p:val>
                                            <p:strVal val="ppt_h"/>
                                          </p:val>
                                        </p:tav>
                                      </p:tavLst>
                                    </p:anim>
                                    <p:anim calcmode="lin" valueType="num">
                                      <p:cBhvr>
                                        <p:cTn id="31" dur="4000"/>
                                        <p:tgtEl>
                                          <p:spTgt spid="1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2" dur="1" fill="hold">
                                          <p:stCondLst>
                                            <p:cond delay="3999"/>
                                          </p:stCondLst>
                                        </p:cTn>
                                        <p:tgtEl>
                                          <p:spTgt spid="11"/>
                                        </p:tgtEl>
                                        <p:attrNameLst>
                                          <p:attrName>style.visibility</p:attrName>
                                        </p:attrNameLst>
                                      </p:cBhvr>
                                      <p:to>
                                        <p:strVal val="hidden"/>
                                      </p:to>
                                    </p:set>
                                  </p:childTnLst>
                                </p:cTn>
                              </p:par>
                              <p:par>
                                <p:cTn id="33" presetID="19" presetClass="exit" presetSubtype="10" fill="hold" nodeType="withEffect">
                                  <p:stCondLst>
                                    <p:cond delay="0"/>
                                  </p:stCondLst>
                                  <p:childTnLst>
                                    <p:anim calcmode="lin" valueType="num">
                                      <p:cBhvr>
                                        <p:cTn id="34" dur="4000"/>
                                        <p:tgtEl>
                                          <p:spTgt spid="13"/>
                                        </p:tgtEl>
                                        <p:attrNameLst>
                                          <p:attrName>ppt_h</p:attrName>
                                        </p:attrNameLst>
                                      </p:cBhvr>
                                      <p:tavLst>
                                        <p:tav tm="0">
                                          <p:val>
                                            <p:strVal val="ppt_h"/>
                                          </p:val>
                                        </p:tav>
                                        <p:tav tm="100000">
                                          <p:val>
                                            <p:strVal val="ppt_h"/>
                                          </p:val>
                                        </p:tav>
                                      </p:tavLst>
                                    </p:anim>
                                    <p:anim calcmode="lin" valueType="num">
                                      <p:cBhvr>
                                        <p:cTn id="35" dur="4000"/>
                                        <p:tgtEl>
                                          <p:spTgt spid="1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6" dur="1" fill="hold">
                                          <p:stCondLst>
                                            <p:cond delay="3999"/>
                                          </p:stCondLst>
                                        </p:cTn>
                                        <p:tgtEl>
                                          <p:spTgt spid="13"/>
                                        </p:tgtEl>
                                        <p:attrNameLst>
                                          <p:attrName>style.visibility</p:attrName>
                                        </p:attrNameLst>
                                      </p:cBhvr>
                                      <p:to>
                                        <p:strVal val="hidden"/>
                                      </p:to>
                                    </p:set>
                                  </p:childTnLst>
                                </p:cTn>
                              </p:par>
                              <p:par>
                                <p:cTn id="37" presetID="19" presetClass="exit" presetSubtype="10" fill="hold" nodeType="withEffect">
                                  <p:stCondLst>
                                    <p:cond delay="0"/>
                                  </p:stCondLst>
                                  <p:childTnLst>
                                    <p:anim calcmode="lin" valueType="num">
                                      <p:cBhvr>
                                        <p:cTn id="38" dur="4000"/>
                                        <p:tgtEl>
                                          <p:spTgt spid="14"/>
                                        </p:tgtEl>
                                        <p:attrNameLst>
                                          <p:attrName>ppt_h</p:attrName>
                                        </p:attrNameLst>
                                      </p:cBhvr>
                                      <p:tavLst>
                                        <p:tav tm="0">
                                          <p:val>
                                            <p:strVal val="ppt_h"/>
                                          </p:val>
                                        </p:tav>
                                        <p:tav tm="100000">
                                          <p:val>
                                            <p:strVal val="ppt_h"/>
                                          </p:val>
                                        </p:tav>
                                      </p:tavLst>
                                    </p:anim>
                                    <p:anim calcmode="lin" valueType="num">
                                      <p:cBhvr>
                                        <p:cTn id="39" dur="4000"/>
                                        <p:tgtEl>
                                          <p:spTgt spid="1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40" dur="1" fill="hold">
                                          <p:stCondLst>
                                            <p:cond delay="3999"/>
                                          </p:stCondLst>
                                        </p:cTn>
                                        <p:tgtEl>
                                          <p:spTgt spid="14"/>
                                        </p:tgtEl>
                                        <p:attrNameLst>
                                          <p:attrName>style.visibility</p:attrName>
                                        </p:attrNameLst>
                                      </p:cBhvr>
                                      <p:to>
                                        <p:strVal val="hidden"/>
                                      </p:to>
                                    </p:set>
                                  </p:childTnLst>
                                </p:cTn>
                              </p:par>
                              <p:par>
                                <p:cTn id="41" presetID="19" presetClass="exit" presetSubtype="10" fill="hold" nodeType="withEffect">
                                  <p:stCondLst>
                                    <p:cond delay="0"/>
                                  </p:stCondLst>
                                  <p:childTnLst>
                                    <p:anim calcmode="lin" valueType="num">
                                      <p:cBhvr>
                                        <p:cTn id="42" dur="4000"/>
                                        <p:tgtEl>
                                          <p:spTgt spid="15"/>
                                        </p:tgtEl>
                                        <p:attrNameLst>
                                          <p:attrName>ppt_h</p:attrName>
                                        </p:attrNameLst>
                                      </p:cBhvr>
                                      <p:tavLst>
                                        <p:tav tm="0">
                                          <p:val>
                                            <p:strVal val="ppt_h"/>
                                          </p:val>
                                        </p:tav>
                                        <p:tav tm="100000">
                                          <p:val>
                                            <p:strVal val="ppt_h"/>
                                          </p:val>
                                        </p:tav>
                                      </p:tavLst>
                                    </p:anim>
                                    <p:anim calcmode="lin" valueType="num">
                                      <p:cBhvr>
                                        <p:cTn id="43" dur="4000"/>
                                        <p:tgtEl>
                                          <p:spTgt spid="1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44" dur="1" fill="hold">
                                          <p:stCondLst>
                                            <p:cond delay="3999"/>
                                          </p:stCondLst>
                                        </p:cTn>
                                        <p:tgtEl>
                                          <p:spTgt spid="15"/>
                                        </p:tgtEl>
                                        <p:attrNameLst>
                                          <p:attrName>style.visibility</p:attrName>
                                        </p:attrNameLst>
                                      </p:cBhvr>
                                      <p:to>
                                        <p:strVal val="hidden"/>
                                      </p:to>
                                    </p:set>
                                  </p:childTnLst>
                                </p:cTn>
                              </p:par>
                              <p:par>
                                <p:cTn id="45" presetID="19" presetClass="exit" presetSubtype="10" fill="hold" nodeType="withEffect">
                                  <p:stCondLst>
                                    <p:cond delay="0"/>
                                  </p:stCondLst>
                                  <p:childTnLst>
                                    <p:anim calcmode="lin" valueType="num">
                                      <p:cBhvr>
                                        <p:cTn id="46" dur="4000"/>
                                        <p:tgtEl>
                                          <p:spTgt spid="16"/>
                                        </p:tgtEl>
                                        <p:attrNameLst>
                                          <p:attrName>ppt_h</p:attrName>
                                        </p:attrNameLst>
                                      </p:cBhvr>
                                      <p:tavLst>
                                        <p:tav tm="0">
                                          <p:val>
                                            <p:strVal val="ppt_h"/>
                                          </p:val>
                                        </p:tav>
                                        <p:tav tm="100000">
                                          <p:val>
                                            <p:strVal val="ppt_h"/>
                                          </p:val>
                                        </p:tav>
                                      </p:tavLst>
                                    </p:anim>
                                    <p:anim calcmode="lin" valueType="num">
                                      <p:cBhvr>
                                        <p:cTn id="47" dur="4000"/>
                                        <p:tgtEl>
                                          <p:spTgt spid="1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48" dur="1" fill="hold">
                                          <p:stCondLst>
                                            <p:cond delay="3999"/>
                                          </p:stCondLst>
                                        </p:cTn>
                                        <p:tgtEl>
                                          <p:spTgt spid="16"/>
                                        </p:tgtEl>
                                        <p:attrNameLst>
                                          <p:attrName>style.visibility</p:attrName>
                                        </p:attrNameLst>
                                      </p:cBhvr>
                                      <p:to>
                                        <p:strVal val="hidden"/>
                                      </p:to>
                                    </p:set>
                                  </p:childTnLst>
                                </p:cTn>
                              </p:par>
                              <p:par>
                                <p:cTn id="49" presetID="20" presetClass="entr" presetSubtype="0" fill="hold" nodeType="withEffect">
                                  <p:stCondLst>
                                    <p:cond delay="0"/>
                                  </p:stCondLst>
                                  <p:childTnLst>
                                    <p:set>
                                      <p:cBhvr>
                                        <p:cTn id="50" dur="1" fill="hold">
                                          <p:stCondLst>
                                            <p:cond delay="0"/>
                                          </p:stCondLst>
                                        </p:cTn>
                                        <p:tgtEl>
                                          <p:spTgt spid="4"/>
                                        </p:tgtEl>
                                        <p:attrNameLst>
                                          <p:attrName>style.visibility</p:attrName>
                                        </p:attrNameLst>
                                      </p:cBhvr>
                                      <p:to>
                                        <p:strVal val="visible"/>
                                      </p:to>
                                    </p:set>
                                    <p:animEffect transition="in" filter="wedge">
                                      <p:cBhvr>
                                        <p:cTn id="51" dur="4000"/>
                                        <p:tgtEl>
                                          <p:spTgt spid="4"/>
                                        </p:tgtEl>
                                      </p:cBhvr>
                                    </p:animEffect>
                                  </p:childTnLst>
                                </p:cTn>
                              </p:par>
                              <p:par>
                                <p:cTn id="52" presetID="23" presetClass="entr" presetSubtype="272" fill="hold" nodeType="withEffect">
                                  <p:stCondLst>
                                    <p:cond delay="0"/>
                                  </p:stCondLst>
                                  <p:childTnLst>
                                    <p:set>
                                      <p:cBhvr>
                                        <p:cTn id="53" dur="1" fill="hold">
                                          <p:stCondLst>
                                            <p:cond delay="0"/>
                                          </p:stCondLst>
                                        </p:cTn>
                                        <p:tgtEl>
                                          <p:spTgt spid="4"/>
                                        </p:tgtEl>
                                        <p:attrNameLst>
                                          <p:attrName>style.visibility</p:attrName>
                                        </p:attrNameLst>
                                      </p:cBhvr>
                                      <p:to>
                                        <p:strVal val="visible"/>
                                      </p:to>
                                    </p:set>
                                    <p:anim calcmode="lin" valueType="num">
                                      <p:cBhvr>
                                        <p:cTn id="54" dur="4000" fill="hold"/>
                                        <p:tgtEl>
                                          <p:spTgt spid="4"/>
                                        </p:tgtEl>
                                        <p:attrNameLst>
                                          <p:attrName>ppt_w</p:attrName>
                                        </p:attrNameLst>
                                      </p:cBhvr>
                                      <p:tavLst>
                                        <p:tav tm="0">
                                          <p:val>
                                            <p:strVal val="2/3*#ppt_w"/>
                                          </p:val>
                                        </p:tav>
                                        <p:tav tm="100000">
                                          <p:val>
                                            <p:strVal val="#ppt_w"/>
                                          </p:val>
                                        </p:tav>
                                      </p:tavLst>
                                    </p:anim>
                                    <p:anim calcmode="lin" valueType="num">
                                      <p:cBhvr>
                                        <p:cTn id="55" dur="4000" fill="hold"/>
                                        <p:tgtEl>
                                          <p:spTgt spid="4"/>
                                        </p:tgtEl>
                                        <p:attrNameLst>
                                          <p:attrName>ppt_h</p:attrName>
                                        </p:attrNameLst>
                                      </p:cBhvr>
                                      <p:tavLst>
                                        <p:tav tm="0">
                                          <p:val>
                                            <p:strVal val="2/3*#ppt_h"/>
                                          </p:val>
                                        </p:tav>
                                        <p:tav tm="100000">
                                          <p:val>
                                            <p:strVal val="#ppt_h"/>
                                          </p:val>
                                        </p:tav>
                                      </p:tavLst>
                                    </p:anim>
                                  </p:childTnLst>
                                </p:cTn>
                              </p:par>
                            </p:childTnLst>
                          </p:cTn>
                        </p:par>
                        <p:par>
                          <p:cTn id="56" fill="hold">
                            <p:stCondLst>
                              <p:cond delay="4000"/>
                            </p:stCondLst>
                            <p:childTnLst>
                              <p:par>
                                <p:cTn id="57" presetID="40" presetClass="entr" presetSubtype="0" fill="hold" nodeType="afterEffect">
                                  <p:stCondLst>
                                    <p:cond delay="0"/>
                                  </p:stCondLst>
                                  <p:iterate type="lt">
                                    <p:tmPct val="10000"/>
                                  </p:iterate>
                                  <p:childTnLst>
                                    <p:set>
                                      <p:cBhvr>
                                        <p:cTn id="58" dur="1" fill="hold">
                                          <p:stCondLst>
                                            <p:cond delay="0"/>
                                          </p:stCondLst>
                                        </p:cTn>
                                        <p:tgtEl>
                                          <p:spTgt spid="18"/>
                                        </p:tgtEl>
                                        <p:attrNameLst>
                                          <p:attrName>style.visibility</p:attrName>
                                        </p:attrNameLst>
                                      </p:cBhvr>
                                      <p:to>
                                        <p:strVal val="visible"/>
                                      </p:to>
                                    </p:set>
                                    <p:animEffect transition="in" filter="fade">
                                      <p:cBhvr>
                                        <p:cTn id="59" dur="1000"/>
                                        <p:tgtEl>
                                          <p:spTgt spid="18"/>
                                        </p:tgtEl>
                                      </p:cBhvr>
                                    </p:animEffect>
                                    <p:anim calcmode="lin" valueType="num">
                                      <p:cBhvr>
                                        <p:cTn id="60" dur="1000" fill="hold"/>
                                        <p:tgtEl>
                                          <p:spTgt spid="18"/>
                                        </p:tgtEl>
                                        <p:attrNameLst>
                                          <p:attrName>ppt_x</p:attrName>
                                        </p:attrNameLst>
                                      </p:cBhvr>
                                      <p:tavLst>
                                        <p:tav tm="0">
                                          <p:val>
                                            <p:strVal val="#ppt_x-.1"/>
                                          </p:val>
                                        </p:tav>
                                        <p:tav tm="100000">
                                          <p:val>
                                            <p:strVal val="#ppt_x"/>
                                          </p:val>
                                        </p:tav>
                                      </p:tavLst>
                                    </p:anim>
                                    <p:anim calcmode="lin" valueType="num">
                                      <p:cBhvr>
                                        <p:cTn id="61" dur="1000" fill="hold"/>
                                        <p:tgtEl>
                                          <p:spTgt spid="1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WordArt 2"/>
          <p:cNvSpPr>
            <a:spLocks noChangeArrowheads="1" noChangeShapeType="1" noTextEdit="1"/>
          </p:cNvSpPr>
          <p:nvPr/>
        </p:nvSpPr>
        <p:spPr bwMode="auto">
          <a:xfrm>
            <a:off x="1331640" y="121196"/>
            <a:ext cx="6047929" cy="972145"/>
          </a:xfrm>
          <a:prstGeom prst="rect">
            <a:avLst/>
          </a:prstGeom>
        </p:spPr>
        <p:txBody>
          <a:bodyPr wrap="none" fromWordArt="1">
            <a:prstTxWarp prst="textDeflateBottom">
              <a:avLst>
                <a:gd name="adj" fmla="val 59370"/>
              </a:avLst>
            </a:prstTxWarp>
            <a:scene3d>
              <a:camera prst="perspectiveAbove"/>
              <a:lightRig rig="legacyHarsh3" dir="t"/>
            </a:scene3d>
            <a:sp3d extrusionH="887400" prstMaterial="legacyMatte">
              <a:bevelT w="38100" h="38100" prst="angle"/>
              <a:extrusionClr>
                <a:srgbClr val="FF6600"/>
              </a:extrusionClr>
            </a:sp3d>
          </a:bodyPr>
          <a:lstStyle/>
          <a:p>
            <a:pPr algn="ctr">
              <a:defRPr/>
            </a:pPr>
            <a:r>
              <a:rPr lang="es-ES" sz="3600" kern="10" dirty="0">
                <a:ln w="9525">
                  <a:round/>
                  <a:headEnd/>
                  <a:tailEnd/>
                </a:ln>
                <a:gradFill rotWithShape="1">
                  <a:gsLst>
                    <a:gs pos="0">
                      <a:srgbClr val="FFE701"/>
                    </a:gs>
                    <a:gs pos="100000">
                      <a:srgbClr val="FE3E02"/>
                    </a:gs>
                  </a:gsLst>
                  <a:lin ang="5400000" scaled="1"/>
                </a:gradFill>
                <a:latin typeface="High Tower Text"/>
              </a:rPr>
              <a:t> </a:t>
            </a:r>
            <a:r>
              <a:rPr lang="es-ES" sz="3600" kern="10" dirty="0">
                <a:ln w="9525">
                  <a:round/>
                  <a:headEnd/>
                  <a:tailEnd/>
                </a:ln>
                <a:gradFill rotWithShape="1">
                  <a:gsLst>
                    <a:gs pos="0">
                      <a:srgbClr val="FFE701"/>
                    </a:gs>
                    <a:gs pos="100000">
                      <a:srgbClr val="FE3E02"/>
                    </a:gs>
                  </a:gsLst>
                  <a:lin ang="5400000" scaled="1"/>
                </a:gradFill>
                <a:effectLst>
                  <a:reflection blurRad="6350" stA="60000" endA="900" endPos="58000" dir="5400000" sy="-100000" algn="bl" rotWithShape="0"/>
                </a:effectLst>
                <a:latin typeface="High Tower Text"/>
              </a:rPr>
              <a:t>Música Enlazada:  </a:t>
            </a:r>
          </a:p>
        </p:txBody>
      </p:sp>
      <p:sp>
        <p:nvSpPr>
          <p:cNvPr id="71683" name="WordArt 3"/>
          <p:cNvSpPr>
            <a:spLocks noChangeArrowheads="1" noChangeShapeType="1" noTextEdit="1"/>
          </p:cNvSpPr>
          <p:nvPr/>
        </p:nvSpPr>
        <p:spPr bwMode="auto">
          <a:xfrm>
            <a:off x="827584" y="1993404"/>
            <a:ext cx="6120680" cy="731143"/>
          </a:xfrm>
          <a:prstGeom prst="rect">
            <a:avLst/>
          </a:prstGeom>
        </p:spPr>
        <p:txBody>
          <a:bodyPr wrap="none" fromWordArt="1">
            <a:prstTxWarp prst="textCanUp">
              <a:avLst>
                <a:gd name="adj" fmla="val 85713"/>
              </a:avLst>
            </a:prstTxWarp>
            <a:scene3d>
              <a:camera prst="perspectiveRelaxedModerately"/>
              <a:lightRig rig="threePt" dir="t"/>
            </a:scene3d>
            <a:sp3d extrusionH="57150">
              <a:bevelT w="38100" h="38100" prst="angle"/>
            </a:sp3d>
          </a:bodyPr>
          <a:lstStyle/>
          <a:p>
            <a:pPr algn="ctr">
              <a:defRPr/>
            </a:pPr>
            <a:r>
              <a:rPr lang="sv-SE" sz="3600" kern="10" dirty="0">
                <a:ln w="9525">
                  <a:noFill/>
                  <a:round/>
                  <a:headEnd/>
                  <a:tailEnd/>
                </a:ln>
                <a:gradFill rotWithShape="1">
                  <a:gsLst>
                    <a:gs pos="0">
                      <a:srgbClr val="03D4A8"/>
                    </a:gs>
                    <a:gs pos="25000">
                      <a:srgbClr val="21D6E0"/>
                    </a:gs>
                    <a:gs pos="75000">
                      <a:srgbClr val="0087E6"/>
                    </a:gs>
                    <a:gs pos="100000">
                      <a:srgbClr val="005CBF"/>
                    </a:gs>
                  </a:gsLst>
                  <a:path path="rect">
                    <a:fillToRect l="50000" t="50000" r="50000" b="50000"/>
                  </a:path>
                </a:gradFill>
                <a:effectLst>
                  <a:prstShdw prst="shdw17" dist="17961" dir="13500000">
                    <a:srgbClr val="027F65"/>
                  </a:prstShdw>
                </a:effectLst>
                <a:latin typeface="High Tower Text"/>
              </a:rPr>
              <a:t> </a:t>
            </a:r>
            <a:r>
              <a:rPr lang="sv-SE" sz="3600" kern="10" dirty="0">
                <a:ln w="9525">
                  <a:noFill/>
                  <a:round/>
                  <a:headEnd/>
                  <a:tailEnd/>
                </a:ln>
                <a:gradFill rotWithShape="1">
                  <a:gsLst>
                    <a:gs pos="0">
                      <a:srgbClr val="03D4A8"/>
                    </a:gs>
                    <a:gs pos="25000">
                      <a:srgbClr val="21D6E0"/>
                    </a:gs>
                    <a:gs pos="75000">
                      <a:srgbClr val="0087E6"/>
                    </a:gs>
                    <a:gs pos="100000">
                      <a:srgbClr val="005CBF"/>
                    </a:gs>
                  </a:gsLst>
                  <a:path path="rect">
                    <a:fillToRect l="50000" t="50000" r="50000" b="50000"/>
                  </a:path>
                </a:gradFill>
                <a:effectLst>
                  <a:prstShdw prst="shdw17" dist="17961" dir="13500000">
                    <a:srgbClr val="027F65"/>
                  </a:prstShdw>
                  <a:reflection blurRad="6350" stA="60000" endA="900" endPos="58000" dir="5400000" sy="-100000" algn="bl" rotWithShape="0"/>
                </a:effectLst>
                <a:latin typeface="High Tower Text"/>
              </a:rPr>
              <a:t>- Give a Little ( SuperTramp ) </a:t>
            </a:r>
            <a:endParaRPr lang="es-ES" sz="3600" kern="10" dirty="0">
              <a:ln w="9525">
                <a:noFill/>
                <a:round/>
                <a:headEnd/>
                <a:tailEnd/>
              </a:ln>
              <a:gradFill rotWithShape="1">
                <a:gsLst>
                  <a:gs pos="0">
                    <a:srgbClr val="03D4A8"/>
                  </a:gs>
                  <a:gs pos="25000">
                    <a:srgbClr val="21D6E0"/>
                  </a:gs>
                  <a:gs pos="75000">
                    <a:srgbClr val="0087E6"/>
                  </a:gs>
                  <a:gs pos="100000">
                    <a:srgbClr val="005CBF"/>
                  </a:gs>
                </a:gsLst>
                <a:path path="rect">
                  <a:fillToRect l="50000" t="50000" r="50000" b="50000"/>
                </a:path>
              </a:gradFill>
              <a:effectLst>
                <a:prstShdw prst="shdw17" dist="17961" dir="13500000">
                  <a:srgbClr val="027F65"/>
                </a:prstShdw>
                <a:reflection blurRad="6350" stA="60000" endA="900" endPos="58000" dir="5400000" sy="-100000" algn="bl" rotWithShape="0"/>
              </a:effectLst>
              <a:latin typeface="High Tower Text"/>
            </a:endParaRPr>
          </a:p>
        </p:txBody>
      </p:sp>
      <p:sp>
        <p:nvSpPr>
          <p:cNvPr id="71684" name="WordArt 4"/>
          <p:cNvSpPr>
            <a:spLocks noChangeArrowheads="1" noChangeShapeType="1" noTextEdit="1"/>
          </p:cNvSpPr>
          <p:nvPr/>
        </p:nvSpPr>
        <p:spPr bwMode="auto">
          <a:xfrm>
            <a:off x="755576" y="2857500"/>
            <a:ext cx="5688632" cy="792088"/>
          </a:xfrm>
          <a:prstGeom prst="rect">
            <a:avLst/>
          </a:prstGeom>
        </p:spPr>
        <p:txBody>
          <a:bodyPr wrap="none" fromWordArt="1">
            <a:prstTxWarp prst="textCanDown">
              <a:avLst>
                <a:gd name="adj" fmla="val 14287"/>
              </a:avLst>
            </a:prstTxWarp>
            <a:scene3d>
              <a:camera prst="perspectiveRelaxedModerately"/>
              <a:lightRig rig="threePt" dir="t"/>
            </a:scene3d>
            <a:sp3d extrusionH="57150">
              <a:bevelT w="38100" h="38100" prst="angle"/>
            </a:sp3d>
          </a:bodyPr>
          <a:lstStyle/>
          <a:p>
            <a:pPr algn="ctr">
              <a:defRPr/>
            </a:pPr>
            <a:r>
              <a:rPr lang="es-ES" sz="3600" kern="10" dirty="0">
                <a:ln w="9525">
                  <a:noFill/>
                  <a:round/>
                  <a:headEnd/>
                  <a:tailEnd/>
                </a:ln>
                <a:gradFill rotWithShape="1">
                  <a:gsLst>
                    <a:gs pos="0">
                      <a:srgbClr val="3399FF"/>
                    </a:gs>
                    <a:gs pos="16000">
                      <a:srgbClr val="00CCCC"/>
                    </a:gs>
                    <a:gs pos="47000">
                      <a:srgbClr val="9999FF"/>
                    </a:gs>
                    <a:gs pos="60001">
                      <a:srgbClr val="2E6792"/>
                    </a:gs>
                    <a:gs pos="71001">
                      <a:srgbClr val="3333CC"/>
                    </a:gs>
                    <a:gs pos="81000">
                      <a:srgbClr val="1170FF"/>
                    </a:gs>
                    <a:gs pos="100000">
                      <a:srgbClr val="006699"/>
                    </a:gs>
                  </a:gsLst>
                  <a:path path="rect">
                    <a:fillToRect l="50000" t="50000" r="50000" b="50000"/>
                  </a:path>
                </a:gradFill>
                <a:effectLst>
                  <a:prstShdw prst="shdw17" dist="17961" dir="2700000">
                    <a:srgbClr val="1F5C99"/>
                  </a:prstShdw>
                </a:effectLst>
                <a:latin typeface="High Tower Text"/>
              </a:rPr>
              <a:t>  </a:t>
            </a:r>
            <a:r>
              <a:rPr lang="es-ES" sz="3600" kern="10" dirty="0">
                <a:ln w="9525">
                  <a:noFill/>
                  <a:round/>
                  <a:headEnd/>
                  <a:tailEnd/>
                </a:ln>
                <a:gradFill rotWithShape="1">
                  <a:gsLst>
                    <a:gs pos="0">
                      <a:srgbClr val="3399FF"/>
                    </a:gs>
                    <a:gs pos="16000">
                      <a:srgbClr val="00CCCC"/>
                    </a:gs>
                    <a:gs pos="47000">
                      <a:srgbClr val="9999FF"/>
                    </a:gs>
                    <a:gs pos="60001">
                      <a:srgbClr val="2E6792"/>
                    </a:gs>
                    <a:gs pos="71001">
                      <a:srgbClr val="3333CC"/>
                    </a:gs>
                    <a:gs pos="81000">
                      <a:srgbClr val="1170FF"/>
                    </a:gs>
                    <a:gs pos="100000">
                      <a:srgbClr val="006699"/>
                    </a:gs>
                  </a:gsLst>
                  <a:path path="rect">
                    <a:fillToRect l="50000" t="50000" r="50000" b="50000"/>
                  </a:path>
                </a:gradFill>
                <a:effectLst>
                  <a:prstShdw prst="shdw17" dist="17961" dir="2700000">
                    <a:srgbClr val="1F5C99"/>
                  </a:prstShdw>
                  <a:reflection blurRad="6350" stA="60000" endA="900" endPos="58000" dir="5400000" sy="-100000" algn="bl" rotWithShape="0"/>
                </a:effectLst>
                <a:latin typeface="High Tower Text"/>
              </a:rPr>
              <a:t>- </a:t>
            </a:r>
            <a:r>
              <a:rPr lang="es-ES" sz="3600" kern="10" dirty="0" err="1">
                <a:ln w="9525">
                  <a:noFill/>
                  <a:round/>
                  <a:headEnd/>
                  <a:tailEnd/>
                </a:ln>
                <a:gradFill rotWithShape="1">
                  <a:gsLst>
                    <a:gs pos="0">
                      <a:srgbClr val="3399FF"/>
                    </a:gs>
                    <a:gs pos="16000">
                      <a:srgbClr val="00CCCC"/>
                    </a:gs>
                    <a:gs pos="47000">
                      <a:srgbClr val="9999FF"/>
                    </a:gs>
                    <a:gs pos="60001">
                      <a:srgbClr val="2E6792"/>
                    </a:gs>
                    <a:gs pos="71001">
                      <a:srgbClr val="3333CC"/>
                    </a:gs>
                    <a:gs pos="81000">
                      <a:srgbClr val="1170FF"/>
                    </a:gs>
                    <a:gs pos="100000">
                      <a:srgbClr val="006699"/>
                    </a:gs>
                  </a:gsLst>
                  <a:path path="rect">
                    <a:fillToRect l="50000" t="50000" r="50000" b="50000"/>
                  </a:path>
                </a:gradFill>
                <a:effectLst>
                  <a:prstShdw prst="shdw17" dist="17961" dir="2700000">
                    <a:srgbClr val="1F5C99"/>
                  </a:prstShdw>
                  <a:reflection blurRad="6350" stA="60000" endA="900" endPos="58000" dir="5400000" sy="-100000" algn="bl" rotWithShape="0"/>
                </a:effectLst>
                <a:latin typeface="High Tower Text"/>
              </a:rPr>
              <a:t>Somewhere</a:t>
            </a:r>
            <a:r>
              <a:rPr lang="es-ES" sz="3600" kern="10" dirty="0">
                <a:ln w="9525">
                  <a:noFill/>
                  <a:round/>
                  <a:headEnd/>
                  <a:tailEnd/>
                </a:ln>
                <a:gradFill rotWithShape="1">
                  <a:gsLst>
                    <a:gs pos="0">
                      <a:srgbClr val="3399FF"/>
                    </a:gs>
                    <a:gs pos="16000">
                      <a:srgbClr val="00CCCC"/>
                    </a:gs>
                    <a:gs pos="47000">
                      <a:srgbClr val="9999FF"/>
                    </a:gs>
                    <a:gs pos="60001">
                      <a:srgbClr val="2E6792"/>
                    </a:gs>
                    <a:gs pos="71001">
                      <a:srgbClr val="3333CC"/>
                    </a:gs>
                    <a:gs pos="81000">
                      <a:srgbClr val="1170FF"/>
                    </a:gs>
                    <a:gs pos="100000">
                      <a:srgbClr val="006699"/>
                    </a:gs>
                  </a:gsLst>
                  <a:path path="rect">
                    <a:fillToRect l="50000" t="50000" r="50000" b="50000"/>
                  </a:path>
                </a:gradFill>
                <a:effectLst>
                  <a:prstShdw prst="shdw17" dist="17961" dir="2700000">
                    <a:srgbClr val="1F5C99"/>
                  </a:prstShdw>
                  <a:reflection blurRad="6350" stA="60000" endA="900" endPos="58000" dir="5400000" sy="-100000" algn="bl" rotWithShape="0"/>
                </a:effectLst>
                <a:latin typeface="High Tower Text"/>
              </a:rPr>
              <a:t> </a:t>
            </a:r>
            <a:r>
              <a:rPr lang="es-ES" sz="3600" kern="10" dirty="0" err="1">
                <a:ln w="9525">
                  <a:noFill/>
                  <a:round/>
                  <a:headEnd/>
                  <a:tailEnd/>
                </a:ln>
                <a:gradFill rotWithShape="1">
                  <a:gsLst>
                    <a:gs pos="0">
                      <a:srgbClr val="3399FF"/>
                    </a:gs>
                    <a:gs pos="16000">
                      <a:srgbClr val="00CCCC"/>
                    </a:gs>
                    <a:gs pos="47000">
                      <a:srgbClr val="9999FF"/>
                    </a:gs>
                    <a:gs pos="60001">
                      <a:srgbClr val="2E6792"/>
                    </a:gs>
                    <a:gs pos="71001">
                      <a:srgbClr val="3333CC"/>
                    </a:gs>
                    <a:gs pos="81000">
                      <a:srgbClr val="1170FF"/>
                    </a:gs>
                    <a:gs pos="100000">
                      <a:srgbClr val="006699"/>
                    </a:gs>
                  </a:gsLst>
                  <a:path path="rect">
                    <a:fillToRect l="50000" t="50000" r="50000" b="50000"/>
                  </a:path>
                </a:gradFill>
                <a:effectLst>
                  <a:prstShdw prst="shdw17" dist="17961" dir="2700000">
                    <a:srgbClr val="1F5C99"/>
                  </a:prstShdw>
                  <a:reflection blurRad="6350" stA="60000" endA="900" endPos="58000" dir="5400000" sy="-100000" algn="bl" rotWithShape="0"/>
                </a:effectLst>
                <a:latin typeface="High Tower Text"/>
              </a:rPr>
              <a:t>Over</a:t>
            </a:r>
            <a:r>
              <a:rPr lang="es-ES" sz="3600" kern="10" dirty="0">
                <a:ln w="9525">
                  <a:noFill/>
                  <a:round/>
                  <a:headEnd/>
                  <a:tailEnd/>
                </a:ln>
                <a:gradFill rotWithShape="1">
                  <a:gsLst>
                    <a:gs pos="0">
                      <a:srgbClr val="3399FF"/>
                    </a:gs>
                    <a:gs pos="16000">
                      <a:srgbClr val="00CCCC"/>
                    </a:gs>
                    <a:gs pos="47000">
                      <a:srgbClr val="9999FF"/>
                    </a:gs>
                    <a:gs pos="60001">
                      <a:srgbClr val="2E6792"/>
                    </a:gs>
                    <a:gs pos="71001">
                      <a:srgbClr val="3333CC"/>
                    </a:gs>
                    <a:gs pos="81000">
                      <a:srgbClr val="1170FF"/>
                    </a:gs>
                    <a:gs pos="100000">
                      <a:srgbClr val="006699"/>
                    </a:gs>
                  </a:gsLst>
                  <a:path path="rect">
                    <a:fillToRect l="50000" t="50000" r="50000" b="50000"/>
                  </a:path>
                </a:gradFill>
                <a:effectLst>
                  <a:prstShdw prst="shdw17" dist="17961" dir="2700000">
                    <a:srgbClr val="1F5C99"/>
                  </a:prstShdw>
                  <a:reflection blurRad="6350" stA="60000" endA="900" endPos="58000" dir="5400000" sy="-100000" algn="bl" rotWithShape="0"/>
                </a:effectLst>
                <a:latin typeface="High Tower Text"/>
              </a:rPr>
              <a:t> </a:t>
            </a:r>
            <a:r>
              <a:rPr lang="es-ES" sz="3600" kern="10" dirty="0" err="1">
                <a:ln w="9525">
                  <a:noFill/>
                  <a:round/>
                  <a:headEnd/>
                  <a:tailEnd/>
                </a:ln>
                <a:gradFill rotWithShape="1">
                  <a:gsLst>
                    <a:gs pos="0">
                      <a:srgbClr val="3399FF"/>
                    </a:gs>
                    <a:gs pos="16000">
                      <a:srgbClr val="00CCCC"/>
                    </a:gs>
                    <a:gs pos="47000">
                      <a:srgbClr val="9999FF"/>
                    </a:gs>
                    <a:gs pos="60001">
                      <a:srgbClr val="2E6792"/>
                    </a:gs>
                    <a:gs pos="71001">
                      <a:srgbClr val="3333CC"/>
                    </a:gs>
                    <a:gs pos="81000">
                      <a:srgbClr val="1170FF"/>
                    </a:gs>
                    <a:gs pos="100000">
                      <a:srgbClr val="006699"/>
                    </a:gs>
                  </a:gsLst>
                  <a:path path="rect">
                    <a:fillToRect l="50000" t="50000" r="50000" b="50000"/>
                  </a:path>
                </a:gradFill>
                <a:effectLst>
                  <a:prstShdw prst="shdw17" dist="17961" dir="2700000">
                    <a:srgbClr val="1F5C99"/>
                  </a:prstShdw>
                  <a:reflection blurRad="6350" stA="60000" endA="900" endPos="58000" dir="5400000" sy="-100000" algn="bl" rotWithShape="0"/>
                </a:effectLst>
                <a:latin typeface="High Tower Text"/>
              </a:rPr>
              <a:t>The</a:t>
            </a:r>
            <a:r>
              <a:rPr lang="es-ES" sz="3600" kern="10" dirty="0">
                <a:ln w="9525">
                  <a:noFill/>
                  <a:round/>
                  <a:headEnd/>
                  <a:tailEnd/>
                </a:ln>
                <a:gradFill rotWithShape="1">
                  <a:gsLst>
                    <a:gs pos="0">
                      <a:srgbClr val="3399FF"/>
                    </a:gs>
                    <a:gs pos="16000">
                      <a:srgbClr val="00CCCC"/>
                    </a:gs>
                    <a:gs pos="47000">
                      <a:srgbClr val="9999FF"/>
                    </a:gs>
                    <a:gs pos="60001">
                      <a:srgbClr val="2E6792"/>
                    </a:gs>
                    <a:gs pos="71001">
                      <a:srgbClr val="3333CC"/>
                    </a:gs>
                    <a:gs pos="81000">
                      <a:srgbClr val="1170FF"/>
                    </a:gs>
                    <a:gs pos="100000">
                      <a:srgbClr val="006699"/>
                    </a:gs>
                  </a:gsLst>
                  <a:path path="rect">
                    <a:fillToRect l="50000" t="50000" r="50000" b="50000"/>
                  </a:path>
                </a:gradFill>
                <a:effectLst>
                  <a:prstShdw prst="shdw17" dist="17961" dir="2700000">
                    <a:srgbClr val="1F5C99"/>
                  </a:prstShdw>
                  <a:reflection blurRad="6350" stA="60000" endA="900" endPos="58000" dir="5400000" sy="-100000" algn="bl" rotWithShape="0"/>
                </a:effectLst>
                <a:latin typeface="High Tower Text"/>
              </a:rPr>
              <a:t> </a:t>
            </a:r>
            <a:r>
              <a:rPr lang="es-ES" sz="3600" kern="10" dirty="0" err="1">
                <a:ln w="9525">
                  <a:noFill/>
                  <a:round/>
                  <a:headEnd/>
                  <a:tailEnd/>
                </a:ln>
                <a:gradFill rotWithShape="1">
                  <a:gsLst>
                    <a:gs pos="0">
                      <a:srgbClr val="3399FF"/>
                    </a:gs>
                    <a:gs pos="16000">
                      <a:srgbClr val="00CCCC"/>
                    </a:gs>
                    <a:gs pos="47000">
                      <a:srgbClr val="9999FF"/>
                    </a:gs>
                    <a:gs pos="60001">
                      <a:srgbClr val="2E6792"/>
                    </a:gs>
                    <a:gs pos="71001">
                      <a:srgbClr val="3333CC"/>
                    </a:gs>
                    <a:gs pos="81000">
                      <a:srgbClr val="1170FF"/>
                    </a:gs>
                    <a:gs pos="100000">
                      <a:srgbClr val="006699"/>
                    </a:gs>
                  </a:gsLst>
                  <a:path path="rect">
                    <a:fillToRect l="50000" t="50000" r="50000" b="50000"/>
                  </a:path>
                </a:gradFill>
                <a:effectLst>
                  <a:prstShdw prst="shdw17" dist="17961" dir="2700000">
                    <a:srgbClr val="1F5C99"/>
                  </a:prstShdw>
                  <a:reflection blurRad="6350" stA="60000" endA="900" endPos="58000" dir="5400000" sy="-100000" algn="bl" rotWithShape="0"/>
                </a:effectLst>
                <a:latin typeface="High Tower Text"/>
              </a:rPr>
              <a:t>Rainbow</a:t>
            </a:r>
            <a:r>
              <a:rPr lang="es-ES" sz="3600" kern="10" dirty="0">
                <a:ln w="9525">
                  <a:noFill/>
                  <a:round/>
                  <a:headEnd/>
                  <a:tailEnd/>
                </a:ln>
                <a:gradFill rotWithShape="1">
                  <a:gsLst>
                    <a:gs pos="0">
                      <a:srgbClr val="3399FF"/>
                    </a:gs>
                    <a:gs pos="16000">
                      <a:srgbClr val="00CCCC"/>
                    </a:gs>
                    <a:gs pos="47000">
                      <a:srgbClr val="9999FF"/>
                    </a:gs>
                    <a:gs pos="60001">
                      <a:srgbClr val="2E6792"/>
                    </a:gs>
                    <a:gs pos="71001">
                      <a:srgbClr val="3333CC"/>
                    </a:gs>
                    <a:gs pos="81000">
                      <a:srgbClr val="1170FF"/>
                    </a:gs>
                    <a:gs pos="100000">
                      <a:srgbClr val="006699"/>
                    </a:gs>
                  </a:gsLst>
                  <a:path path="rect">
                    <a:fillToRect l="50000" t="50000" r="50000" b="50000"/>
                  </a:path>
                </a:gradFill>
                <a:effectLst>
                  <a:prstShdw prst="shdw17" dist="17961" dir="2700000">
                    <a:srgbClr val="1F5C99"/>
                  </a:prstShdw>
                  <a:reflection blurRad="6350" stA="60000" endA="900" endPos="58000" dir="5400000" sy="-100000" algn="bl" rotWithShape="0"/>
                </a:effectLst>
                <a:latin typeface="High Tower Text"/>
              </a:rPr>
              <a:t>  </a:t>
            </a:r>
          </a:p>
        </p:txBody>
      </p:sp>
      <p:sp>
        <p:nvSpPr>
          <p:cNvPr id="71686" name="WordArt 6"/>
          <p:cNvSpPr>
            <a:spLocks noChangeArrowheads="1" noChangeShapeType="1" noTextEdit="1"/>
          </p:cNvSpPr>
          <p:nvPr/>
        </p:nvSpPr>
        <p:spPr bwMode="auto">
          <a:xfrm>
            <a:off x="755576" y="3865612"/>
            <a:ext cx="5904656" cy="715541"/>
          </a:xfrm>
          <a:prstGeom prst="rect">
            <a:avLst/>
          </a:prstGeom>
        </p:spPr>
        <p:txBody>
          <a:bodyPr wrap="none" fromWordArt="1">
            <a:prstTxWarp prst="textPlain">
              <a:avLst>
                <a:gd name="adj" fmla="val 50000"/>
              </a:avLst>
            </a:prstTxWarp>
            <a:scene3d>
              <a:camera prst="perspectiveRelaxedModerately"/>
              <a:lightRig rig="threePt" dir="t"/>
            </a:scene3d>
            <a:sp3d extrusionH="57150">
              <a:bevelT w="38100" h="38100" prst="angle"/>
            </a:sp3d>
          </a:bodyPr>
          <a:lstStyle/>
          <a:p>
            <a:pPr algn="ctr">
              <a:defRPr/>
            </a:pPr>
            <a:r>
              <a:rPr lang="es-ES" sz="3600" i="1" kern="10" dirty="0">
                <a:ln w="9525">
                  <a:noFill/>
                  <a:round/>
                  <a:headEnd/>
                  <a:tailEnd/>
                </a:ln>
                <a:solidFill>
                  <a:srgbClr val="FFFFFF"/>
                </a:solidFill>
                <a:effectLst>
                  <a:prstShdw prst="shdw17" dist="17961" dir="13500000">
                    <a:srgbClr val="999999"/>
                  </a:prstShdw>
                </a:effectLst>
                <a:latin typeface="High Tower Text"/>
              </a:rPr>
              <a:t> </a:t>
            </a:r>
            <a:r>
              <a:rPr lang="es-ES" sz="3600" i="1" kern="10" dirty="0">
                <a:ln w="9525">
                  <a:noFill/>
                  <a:round/>
                  <a:headEnd/>
                  <a:tailEnd/>
                </a:ln>
                <a:solidFill>
                  <a:srgbClr val="FFFFFF"/>
                </a:solidFill>
                <a:effectLst>
                  <a:prstShdw prst="shdw17" dist="17961" dir="13500000">
                    <a:srgbClr val="999999"/>
                  </a:prstShdw>
                  <a:reflection blurRad="6350" stA="60000" endA="900" endPos="58000" dir="5400000" sy="-100000" algn="bl" rotWithShape="0"/>
                </a:effectLst>
                <a:latin typeface="High Tower Text"/>
              </a:rPr>
              <a:t>- </a:t>
            </a:r>
            <a:r>
              <a:rPr lang="es-ES" sz="3600" i="1" kern="10" dirty="0" err="1">
                <a:ln w="9525">
                  <a:noFill/>
                  <a:round/>
                  <a:headEnd/>
                  <a:tailEnd/>
                </a:ln>
                <a:solidFill>
                  <a:srgbClr val="FFFFFF"/>
                </a:solidFill>
                <a:effectLst>
                  <a:prstShdw prst="shdw17" dist="17961" dir="13500000">
                    <a:srgbClr val="999999"/>
                  </a:prstShdw>
                  <a:reflection blurRad="6350" stA="60000" endA="900" endPos="58000" dir="5400000" sy="-100000" algn="bl" rotWithShape="0"/>
                </a:effectLst>
                <a:latin typeface="High Tower Text"/>
              </a:rPr>
              <a:t>Gle</a:t>
            </a:r>
            <a:r>
              <a:rPr lang="es-ES" sz="3600" i="1" kern="10" dirty="0">
                <a:ln w="9525">
                  <a:noFill/>
                  <a:round/>
                  <a:headEnd/>
                  <a:tailEnd/>
                </a:ln>
                <a:solidFill>
                  <a:srgbClr val="FFFFFF"/>
                </a:solidFill>
                <a:effectLst>
                  <a:prstShdw prst="shdw17" dist="17961" dir="13500000">
                    <a:srgbClr val="999999"/>
                  </a:prstShdw>
                  <a:reflection blurRad="6350" stA="60000" endA="900" endPos="58000" dir="5400000" sy="-100000" algn="bl" rotWithShape="0"/>
                </a:effectLst>
                <a:latin typeface="High Tower Text"/>
              </a:rPr>
              <a:t> </a:t>
            </a:r>
            <a:r>
              <a:rPr lang="es-ES" sz="3600" i="1" kern="10" dirty="0" err="1">
                <a:ln w="9525">
                  <a:noFill/>
                  <a:round/>
                  <a:headEnd/>
                  <a:tailEnd/>
                </a:ln>
                <a:solidFill>
                  <a:srgbClr val="FFFFFF"/>
                </a:solidFill>
                <a:effectLst>
                  <a:prstShdw prst="shdw17" dist="17961" dir="13500000">
                    <a:srgbClr val="999999"/>
                  </a:prstShdw>
                  <a:reflection blurRad="6350" stA="60000" endA="900" endPos="58000" dir="5400000" sy="-100000" algn="bl" rotWithShape="0"/>
                </a:effectLst>
                <a:latin typeface="High Tower Text"/>
              </a:rPr>
              <a:t>The</a:t>
            </a:r>
            <a:r>
              <a:rPr lang="es-ES" sz="3600" i="1" kern="10" dirty="0">
                <a:ln w="9525">
                  <a:noFill/>
                  <a:round/>
                  <a:headEnd/>
                  <a:tailEnd/>
                </a:ln>
                <a:solidFill>
                  <a:srgbClr val="FFFFFF"/>
                </a:solidFill>
                <a:effectLst>
                  <a:prstShdw prst="shdw17" dist="17961" dir="13500000">
                    <a:srgbClr val="999999"/>
                  </a:prstShdw>
                  <a:reflection blurRad="6350" stA="60000" endA="900" endPos="58000" dir="5400000" sy="-100000" algn="bl" rotWithShape="0"/>
                </a:effectLst>
                <a:latin typeface="High Tower Text"/>
              </a:rPr>
              <a:t> </a:t>
            </a:r>
            <a:r>
              <a:rPr lang="es-ES" sz="3600" i="1" kern="10" dirty="0" err="1">
                <a:ln w="9525">
                  <a:noFill/>
                  <a:round/>
                  <a:headEnd/>
                  <a:tailEnd/>
                </a:ln>
                <a:solidFill>
                  <a:srgbClr val="FFFFFF"/>
                </a:solidFill>
                <a:effectLst>
                  <a:prstShdw prst="shdw17" dist="17961" dir="13500000">
                    <a:srgbClr val="999999"/>
                  </a:prstShdw>
                  <a:reflection blurRad="6350" stA="60000" endA="900" endPos="58000" dir="5400000" sy="-100000" algn="bl" rotWithShape="0"/>
                </a:effectLst>
                <a:latin typeface="High Tower Text"/>
              </a:rPr>
              <a:t>Him</a:t>
            </a:r>
            <a:r>
              <a:rPr lang="es-ES" sz="3600" i="1" kern="10" dirty="0">
                <a:ln w="9525">
                  <a:noFill/>
                  <a:round/>
                  <a:headEnd/>
                  <a:tailEnd/>
                </a:ln>
                <a:solidFill>
                  <a:srgbClr val="FFFFFF"/>
                </a:solidFill>
                <a:effectLst>
                  <a:prstShdw prst="shdw17" dist="17961" dir="13500000">
                    <a:srgbClr val="999999"/>
                  </a:prstShdw>
                  <a:reflection blurRad="6350" stA="60000" endA="900" endPos="58000" dir="5400000" sy="-100000" algn="bl" rotWithShape="0"/>
                </a:effectLst>
                <a:latin typeface="High Tower Text"/>
              </a:rPr>
              <a:t> ( </a:t>
            </a:r>
            <a:r>
              <a:rPr lang="es-ES" sz="3600" i="1" kern="10" dirty="0" err="1">
                <a:ln w="9525">
                  <a:noFill/>
                  <a:round/>
                  <a:headEnd/>
                  <a:tailEnd/>
                </a:ln>
                <a:solidFill>
                  <a:srgbClr val="FFFFFF"/>
                </a:solidFill>
                <a:effectLst>
                  <a:prstShdw prst="shdw17" dist="17961" dir="13500000">
                    <a:srgbClr val="999999"/>
                  </a:prstShdw>
                  <a:reflection blurRad="6350" stA="60000" endA="900" endPos="58000" dir="5400000" sy="-100000" algn="bl" rotWithShape="0"/>
                </a:effectLst>
                <a:latin typeface="High Tower Text"/>
              </a:rPr>
              <a:t>Perfomance</a:t>
            </a:r>
            <a:r>
              <a:rPr lang="es-ES" sz="3600" i="1" kern="10" dirty="0">
                <a:ln w="9525">
                  <a:noFill/>
                  <a:round/>
                  <a:headEnd/>
                  <a:tailEnd/>
                </a:ln>
                <a:solidFill>
                  <a:srgbClr val="FFFFFF"/>
                </a:solidFill>
                <a:effectLst>
                  <a:prstShdw prst="shdw17" dist="17961" dir="13500000">
                    <a:srgbClr val="999999"/>
                  </a:prstShdw>
                  <a:reflection blurRad="6350" stA="60000" endA="900" endPos="58000" dir="5400000" sy="-100000" algn="bl" rotWithShape="0"/>
                </a:effectLst>
                <a:latin typeface="High Tower Text"/>
              </a:rPr>
              <a:t> ) </a:t>
            </a:r>
            <a:r>
              <a:rPr lang="es-ES" sz="3600" i="1" kern="10" dirty="0">
                <a:ln w="9525">
                  <a:noFill/>
                  <a:round/>
                  <a:headEnd/>
                  <a:tailEnd/>
                </a:ln>
                <a:solidFill>
                  <a:srgbClr val="FFFFFF"/>
                </a:solidFill>
                <a:effectLst>
                  <a:prstShdw prst="shdw17" dist="17961" dir="13500000">
                    <a:srgbClr val="999999"/>
                  </a:prstShdw>
                </a:effectLst>
                <a:latin typeface="High Tower Text"/>
              </a:rPr>
              <a:t> </a:t>
            </a:r>
          </a:p>
        </p:txBody>
      </p:sp>
      <p:sp>
        <p:nvSpPr>
          <p:cNvPr id="7" name="WordArt 8"/>
          <p:cNvSpPr>
            <a:spLocks noChangeArrowheads="1" noChangeShapeType="1" noTextEdit="1"/>
          </p:cNvSpPr>
          <p:nvPr/>
        </p:nvSpPr>
        <p:spPr bwMode="auto">
          <a:xfrm>
            <a:off x="1619250" y="1057275"/>
            <a:ext cx="5400675" cy="841375"/>
          </a:xfrm>
          <a:prstGeom prst="rect">
            <a:avLst/>
          </a:prstGeom>
        </p:spPr>
        <p:txBody>
          <a:bodyPr wrap="none" fromWordArt="1">
            <a:prstTxWarp prst="textDeflateBottom">
              <a:avLst>
                <a:gd name="adj" fmla="val 67218"/>
              </a:avLst>
            </a:prstTxWarp>
            <a:scene3d>
              <a:camera prst="perspectiveAbove"/>
              <a:lightRig rig="legacyNormal3" dir="t"/>
            </a:scene3d>
            <a:sp3d extrusionH="887400" prstMaterial="legacyMatte">
              <a:bevelT w="38100" h="38100" prst="angle"/>
              <a:extrusionClr>
                <a:srgbClr val="939676"/>
              </a:extrusionClr>
            </a:sp3d>
          </a:bodyPr>
          <a:lstStyle/>
          <a:p>
            <a:pPr algn="ctr"/>
            <a:r>
              <a:rPr lang="es-ES" sz="3600" kern="10" dirty="0">
                <a:ln w="9525">
                  <a:round/>
                  <a:headEnd/>
                  <a:tailEnd/>
                </a:ln>
                <a:gradFill rotWithShape="1">
                  <a:gsLst>
                    <a:gs pos="0">
                      <a:srgbClr val="707070"/>
                    </a:gs>
                    <a:gs pos="50000">
                      <a:srgbClr val="FFFFFF"/>
                    </a:gs>
                    <a:gs pos="100000">
                      <a:srgbClr val="707070"/>
                    </a:gs>
                  </a:gsLst>
                  <a:lin ang="2700000" scaled="1"/>
                </a:gradFill>
                <a:latin typeface="High Tower Text"/>
              </a:rPr>
              <a:t> </a:t>
            </a:r>
            <a:r>
              <a:rPr lang="es-ES" sz="3600" kern="10" dirty="0">
                <a:ln w="9525">
                  <a:round/>
                  <a:headEnd/>
                  <a:tailEnd/>
                </a:ln>
                <a:gradFill rotWithShape="1">
                  <a:gsLst>
                    <a:gs pos="0">
                      <a:srgbClr val="707070"/>
                    </a:gs>
                    <a:gs pos="50000">
                      <a:srgbClr val="FFFFFF"/>
                    </a:gs>
                    <a:gs pos="100000">
                      <a:srgbClr val="707070"/>
                    </a:gs>
                  </a:gsLst>
                  <a:lin ang="2700000" scaled="1"/>
                </a:gradFill>
                <a:effectLst>
                  <a:reflection blurRad="6350" stA="60000" endA="900" endPos="58000" dir="5400000" sy="-100000" algn="bl" rotWithShape="0"/>
                </a:effectLst>
                <a:latin typeface="High Tower Text"/>
              </a:rPr>
              <a:t>Títulos:</a:t>
            </a:r>
            <a:r>
              <a:rPr lang="es-ES" sz="3600" kern="10" dirty="0">
                <a:ln w="9525">
                  <a:round/>
                  <a:headEnd/>
                  <a:tailEnd/>
                </a:ln>
                <a:gradFill rotWithShape="1">
                  <a:gsLst>
                    <a:gs pos="0">
                      <a:srgbClr val="707070"/>
                    </a:gs>
                    <a:gs pos="50000">
                      <a:srgbClr val="FFFFFF"/>
                    </a:gs>
                    <a:gs pos="100000">
                      <a:srgbClr val="707070"/>
                    </a:gs>
                  </a:gsLst>
                  <a:lin ang="2700000" scaled="1"/>
                </a:gradFill>
                <a:latin typeface="High Tower Text"/>
              </a:rPr>
              <a:t> </a:t>
            </a:r>
          </a:p>
        </p:txBody>
      </p:sp>
      <p:sp>
        <p:nvSpPr>
          <p:cNvPr id="8" name="WordArt 3"/>
          <p:cNvSpPr>
            <a:spLocks noChangeArrowheads="1" noChangeShapeType="1" noTextEdit="1"/>
          </p:cNvSpPr>
          <p:nvPr/>
        </p:nvSpPr>
        <p:spPr bwMode="auto">
          <a:xfrm>
            <a:off x="467544" y="4729708"/>
            <a:ext cx="7200799" cy="654175"/>
          </a:xfrm>
          <a:prstGeom prst="rect">
            <a:avLst/>
          </a:prstGeom>
        </p:spPr>
        <p:txBody>
          <a:bodyPr wrap="none" fromWordArt="1">
            <a:prstTxWarp prst="textCanUp">
              <a:avLst>
                <a:gd name="adj" fmla="val 98378"/>
              </a:avLst>
            </a:prstTxWarp>
            <a:scene3d>
              <a:camera prst="perspectiveRelaxedModerately"/>
              <a:lightRig rig="threePt" dir="t"/>
            </a:scene3d>
            <a:sp3d extrusionH="57150">
              <a:bevelT w="38100" h="38100" prst="angle"/>
            </a:sp3d>
          </a:bodyPr>
          <a:lstStyle/>
          <a:p>
            <a:pPr algn="ctr">
              <a:defRPr/>
            </a:pPr>
            <a:r>
              <a:rPr lang="sv-SE" sz="3600" kern="10" dirty="0">
                <a:ln w="9525">
                  <a:noFill/>
                  <a:round/>
                  <a:headEnd/>
                  <a:tailEnd/>
                </a:ln>
                <a:gradFill rotWithShape="1">
                  <a:gsLst>
                    <a:gs pos="0">
                      <a:srgbClr val="03D4A8"/>
                    </a:gs>
                    <a:gs pos="25000">
                      <a:srgbClr val="21D6E0"/>
                    </a:gs>
                    <a:gs pos="75000">
                      <a:srgbClr val="0087E6"/>
                    </a:gs>
                    <a:gs pos="100000">
                      <a:srgbClr val="005CBF"/>
                    </a:gs>
                  </a:gsLst>
                  <a:path path="rect">
                    <a:fillToRect l="50000" t="50000" r="50000" b="50000"/>
                  </a:path>
                </a:gradFill>
                <a:effectLst>
                  <a:prstShdw prst="shdw17" dist="17961" dir="13500000">
                    <a:srgbClr val="027F65"/>
                  </a:prstShdw>
                  <a:reflection blurRad="6350" stA="60000" endA="900" endPos="58000" dir="5400000" sy="-100000" algn="bl" rotWithShape="0"/>
                </a:effectLst>
                <a:latin typeface="High Tower Text"/>
              </a:rPr>
              <a:t>  </a:t>
            </a:r>
            <a:r>
              <a:rPr lang="sv-SE" sz="3600" kern="10" dirty="0">
                <a:ln w="9525">
                  <a:noFill/>
                  <a:round/>
                  <a:headEnd/>
                  <a:tailEnd/>
                </a:ln>
                <a:solidFill>
                  <a:srgbClr val="FFC000"/>
                </a:solidFill>
                <a:effectLst>
                  <a:reflection blurRad="6350" stA="60000" endA="900" endPos="58000" dir="5400000" sy="-100000" algn="bl" rotWithShape="0"/>
                </a:effectLst>
                <a:latin typeface="High Tower Text"/>
              </a:rPr>
              <a:t>- Chirpy Chirpy Cheep Cheep  ( Middle Of The Road )  </a:t>
            </a:r>
            <a:endParaRPr lang="es-ES" sz="3600" kern="10" dirty="0">
              <a:ln w="9525">
                <a:noFill/>
                <a:round/>
                <a:headEnd/>
                <a:tailEnd/>
              </a:ln>
              <a:solidFill>
                <a:srgbClr val="FFC000"/>
              </a:solidFill>
              <a:effectLst>
                <a:reflection blurRad="6350" stA="60000" endA="900" endPos="58000" dir="5400000" sy="-100000" algn="bl" rotWithShape="0"/>
              </a:effectLst>
              <a:latin typeface="High Tower Text"/>
            </a:endParaRPr>
          </a:p>
        </p:txBody>
      </p:sp>
    </p:spTree>
  </p:cSld>
  <p:clrMapOvr>
    <a:masterClrMapping/>
  </p:clrMapOvr>
  <mc:AlternateContent xmlns:mc="http://schemas.openxmlformats.org/markup-compatibility/2006" xmlns:p14="http://schemas.microsoft.com/office/powerpoint/2010/main">
    <mc:Choice Requires="p14">
      <p:transition spd="slow" p14:dur="3500" advTm="20000">
        <p14:vortex dir="r"/>
      </p:transition>
    </mc:Choice>
    <mc:Fallback xmlns="">
      <p:transition spd="slow" advTm="20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7" presetClass="entr" presetSubtype="0" fill="hold" nodeType="withEffect">
                                  <p:stCondLst>
                                    <p:cond delay="0"/>
                                  </p:stCondLst>
                                  <p:childTnLst>
                                    <p:set>
                                      <p:cBhvr>
                                        <p:cTn id="6" dur="1" fill="hold">
                                          <p:stCondLst>
                                            <p:cond delay="0"/>
                                          </p:stCondLst>
                                        </p:cTn>
                                        <p:tgtEl>
                                          <p:spTgt spid="71682"/>
                                        </p:tgtEl>
                                        <p:attrNameLst>
                                          <p:attrName>style.visibility</p:attrName>
                                        </p:attrNameLst>
                                      </p:cBhvr>
                                      <p:to>
                                        <p:strVal val="visible"/>
                                      </p:to>
                                    </p:set>
                                    <p:animEffect transition="in" filter="fade">
                                      <p:cBhvr>
                                        <p:cTn id="7" dur="2000"/>
                                        <p:tgtEl>
                                          <p:spTgt spid="71682"/>
                                        </p:tgtEl>
                                      </p:cBhvr>
                                    </p:animEffect>
                                    <p:anim calcmode="lin" valueType="num">
                                      <p:cBhvr>
                                        <p:cTn id="8" dur="2000" fill="hold"/>
                                        <p:tgtEl>
                                          <p:spTgt spid="71682"/>
                                        </p:tgtEl>
                                        <p:attrNameLst>
                                          <p:attrName>ppt_x</p:attrName>
                                        </p:attrNameLst>
                                      </p:cBhvr>
                                      <p:tavLst>
                                        <p:tav tm="0">
                                          <p:val>
                                            <p:strVal val="#ppt_x"/>
                                          </p:val>
                                        </p:tav>
                                        <p:tav tm="100000">
                                          <p:val>
                                            <p:strVal val="#ppt_x"/>
                                          </p:val>
                                        </p:tav>
                                      </p:tavLst>
                                    </p:anim>
                                    <p:anim calcmode="lin" valueType="num">
                                      <p:cBhvr>
                                        <p:cTn id="9" dur="2000" fill="hold"/>
                                        <p:tgtEl>
                                          <p:spTgt spid="71682"/>
                                        </p:tgtEl>
                                        <p:attrNameLst>
                                          <p:attrName>ppt_y</p:attrName>
                                        </p:attrNameLst>
                                      </p:cBhvr>
                                      <p:tavLst>
                                        <p:tav tm="0">
                                          <p:val>
                                            <p:strVal val="#ppt_y-.1"/>
                                          </p:val>
                                        </p:tav>
                                        <p:tav tm="100000">
                                          <p:val>
                                            <p:strVal val="#ppt_y"/>
                                          </p:val>
                                        </p:tav>
                                      </p:tavLst>
                                    </p:anim>
                                  </p:childTnLst>
                                </p:cTn>
                              </p:par>
                            </p:childTnLst>
                          </p:cTn>
                        </p:par>
                        <p:par>
                          <p:cTn id="10" fill="hold" nodeType="afterGroup">
                            <p:stCondLst>
                              <p:cond delay="2000"/>
                            </p:stCondLst>
                            <p:childTnLst>
                              <p:par>
                                <p:cTn id="11" presetID="2" presetClass="entr" presetSubtype="4" fill="hold" grpId="0" nodeType="after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2000" fill="hold"/>
                                        <p:tgtEl>
                                          <p:spTgt spid="7"/>
                                        </p:tgtEl>
                                        <p:attrNameLst>
                                          <p:attrName>ppt_x</p:attrName>
                                        </p:attrNameLst>
                                      </p:cBhvr>
                                      <p:tavLst>
                                        <p:tav tm="0">
                                          <p:val>
                                            <p:strVal val="#ppt_x"/>
                                          </p:val>
                                        </p:tav>
                                        <p:tav tm="100000">
                                          <p:val>
                                            <p:strVal val="#ppt_x"/>
                                          </p:val>
                                        </p:tav>
                                      </p:tavLst>
                                    </p:anim>
                                    <p:anim calcmode="lin" valueType="num">
                                      <p:cBhvr additive="base">
                                        <p:cTn id="14" dur="2000" fill="hold"/>
                                        <p:tgtEl>
                                          <p:spTgt spid="7"/>
                                        </p:tgtEl>
                                        <p:attrNameLst>
                                          <p:attrName>ppt_y</p:attrName>
                                        </p:attrNameLst>
                                      </p:cBhvr>
                                      <p:tavLst>
                                        <p:tav tm="0">
                                          <p:val>
                                            <p:strVal val="1+#ppt_h/2"/>
                                          </p:val>
                                        </p:tav>
                                        <p:tav tm="100000">
                                          <p:val>
                                            <p:strVal val="#ppt_y"/>
                                          </p:val>
                                        </p:tav>
                                      </p:tavLst>
                                    </p:anim>
                                  </p:childTnLst>
                                </p:cTn>
                              </p:par>
                              <p:par>
                                <p:cTn id="15" presetID="19" presetClass="entr" presetSubtype="10" fill="hold" grpId="1" nodeType="with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p:cTn id="17" dur="2000" fill="hold"/>
                                        <p:tgtEl>
                                          <p:spTgt spid="7"/>
                                        </p:tgtEl>
                                        <p:attrNameLst>
                                          <p:attrName>ppt_w</p:attrName>
                                        </p:attrNameLst>
                                      </p:cBhvr>
                                      <p:tavLst>
                                        <p:tav tm="0" fmla="#ppt_w*sin(2.5*pi*$)">
                                          <p:val>
                                            <p:fltVal val="0"/>
                                          </p:val>
                                        </p:tav>
                                        <p:tav tm="100000">
                                          <p:val>
                                            <p:fltVal val="1"/>
                                          </p:val>
                                        </p:tav>
                                      </p:tavLst>
                                    </p:anim>
                                    <p:anim calcmode="lin" valueType="num">
                                      <p:cBhvr>
                                        <p:cTn id="18" dur="2000" fill="hold"/>
                                        <p:tgtEl>
                                          <p:spTgt spid="7"/>
                                        </p:tgtEl>
                                        <p:attrNameLst>
                                          <p:attrName>ppt_h</p:attrName>
                                        </p:attrNameLst>
                                      </p:cBhvr>
                                      <p:tavLst>
                                        <p:tav tm="0">
                                          <p:val>
                                            <p:strVal val="#ppt_h"/>
                                          </p:val>
                                        </p:tav>
                                        <p:tav tm="100000">
                                          <p:val>
                                            <p:strVal val="#ppt_h"/>
                                          </p:val>
                                        </p:tav>
                                      </p:tavLst>
                                    </p:anim>
                                  </p:childTnLst>
                                </p:cTn>
                              </p:par>
                            </p:childTnLst>
                          </p:cTn>
                        </p:par>
                        <p:par>
                          <p:cTn id="19" fill="hold" nodeType="afterGroup">
                            <p:stCondLst>
                              <p:cond delay="4000"/>
                            </p:stCondLst>
                            <p:childTnLst>
                              <p:par>
                                <p:cTn id="20" presetID="12" presetClass="entr" presetSubtype="1" fill="hold" nodeType="afterEffect">
                                  <p:stCondLst>
                                    <p:cond delay="500"/>
                                  </p:stCondLst>
                                  <p:childTnLst>
                                    <p:set>
                                      <p:cBhvr>
                                        <p:cTn id="21" dur="1" fill="hold">
                                          <p:stCondLst>
                                            <p:cond delay="0"/>
                                          </p:stCondLst>
                                        </p:cTn>
                                        <p:tgtEl>
                                          <p:spTgt spid="71683"/>
                                        </p:tgtEl>
                                        <p:attrNameLst>
                                          <p:attrName>style.visibility</p:attrName>
                                        </p:attrNameLst>
                                      </p:cBhvr>
                                      <p:to>
                                        <p:strVal val="visible"/>
                                      </p:to>
                                    </p:set>
                                    <p:animEffect transition="in" filter="slide(fromTop)">
                                      <p:cBhvr>
                                        <p:cTn id="22" dur="2000"/>
                                        <p:tgtEl>
                                          <p:spTgt spid="71683"/>
                                        </p:tgtEl>
                                      </p:cBhvr>
                                    </p:animEffect>
                                  </p:childTnLst>
                                </p:cTn>
                              </p:par>
                            </p:childTnLst>
                          </p:cTn>
                        </p:par>
                        <p:par>
                          <p:cTn id="23" fill="hold" nodeType="afterGroup">
                            <p:stCondLst>
                              <p:cond delay="6500"/>
                            </p:stCondLst>
                            <p:childTnLst>
                              <p:par>
                                <p:cTn id="24" presetID="12" presetClass="entr" presetSubtype="4" fill="hold" nodeType="afterEffect">
                                  <p:stCondLst>
                                    <p:cond delay="500"/>
                                  </p:stCondLst>
                                  <p:childTnLst>
                                    <p:set>
                                      <p:cBhvr>
                                        <p:cTn id="25" dur="1" fill="hold">
                                          <p:stCondLst>
                                            <p:cond delay="0"/>
                                          </p:stCondLst>
                                        </p:cTn>
                                        <p:tgtEl>
                                          <p:spTgt spid="71684"/>
                                        </p:tgtEl>
                                        <p:attrNameLst>
                                          <p:attrName>style.visibility</p:attrName>
                                        </p:attrNameLst>
                                      </p:cBhvr>
                                      <p:to>
                                        <p:strVal val="visible"/>
                                      </p:to>
                                    </p:set>
                                    <p:animEffect transition="in" filter="slide(fromBottom)">
                                      <p:cBhvr>
                                        <p:cTn id="26" dur="2000"/>
                                        <p:tgtEl>
                                          <p:spTgt spid="71684"/>
                                        </p:tgtEl>
                                      </p:cBhvr>
                                    </p:animEffect>
                                  </p:childTnLst>
                                </p:cTn>
                              </p:par>
                            </p:childTnLst>
                          </p:cTn>
                        </p:par>
                        <p:par>
                          <p:cTn id="27" fill="hold" nodeType="afterGroup">
                            <p:stCondLst>
                              <p:cond delay="9000"/>
                            </p:stCondLst>
                            <p:childTnLst>
                              <p:par>
                                <p:cTn id="28" presetID="39" presetClass="entr" presetSubtype="0" accel="100000" fill="hold" nodeType="afterEffect">
                                  <p:stCondLst>
                                    <p:cond delay="500"/>
                                  </p:stCondLst>
                                  <p:childTnLst>
                                    <p:set>
                                      <p:cBhvr>
                                        <p:cTn id="29" dur="1" fill="hold">
                                          <p:stCondLst>
                                            <p:cond delay="0"/>
                                          </p:stCondLst>
                                        </p:cTn>
                                        <p:tgtEl>
                                          <p:spTgt spid="71686"/>
                                        </p:tgtEl>
                                        <p:attrNameLst>
                                          <p:attrName>style.visibility</p:attrName>
                                        </p:attrNameLst>
                                      </p:cBhvr>
                                      <p:to>
                                        <p:strVal val="visible"/>
                                      </p:to>
                                    </p:set>
                                    <p:anim calcmode="lin" valueType="num">
                                      <p:cBhvr>
                                        <p:cTn id="30" dur="2000" fill="hold"/>
                                        <p:tgtEl>
                                          <p:spTgt spid="71686"/>
                                        </p:tgtEl>
                                        <p:attrNameLst>
                                          <p:attrName>ppt_h</p:attrName>
                                        </p:attrNameLst>
                                      </p:cBhvr>
                                      <p:tavLst>
                                        <p:tav tm="0">
                                          <p:val>
                                            <p:strVal val="#ppt_h/20"/>
                                          </p:val>
                                        </p:tav>
                                        <p:tav tm="50000">
                                          <p:val>
                                            <p:strVal val="#ppt_h/20"/>
                                          </p:val>
                                        </p:tav>
                                        <p:tav tm="100000">
                                          <p:val>
                                            <p:strVal val="#ppt_h"/>
                                          </p:val>
                                        </p:tav>
                                      </p:tavLst>
                                    </p:anim>
                                    <p:anim calcmode="lin" valueType="num">
                                      <p:cBhvr>
                                        <p:cTn id="31" dur="2000" fill="hold"/>
                                        <p:tgtEl>
                                          <p:spTgt spid="71686"/>
                                        </p:tgtEl>
                                        <p:attrNameLst>
                                          <p:attrName>ppt_w</p:attrName>
                                        </p:attrNameLst>
                                      </p:cBhvr>
                                      <p:tavLst>
                                        <p:tav tm="0">
                                          <p:val>
                                            <p:strVal val="#ppt_w+.3"/>
                                          </p:val>
                                        </p:tav>
                                        <p:tav tm="50000">
                                          <p:val>
                                            <p:strVal val="#ppt_w+.3"/>
                                          </p:val>
                                        </p:tav>
                                        <p:tav tm="100000">
                                          <p:val>
                                            <p:strVal val="#ppt_w"/>
                                          </p:val>
                                        </p:tav>
                                      </p:tavLst>
                                    </p:anim>
                                    <p:anim calcmode="lin" valueType="num">
                                      <p:cBhvr>
                                        <p:cTn id="32" dur="2000" fill="hold"/>
                                        <p:tgtEl>
                                          <p:spTgt spid="71686"/>
                                        </p:tgtEl>
                                        <p:attrNameLst>
                                          <p:attrName>ppt_x</p:attrName>
                                        </p:attrNameLst>
                                      </p:cBhvr>
                                      <p:tavLst>
                                        <p:tav tm="0">
                                          <p:val>
                                            <p:strVal val="#ppt_x-.3"/>
                                          </p:val>
                                        </p:tav>
                                        <p:tav tm="50000">
                                          <p:val>
                                            <p:strVal val="#ppt_x"/>
                                          </p:val>
                                        </p:tav>
                                        <p:tav tm="100000">
                                          <p:val>
                                            <p:strVal val="#ppt_x"/>
                                          </p:val>
                                        </p:tav>
                                      </p:tavLst>
                                    </p:anim>
                                    <p:anim calcmode="lin" valueType="num">
                                      <p:cBhvr>
                                        <p:cTn id="33" dur="2000" fill="hold"/>
                                        <p:tgtEl>
                                          <p:spTgt spid="71686"/>
                                        </p:tgtEl>
                                        <p:attrNameLst>
                                          <p:attrName>ppt_y</p:attrName>
                                        </p:attrNameLst>
                                      </p:cBhvr>
                                      <p:tavLst>
                                        <p:tav tm="0">
                                          <p:val>
                                            <p:strVal val="#ppt_y"/>
                                          </p:val>
                                        </p:tav>
                                        <p:tav tm="100000">
                                          <p:val>
                                            <p:strVal val="#ppt_y"/>
                                          </p:val>
                                        </p:tav>
                                      </p:tavLst>
                                    </p:anim>
                                  </p:childTnLst>
                                </p:cTn>
                              </p:par>
                            </p:childTnLst>
                          </p:cTn>
                        </p:par>
                        <p:par>
                          <p:cTn id="34" fill="hold">
                            <p:stCondLst>
                              <p:cond delay="11500"/>
                            </p:stCondLst>
                            <p:childTnLst>
                              <p:par>
                                <p:cTn id="35" presetID="12" presetClass="entr" presetSubtype="1" fill="hold" nodeType="afterEffect">
                                  <p:stCondLst>
                                    <p:cond delay="500"/>
                                  </p:stCondLst>
                                  <p:childTnLst>
                                    <p:set>
                                      <p:cBhvr>
                                        <p:cTn id="36" dur="1" fill="hold">
                                          <p:stCondLst>
                                            <p:cond delay="0"/>
                                          </p:stCondLst>
                                        </p:cTn>
                                        <p:tgtEl>
                                          <p:spTgt spid="8"/>
                                        </p:tgtEl>
                                        <p:attrNameLst>
                                          <p:attrName>style.visibility</p:attrName>
                                        </p:attrNameLst>
                                      </p:cBhvr>
                                      <p:to>
                                        <p:strVal val="visible"/>
                                      </p:to>
                                    </p:set>
                                    <p:animEffect transition="in" filter="slide(fromTop)">
                                      <p:cBhvr>
                                        <p:cTn id="37" dur="2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7" grpId="1" animBg="1"/>
    </p:bldLst>
  </p:timing>
</p:sld>
</file>

<file path=ppt/slides/slide55.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58370" name="Rectangle 4"/>
          <p:cNvSpPr>
            <a:spLocks noChangeArrowheads="1"/>
          </p:cNvSpPr>
          <p:nvPr/>
        </p:nvSpPr>
        <p:spPr bwMode="auto">
          <a:xfrm>
            <a:off x="0" y="1333500"/>
            <a:ext cx="9144000" cy="190500"/>
          </a:xfrm>
          <a:prstGeom prst="rect">
            <a:avLst/>
          </a:prstGeom>
          <a:solidFill>
            <a:schemeClr val="bg1"/>
          </a:solidFill>
          <a:ln w="19050">
            <a:solidFill>
              <a:srgbClr val="C0C0C0"/>
            </a:solidFill>
            <a:miter lim="800000"/>
            <a:headEnd/>
            <a:tailEnd/>
          </a:ln>
        </p:spPr>
        <p:txBody>
          <a:bodyPr wrap="none" anchor="ctr"/>
          <a:lstStyle/>
          <a:p>
            <a:endParaRPr lang="es-ES"/>
          </a:p>
        </p:txBody>
      </p:sp>
      <p:sp>
        <p:nvSpPr>
          <p:cNvPr id="58371" name="Rectangle 5"/>
          <p:cNvSpPr>
            <a:spLocks noChangeArrowheads="1"/>
          </p:cNvSpPr>
          <p:nvPr/>
        </p:nvSpPr>
        <p:spPr bwMode="auto">
          <a:xfrm>
            <a:off x="0" y="1524000"/>
            <a:ext cx="9144000" cy="4191000"/>
          </a:xfrm>
          <a:prstGeom prst="rect">
            <a:avLst/>
          </a:prstGeom>
          <a:solidFill>
            <a:srgbClr val="B6E8FC"/>
          </a:solidFill>
          <a:ln w="9525">
            <a:noFill/>
            <a:miter lim="800000"/>
            <a:headEnd/>
            <a:tailEnd/>
          </a:ln>
        </p:spPr>
        <p:txBody>
          <a:bodyPr wrap="none" anchor="ctr"/>
          <a:lstStyle/>
          <a:p>
            <a:pPr algn="ctr"/>
            <a:endParaRPr lang="es-ES"/>
          </a:p>
        </p:txBody>
      </p:sp>
      <p:pic>
        <p:nvPicPr>
          <p:cNvPr id="58372" name="Picture 7" descr="logo_grande">
            <a:hlinkClick r:id="rId2"/>
          </p:cNvPr>
          <p:cNvPicPr>
            <a:picLocks noChangeAspect="1" noChangeArrowheads="1"/>
          </p:cNvPicPr>
          <p:nvPr/>
        </p:nvPicPr>
        <p:blipFill>
          <a:blip r:embed="rId3" cstate="print"/>
          <a:srcRect/>
          <a:stretch>
            <a:fillRect/>
          </a:stretch>
        </p:blipFill>
        <p:spPr bwMode="auto">
          <a:xfrm>
            <a:off x="1981200" y="0"/>
            <a:ext cx="4876800" cy="1301750"/>
          </a:xfrm>
          <a:prstGeom prst="rect">
            <a:avLst/>
          </a:prstGeom>
          <a:noFill/>
          <a:ln w="9525">
            <a:noFill/>
            <a:miter lim="800000"/>
            <a:headEnd/>
            <a:tailEnd/>
          </a:ln>
        </p:spPr>
      </p:pic>
      <p:sp>
        <p:nvSpPr>
          <p:cNvPr id="58373" name="Text Box 8"/>
          <p:cNvSpPr txBox="1">
            <a:spLocks noChangeArrowheads="1"/>
          </p:cNvSpPr>
          <p:nvPr/>
        </p:nvSpPr>
        <p:spPr bwMode="auto">
          <a:xfrm>
            <a:off x="0" y="1587500"/>
            <a:ext cx="9144000" cy="2370138"/>
          </a:xfrm>
          <a:prstGeom prst="rect">
            <a:avLst/>
          </a:prstGeom>
          <a:noFill/>
          <a:ln w="9525">
            <a:noFill/>
            <a:miter lim="800000"/>
            <a:headEnd/>
            <a:tailEnd/>
          </a:ln>
        </p:spPr>
        <p:txBody>
          <a:bodyPr>
            <a:spAutoFit/>
          </a:bodyPr>
          <a:lstStyle/>
          <a:p>
            <a:pPr algn="ctr">
              <a:spcBef>
                <a:spcPct val="50000"/>
              </a:spcBef>
            </a:pPr>
            <a:r>
              <a:rPr lang="es-ES" sz="6000" b="1">
                <a:latin typeface="Kristen ITC" pitchFamily="66" charset="0"/>
              </a:rPr>
              <a:t>¿Te ha gustado?</a:t>
            </a:r>
            <a:r>
              <a:rPr lang="es-ES" sz="4800">
                <a:latin typeface="Kristen ITC" pitchFamily="66" charset="0"/>
              </a:rPr>
              <a:t> </a:t>
            </a:r>
            <a:br>
              <a:rPr lang="es-ES" sz="4800">
                <a:latin typeface="Kristen ITC" pitchFamily="66" charset="0"/>
              </a:rPr>
            </a:br>
            <a:r>
              <a:rPr lang="es-ES" sz="4400">
                <a:latin typeface="Kristen ITC" pitchFamily="66" charset="0"/>
              </a:rPr>
              <a:t>Puedes ver más entrando </a:t>
            </a:r>
            <a:br>
              <a:rPr lang="es-ES" sz="4400">
                <a:latin typeface="Kristen ITC" pitchFamily="66" charset="0"/>
              </a:rPr>
            </a:br>
            <a:r>
              <a:rPr lang="es-ES" sz="4400" b="1">
                <a:solidFill>
                  <a:srgbClr val="40F903"/>
                </a:solidFill>
                <a:latin typeface="Kristen ITC" pitchFamily="66" charset="0"/>
                <a:hlinkClick r:id="rId2"/>
              </a:rPr>
              <a:t>Aquí</a:t>
            </a:r>
            <a:endParaRPr lang="es-ES" sz="4400" b="1">
              <a:solidFill>
                <a:srgbClr val="40F903"/>
              </a:solidFill>
              <a:latin typeface="Kristen ITC" pitchFamily="66" charset="0"/>
            </a:endParaRPr>
          </a:p>
        </p:txBody>
      </p:sp>
      <p:sp>
        <p:nvSpPr>
          <p:cNvPr id="58374" name="Text Box 11"/>
          <p:cNvSpPr txBox="1">
            <a:spLocks noChangeArrowheads="1"/>
          </p:cNvSpPr>
          <p:nvPr/>
        </p:nvSpPr>
        <p:spPr bwMode="auto">
          <a:xfrm>
            <a:off x="1143000" y="3937000"/>
            <a:ext cx="2667000" cy="1892300"/>
          </a:xfrm>
          <a:prstGeom prst="rect">
            <a:avLst/>
          </a:prstGeom>
          <a:noFill/>
          <a:ln w="19050">
            <a:noFill/>
            <a:prstDash val="sysDot"/>
            <a:miter lim="800000"/>
            <a:headEnd/>
            <a:tailEnd/>
          </a:ln>
        </p:spPr>
        <p:txBody>
          <a:bodyPr>
            <a:spAutoFit/>
          </a:bodyPr>
          <a:lstStyle/>
          <a:p>
            <a:pPr algn="ctr">
              <a:spcBef>
                <a:spcPct val="50000"/>
              </a:spcBef>
            </a:pPr>
            <a:r>
              <a:rPr lang="es-ES_tradnl" b="1">
                <a:latin typeface="Kristen ITC" pitchFamily="66" charset="0"/>
              </a:rPr>
              <a:t>Además puedes recibir powerpoints en tu correo electrónico suscribiéndote aquí:</a:t>
            </a:r>
            <a:r>
              <a:rPr lang="es-ES_tradnl" b="1">
                <a:solidFill>
                  <a:srgbClr val="0066FF"/>
                </a:solidFill>
              </a:rPr>
              <a:t> </a:t>
            </a:r>
          </a:p>
          <a:p>
            <a:pPr>
              <a:spcBef>
                <a:spcPct val="50000"/>
              </a:spcBef>
            </a:pPr>
            <a:endParaRPr lang="es-ES" b="1">
              <a:solidFill>
                <a:srgbClr val="0066FF"/>
              </a:solidFill>
            </a:endParaRPr>
          </a:p>
        </p:txBody>
      </p:sp>
      <p:pic>
        <p:nvPicPr>
          <p:cNvPr id="58375" name="Picture 10" descr="email">
            <a:hlinkClick r:id="rId4"/>
          </p:cNvPr>
          <p:cNvPicPr>
            <a:picLocks noChangeAspect="1" noChangeArrowheads="1"/>
          </p:cNvPicPr>
          <p:nvPr/>
        </p:nvPicPr>
        <p:blipFill>
          <a:blip r:embed="rId5" cstate="print"/>
          <a:srcRect/>
          <a:stretch>
            <a:fillRect/>
          </a:stretch>
        </p:blipFill>
        <p:spPr bwMode="auto">
          <a:xfrm>
            <a:off x="5638800" y="3492500"/>
            <a:ext cx="2362200" cy="1968500"/>
          </a:xfrm>
          <a:prstGeom prst="rect">
            <a:avLst/>
          </a:prstGeom>
          <a:noFill/>
          <a:ln w="9525">
            <a:noFill/>
            <a:miter lim="800000"/>
            <a:headEnd/>
            <a:tailEnd/>
          </a:ln>
        </p:spPr>
      </p:pic>
      <p:pic>
        <p:nvPicPr>
          <p:cNvPr id="58376" name="Picture 17" descr="flechas-8"/>
          <p:cNvPicPr>
            <a:picLocks noChangeAspect="1" noChangeArrowheads="1"/>
          </p:cNvPicPr>
          <p:nvPr/>
        </p:nvPicPr>
        <p:blipFill>
          <a:blip r:embed="rId6" cstate="print"/>
          <a:srcRect/>
          <a:stretch>
            <a:fillRect/>
          </a:stretch>
        </p:blipFill>
        <p:spPr bwMode="auto">
          <a:xfrm>
            <a:off x="4038600" y="4064000"/>
            <a:ext cx="1219200" cy="825500"/>
          </a:xfrm>
          <a:prstGeom prst="rect">
            <a:avLst/>
          </a:prstGeom>
          <a:noFill/>
          <a:ln w="9525">
            <a:noFill/>
            <a:miter lim="800000"/>
            <a:headEnd/>
            <a:tailEnd/>
          </a:ln>
        </p:spPr>
      </p:pic>
      <p:pic>
        <p:nvPicPr>
          <p:cNvPr id="58377" name="Picture 21" descr="facebook-icon">
            <a:hlinkClick r:id="rId7"/>
          </p:cNvPr>
          <p:cNvPicPr>
            <a:picLocks noChangeAspect="1" noChangeArrowheads="1"/>
          </p:cNvPicPr>
          <p:nvPr/>
        </p:nvPicPr>
        <p:blipFill>
          <a:blip r:embed="rId8" cstate="print"/>
          <a:srcRect/>
          <a:stretch>
            <a:fillRect/>
          </a:stretch>
        </p:blipFill>
        <p:spPr bwMode="auto">
          <a:xfrm>
            <a:off x="0" y="2476500"/>
            <a:ext cx="533400" cy="444500"/>
          </a:xfrm>
          <a:prstGeom prst="rect">
            <a:avLst/>
          </a:prstGeom>
          <a:noFill/>
          <a:ln w="9525">
            <a:noFill/>
            <a:miter lim="800000"/>
            <a:headEnd/>
            <a:tailEnd/>
          </a:ln>
        </p:spPr>
      </p:pic>
      <p:pic>
        <p:nvPicPr>
          <p:cNvPr id="58378" name="Picture 22" descr="twitter-icon">
            <a:hlinkClick r:id="rId9"/>
          </p:cNvPr>
          <p:cNvPicPr>
            <a:picLocks noChangeAspect="1" noChangeArrowheads="1"/>
          </p:cNvPicPr>
          <p:nvPr/>
        </p:nvPicPr>
        <p:blipFill>
          <a:blip r:embed="rId10" cstate="print"/>
          <a:srcRect/>
          <a:stretch>
            <a:fillRect/>
          </a:stretch>
        </p:blipFill>
        <p:spPr bwMode="auto">
          <a:xfrm>
            <a:off x="0" y="2921000"/>
            <a:ext cx="533400" cy="444500"/>
          </a:xfrm>
          <a:prstGeom prst="rect">
            <a:avLst/>
          </a:prstGeom>
          <a:noFill/>
          <a:ln w="9525">
            <a:noFill/>
            <a:miter lim="800000"/>
            <a:headEnd/>
            <a:tailEnd/>
          </a:ln>
        </p:spPr>
      </p:pic>
      <p:pic>
        <p:nvPicPr>
          <p:cNvPr id="58379" name="Picture 23" descr="Web-Google-plus-Metro-icon">
            <a:hlinkClick r:id="rId11"/>
          </p:cNvPr>
          <p:cNvPicPr>
            <a:picLocks noChangeAspect="1" noChangeArrowheads="1"/>
          </p:cNvPicPr>
          <p:nvPr/>
        </p:nvPicPr>
        <p:blipFill>
          <a:blip r:embed="rId12" cstate="print"/>
          <a:srcRect/>
          <a:stretch>
            <a:fillRect/>
          </a:stretch>
        </p:blipFill>
        <p:spPr bwMode="auto">
          <a:xfrm>
            <a:off x="0" y="3365500"/>
            <a:ext cx="533400" cy="444500"/>
          </a:xfrm>
          <a:prstGeom prst="rect">
            <a:avLst/>
          </a:prstGeom>
          <a:noFill/>
          <a:ln w="9525">
            <a:noFill/>
            <a:miter lim="800000"/>
            <a:headEnd/>
            <a:tailEnd/>
          </a:ln>
        </p:spPr>
      </p:pic>
      <p:pic>
        <p:nvPicPr>
          <p:cNvPr id="58380" name="Picture 24" descr="vkontakte-256">
            <a:hlinkClick r:id="rId13"/>
          </p:cNvPr>
          <p:cNvPicPr>
            <a:picLocks noChangeAspect="1" noChangeArrowheads="1"/>
          </p:cNvPicPr>
          <p:nvPr/>
        </p:nvPicPr>
        <p:blipFill>
          <a:blip r:embed="rId14" cstate="print"/>
          <a:srcRect/>
          <a:stretch>
            <a:fillRect/>
          </a:stretch>
        </p:blipFill>
        <p:spPr bwMode="auto">
          <a:xfrm>
            <a:off x="0" y="3810000"/>
            <a:ext cx="533400" cy="444500"/>
          </a:xfrm>
          <a:prstGeom prst="rect">
            <a:avLst/>
          </a:prstGeom>
          <a:noFill/>
          <a:ln w="9525">
            <a:noFill/>
            <a:miter lim="800000"/>
            <a:headEnd/>
            <a:tailEnd/>
          </a:ln>
        </p:spPr>
      </p:pic>
    </p:spTree>
  </p:cSld>
  <p:clrMapOvr>
    <a:masterClrMapping/>
  </p:clrMapOvr>
  <mc:AlternateContent xmlns:mc="http://schemas.openxmlformats.org/markup-compatibility/2006" xmlns:p14="http://schemas.microsoft.com/office/powerpoint/2010/main">
    <mc:Choice Requires="p14">
      <p:transition spd="slow" p14:dur="3500">
        <p14:vortex dir="r"/>
      </p:transition>
    </mc:Choice>
    <mc:Fallback xmlns="">
      <p:transition spd="slow">
        <p:fade/>
      </p:transition>
    </mc:Fallback>
  </mc:AlternateContent>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5791</TotalTime>
  <Words>2708</Words>
  <Application>Microsoft Office PowerPoint</Application>
  <PresentationFormat>Presentación en pantalla (16:10)</PresentationFormat>
  <Paragraphs>79</Paragraphs>
  <Slides>55</Slides>
  <Notes>7</Notes>
  <HiddenSlides>0</HiddenSlides>
  <MMClips>0</MMClips>
  <ScaleCrop>false</ScaleCrop>
  <HeadingPairs>
    <vt:vector size="6" baseType="variant">
      <vt:variant>
        <vt:lpstr>Fuentes usadas</vt:lpstr>
      </vt:variant>
      <vt:variant>
        <vt:i4>10</vt:i4>
      </vt:variant>
      <vt:variant>
        <vt:lpstr>Tema</vt:lpstr>
      </vt:variant>
      <vt:variant>
        <vt:i4>2</vt:i4>
      </vt:variant>
      <vt:variant>
        <vt:lpstr>Títulos de diapositiva</vt:lpstr>
      </vt:variant>
      <vt:variant>
        <vt:i4>55</vt:i4>
      </vt:variant>
    </vt:vector>
  </HeadingPairs>
  <TitlesOfParts>
    <vt:vector size="67" baseType="lpstr">
      <vt:lpstr>Arabic Typesetting</vt:lpstr>
      <vt:lpstr>Arial</vt:lpstr>
      <vt:lpstr>Arial Black</vt:lpstr>
      <vt:lpstr>Calibri</vt:lpstr>
      <vt:lpstr>Gill Sans Ultra Bold Condensed</vt:lpstr>
      <vt:lpstr>High Tower Text</vt:lpstr>
      <vt:lpstr>Kristen ITC</vt:lpstr>
      <vt:lpstr>Lucida Bright</vt:lpstr>
      <vt:lpstr>Times New Roman</vt:lpstr>
      <vt:lpstr>Wingdings</vt:lpstr>
      <vt:lpstr>Tema de Office</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Papa</dc:creator>
  <cp:lastModifiedBy>Vicente Garcia</cp:lastModifiedBy>
  <cp:revision>510</cp:revision>
  <dcterms:created xsi:type="dcterms:W3CDTF">2013-07-30T18:39:52Z</dcterms:created>
  <dcterms:modified xsi:type="dcterms:W3CDTF">2024-11-26T12:17:43Z</dcterms:modified>
</cp:coreProperties>
</file>