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7" r:id="rId3"/>
    <p:sldId id="269" r:id="rId4"/>
    <p:sldId id="295" r:id="rId5"/>
    <p:sldId id="307" r:id="rId6"/>
    <p:sldId id="299" r:id="rId7"/>
    <p:sldId id="334" r:id="rId8"/>
    <p:sldId id="348" r:id="rId9"/>
    <p:sldId id="300" r:id="rId10"/>
    <p:sldId id="333" r:id="rId11"/>
    <p:sldId id="327" r:id="rId12"/>
    <p:sldId id="342" r:id="rId13"/>
    <p:sldId id="287" r:id="rId14"/>
    <p:sldId id="288" r:id="rId15"/>
    <p:sldId id="336" r:id="rId16"/>
    <p:sldId id="340" r:id="rId17"/>
    <p:sldId id="341" r:id="rId18"/>
    <p:sldId id="275" r:id="rId19"/>
    <p:sldId id="328" r:id="rId20"/>
    <p:sldId id="316" r:id="rId21"/>
    <p:sldId id="279" r:id="rId22"/>
    <p:sldId id="353" r:id="rId23"/>
    <p:sldId id="319" r:id="rId24"/>
    <p:sldId id="318" r:id="rId25"/>
    <p:sldId id="345" r:id="rId26"/>
    <p:sldId id="311" r:id="rId27"/>
    <p:sldId id="274" r:id="rId28"/>
    <p:sldId id="320" r:id="rId29"/>
    <p:sldId id="276" r:id="rId30"/>
    <p:sldId id="354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sdE3O4xPrsV3+CPmWjDlg" hashData="qnQs7XPSpo/u+NSEnqqE9ezVfO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04915-9143-43CF-86B4-B217502DDC95}" type="datetimeFigureOut">
              <a:rPr lang="es-ES" smtClean="0"/>
              <a:pPr/>
              <a:t>15/10/2013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F52CE-5E84-4777-8DC6-546AE989D9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h3.redbubble.net/image.13707653.9133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75778" name="Picture 2" descr="http://ih0.redbubble.net/image.13512129.5824/flat,800x800,070,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43042" y="1214422"/>
            <a:ext cx="685801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    </a:t>
            </a:r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FOTOGRAFIAS</a:t>
            </a:r>
          </a:p>
          <a:p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             </a:t>
            </a:r>
          </a:p>
          <a:p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         DE</a:t>
            </a:r>
            <a:endParaRPr lang="es-ES" sz="4800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endParaRPr lang="es-ES" sz="48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  <a:p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PETER  HOLME    “1 “</a:t>
            </a:r>
            <a:endParaRPr lang="es-ES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357554" y="6000768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AUTOMATICO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4786322"/>
            <a:ext cx="1872797" cy="1097928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 loop="1">
        <p:snd r:embed="rId2" name="Welcome to my world (guita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89090" name="Picture 2" descr="http://4.bp.blogspot.com/-CzSrI_FSI3I/T84N0pkoIgI/AAAAAAAAAGM/JYxQGj6BYG4/s1600/pergamino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001156" cy="650083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1428736"/>
            <a:ext cx="82868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Manipulación de la foto es la aplicación de técnicas de edición de imágenes a fotografías con el fin de crear una ilusión o engaño a través de medios analógicos o digitales. El fotógrafo Peter </a:t>
            </a:r>
            <a:r>
              <a:rPr lang="es-E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Holme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ha hecho un trabajo maravilloso en la manipulación de sus fotografías. Él tiene un montón de colecciones en su cartera, donde se puede descubrir sus increíbles obras..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031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h1.redbubble.net/image.13481028.5017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09" y="500042"/>
            <a:ext cx="7434145" cy="5715039"/>
          </a:xfrm>
          <a:prstGeom prst="rect">
            <a:avLst/>
          </a:prstGeom>
          <a:noFill/>
        </p:spPr>
      </p:pic>
      <p:pic>
        <p:nvPicPr>
          <p:cNvPr id="53250" name="Picture 2" descr="http://ih2.redbubble.net/image.13714347.3458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28604"/>
            <a:ext cx="7358114" cy="5857916"/>
          </a:xfrm>
          <a:prstGeom prst="rect">
            <a:avLst/>
          </a:prstGeom>
          <a:noFill/>
        </p:spPr>
      </p:pic>
    </p:spTree>
  </p:cSld>
  <p:clrMapOvr>
    <a:masterClrMapping/>
  </p:clrMapOvr>
  <p:transition advTm="142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h0.redbubble.net/image.13602241.8334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620000" cy="6076951"/>
          </a:xfrm>
          <a:prstGeom prst="rect">
            <a:avLst/>
          </a:prstGeom>
          <a:noFill/>
        </p:spPr>
      </p:pic>
      <p:pic>
        <p:nvPicPr>
          <p:cNvPr id="3" name="Picture 2" descr="http://ih2.redbubble.net/image.13628623.5779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66"/>
            <a:ext cx="7572428" cy="6072230"/>
          </a:xfrm>
          <a:prstGeom prst="rect">
            <a:avLst/>
          </a:prstGeom>
          <a:noFill/>
        </p:spPr>
      </p:pic>
    </p:spTree>
  </p:cSld>
  <p:clrMapOvr>
    <a:masterClrMapping/>
  </p:clrMapOvr>
  <p:transition advTm="13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http://ih3.redbubble.net/image.13675085.7025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08" y="-762000"/>
            <a:ext cx="5715000" cy="7620000"/>
          </a:xfrm>
          <a:prstGeom prst="rect">
            <a:avLst/>
          </a:prstGeom>
          <a:noFill/>
        </p:spPr>
      </p:pic>
      <p:pic>
        <p:nvPicPr>
          <p:cNvPr id="57346" name="Picture 2" descr="http://ih1.redbubble.net/image.13699066.3392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-667926"/>
            <a:ext cx="5715040" cy="7525926"/>
          </a:xfrm>
          <a:prstGeom prst="rect">
            <a:avLst/>
          </a:prstGeom>
          <a:noFill/>
        </p:spPr>
      </p:pic>
    </p:spTree>
  </p:cSld>
  <p:clrMapOvr>
    <a:masterClrMapping/>
  </p:clrMapOvr>
  <p:transition advTm="116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ih0.redbubble.net/image.13311050.8245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38" y="-762000"/>
            <a:ext cx="6877050" cy="7620000"/>
          </a:xfrm>
          <a:prstGeom prst="rect">
            <a:avLst/>
          </a:prstGeom>
          <a:noFill/>
        </p:spPr>
      </p:pic>
      <p:pic>
        <p:nvPicPr>
          <p:cNvPr id="3" name="Picture 4" descr="http://ih2.redbubble.net/image.13250563.7657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-785842"/>
            <a:ext cx="6929486" cy="7643842"/>
          </a:xfrm>
          <a:prstGeom prst="rect">
            <a:avLst/>
          </a:prstGeom>
          <a:noFill/>
        </p:spPr>
      </p:pic>
    </p:spTree>
  </p:cSld>
  <p:clrMapOvr>
    <a:masterClrMapping/>
  </p:clrMapOvr>
  <p:transition advTm="145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2842 by peter holme I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4981575" cy="6643710"/>
          </a:xfrm>
          <a:prstGeom prst="rect">
            <a:avLst/>
          </a:prstGeom>
          <a:noFill/>
        </p:spPr>
      </p:pic>
      <p:pic>
        <p:nvPicPr>
          <p:cNvPr id="3" name="Picture 2" descr="2878 by peter holme II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0"/>
            <a:ext cx="521497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2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http://ih3.redbubble.net/image.13643190.5458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480" y="-762000"/>
            <a:ext cx="6524625" cy="7620000"/>
          </a:xfrm>
          <a:prstGeom prst="rect">
            <a:avLst/>
          </a:prstGeom>
          <a:noFill/>
        </p:spPr>
      </p:pic>
      <p:pic>
        <p:nvPicPr>
          <p:cNvPr id="4" name="Picture 2" descr="http://ih1.redbubble.net/image.13442321.8359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-785842"/>
            <a:ext cx="6500858" cy="7643842"/>
          </a:xfrm>
          <a:prstGeom prst="rect">
            <a:avLst/>
          </a:prstGeom>
          <a:noFill/>
        </p:spPr>
      </p:pic>
    </p:spTree>
  </p:cSld>
  <p:clrMapOvr>
    <a:masterClrMapping/>
  </p:clrMapOvr>
  <p:transition advTm="155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2860 by peter holme I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-714404"/>
            <a:ext cx="7143800" cy="7572404"/>
          </a:xfrm>
          <a:prstGeom prst="rect">
            <a:avLst/>
          </a:prstGeom>
          <a:noFill/>
        </p:spPr>
      </p:pic>
      <p:pic>
        <p:nvPicPr>
          <p:cNvPr id="92162" name="Picture 2" descr="http://ih3.redbubble.net/image.13336017.5175/flat,800x800,070,f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-762000"/>
            <a:ext cx="7162800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126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ih0.redbubble.net/image.13433521.2230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-762000"/>
            <a:ext cx="6657975" cy="7620000"/>
          </a:xfrm>
          <a:prstGeom prst="rect">
            <a:avLst/>
          </a:prstGeom>
          <a:noFill/>
        </p:spPr>
      </p:pic>
      <p:pic>
        <p:nvPicPr>
          <p:cNvPr id="3" name="Picture 2" descr="http://ih1.redbubble.net/image.13461393.1386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-762000"/>
            <a:ext cx="6643734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149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ih0.redbubble.net/image.13214182.2366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428604"/>
            <a:ext cx="7620000" cy="5724525"/>
          </a:xfrm>
          <a:prstGeom prst="rect">
            <a:avLst/>
          </a:prstGeom>
          <a:noFill/>
        </p:spPr>
      </p:pic>
      <p:pic>
        <p:nvPicPr>
          <p:cNvPr id="3" name="Picture 2" descr="http://ih3.redbubble.net/image.13292911.5933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28604"/>
            <a:ext cx="7643866" cy="5786438"/>
          </a:xfrm>
          <a:prstGeom prst="rect">
            <a:avLst/>
          </a:prstGeom>
          <a:noFill/>
        </p:spPr>
      </p:pic>
    </p:spTree>
  </p:cSld>
  <p:clrMapOvr>
    <a:masterClrMapping/>
  </p:clrMapOvr>
  <p:transition advTm="149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h0.redbubble.net/image.13769694.1207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38" y="0"/>
            <a:ext cx="7620000" cy="6915150"/>
          </a:xfrm>
          <a:prstGeom prst="rect">
            <a:avLst/>
          </a:prstGeom>
          <a:noFill/>
        </p:spPr>
      </p:pic>
      <p:pic>
        <p:nvPicPr>
          <p:cNvPr id="5" name="Picture 6" descr="http://ih2.redbubble.net/image.13674959.6935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76438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7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h0.redbubble.net/image.13768444.0342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38" y="-762000"/>
            <a:ext cx="6953250" cy="7620000"/>
          </a:xfrm>
          <a:prstGeom prst="rect">
            <a:avLst/>
          </a:prstGeom>
          <a:noFill/>
        </p:spPr>
      </p:pic>
      <p:pic>
        <p:nvPicPr>
          <p:cNvPr id="3" name="Picture 2" descr="http://ih0.redbubble.net/image.13256594.1587/flat,800x800,070,f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5786" y="-371475"/>
            <a:ext cx="7620000" cy="7229475"/>
          </a:xfrm>
          <a:prstGeom prst="rect">
            <a:avLst/>
          </a:prstGeom>
          <a:noFill/>
        </p:spPr>
      </p:pic>
    </p:spTree>
  </p:cSld>
  <p:clrMapOvr>
    <a:masterClrMapping/>
  </p:clrMapOvr>
  <p:transition advTm="150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h1.redbubble.net/image.13593013.1854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786742" cy="5786478"/>
          </a:xfrm>
          <a:prstGeom prst="rect">
            <a:avLst/>
          </a:prstGeom>
          <a:noFill/>
        </p:spPr>
      </p:pic>
      <p:pic>
        <p:nvPicPr>
          <p:cNvPr id="95234" name="Picture 2" descr="http://ih3.redbubble.net/image.13304449.3750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66"/>
            <a:ext cx="7786742" cy="5976939"/>
          </a:xfrm>
          <a:prstGeom prst="rect">
            <a:avLst/>
          </a:prstGeom>
          <a:noFill/>
        </p:spPr>
      </p:pic>
    </p:spTree>
  </p:cSld>
  <p:clrMapOvr>
    <a:masterClrMapping/>
  </p:clrMapOvr>
  <p:transition advTm="14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ih1.redbubble.net/image.13220267.6683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71604" y="-762000"/>
            <a:ext cx="6657975" cy="7620000"/>
          </a:xfrm>
          <a:prstGeom prst="rect">
            <a:avLst/>
          </a:prstGeom>
          <a:noFill/>
        </p:spPr>
      </p:pic>
      <p:pic>
        <p:nvPicPr>
          <p:cNvPr id="3" name="Picture 4" descr="http://ih3.redbubble.net/image.13226505.1097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-762000"/>
            <a:ext cx="6643734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137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ih0.redbubble.net/image.13219572.6211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3108" y="-762000"/>
            <a:ext cx="5715000" cy="7620000"/>
          </a:xfrm>
          <a:prstGeom prst="rect">
            <a:avLst/>
          </a:prstGeom>
          <a:noFill/>
        </p:spPr>
      </p:pic>
      <p:pic>
        <p:nvPicPr>
          <p:cNvPr id="3" name="Picture 2" descr="http://ih2.redbubble.net/image.13310961.8178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-762000"/>
            <a:ext cx="7143800" cy="7620000"/>
          </a:xfrm>
          <a:prstGeom prst="rect">
            <a:avLst/>
          </a:prstGeom>
          <a:noFill/>
        </p:spPr>
      </p:pic>
    </p:spTree>
  </p:cSld>
  <p:clrMapOvr>
    <a:masterClrMapping/>
  </p:clrMapOvr>
  <p:transition advTm="123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ih0.redbubble.net/image.13828499.1303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3" name="Picture 2" descr="http://ih0.redbubble.net/image.13616415.7813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ih3.redbubble.net/image.13402147.0748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57290" y="-762000"/>
            <a:ext cx="5848350" cy="7620000"/>
          </a:xfrm>
          <a:prstGeom prst="rect">
            <a:avLst/>
          </a:prstGeom>
          <a:noFill/>
        </p:spPr>
      </p:pic>
      <p:pic>
        <p:nvPicPr>
          <p:cNvPr id="3" name="Picture 2" descr="http://ih1.redbubble.net/image.13372993.0574/flat,800x800,070,f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57290" y="-714404"/>
            <a:ext cx="6000792" cy="7572404"/>
          </a:xfrm>
          <a:prstGeom prst="rect">
            <a:avLst/>
          </a:prstGeom>
          <a:noFill/>
        </p:spPr>
      </p:pic>
    </p:spTree>
  </p:cSld>
  <p:clrMapOvr>
    <a:masterClrMapping/>
  </p:clrMapOvr>
  <p:transition advTm="134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ih1.redbubble.net/image.13512205.5874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620000" cy="6357982"/>
          </a:xfrm>
          <a:prstGeom prst="rect">
            <a:avLst/>
          </a:prstGeom>
          <a:noFill/>
        </p:spPr>
      </p:pic>
      <p:pic>
        <p:nvPicPr>
          <p:cNvPr id="3" name="Picture 4" descr="http://ih3.redbubble.net/image.13548991.1606/flat,800x800,070,f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071670" y="285728"/>
            <a:ext cx="5476875" cy="6334116"/>
          </a:xfrm>
          <a:prstGeom prst="rect">
            <a:avLst/>
          </a:prstGeom>
          <a:noFill/>
        </p:spPr>
      </p:pic>
    </p:spTree>
  </p:cSld>
  <p:clrMapOvr>
    <a:masterClrMapping/>
  </p:clrMapOvr>
  <p:transition advTm="13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h0.redbubble.net/image.13809586.8260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h3.redbubble.net/image.13810374.8818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1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h1.redbubble.net/image.13590914.0413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7620000" cy="6357958"/>
          </a:xfrm>
          <a:prstGeom prst="rect">
            <a:avLst/>
          </a:prstGeom>
          <a:noFill/>
        </p:spPr>
      </p:pic>
      <p:pic>
        <p:nvPicPr>
          <p:cNvPr id="3" name="Picture 2" descr="http://ih0.redbubble.net/image.13707724.9176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0"/>
            <a:ext cx="76438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9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ih2.redbubble.net/image.13497493.6295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h3.redbubble.net/image.13549040.1639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ih3.redbubble.net/image.13505199.1462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2976" y="-571528"/>
            <a:ext cx="6343650" cy="7620000"/>
          </a:xfrm>
          <a:prstGeom prst="rect">
            <a:avLst/>
          </a:prstGeom>
          <a:noFill/>
        </p:spPr>
      </p:pic>
      <p:pic>
        <p:nvPicPr>
          <p:cNvPr id="3" name="Picture 4" descr="http://ih1.redbubble.net/image.13722525.8944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1" y="-642966"/>
            <a:ext cx="6429420" cy="7786742"/>
          </a:xfrm>
          <a:prstGeom prst="rect">
            <a:avLst/>
          </a:prstGeom>
          <a:noFill/>
        </p:spPr>
      </p:pic>
    </p:spTree>
  </p:cSld>
  <p:clrMapOvr>
    <a:masterClrMapping/>
  </p:clrMapOvr>
  <p:transition advTm="113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h3.redbubble.net/image.13512237.5896/flat,800x800,070,f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28728" y="-762000"/>
            <a:ext cx="6667500" cy="7620000"/>
          </a:xfrm>
          <a:prstGeom prst="rect">
            <a:avLst/>
          </a:prstGeom>
          <a:noFill/>
        </p:spPr>
      </p:pic>
      <p:pic>
        <p:nvPicPr>
          <p:cNvPr id="3" name="Picture 4" descr="http://ih3.redbubble.net/image.13573530.8505/flat,800x800,070,f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57290" y="-714404"/>
            <a:ext cx="6715172" cy="7572404"/>
          </a:xfrm>
          <a:prstGeom prst="rect">
            <a:avLst/>
          </a:prstGeom>
          <a:noFill/>
        </p:spPr>
      </p:pic>
    </p:spTree>
  </p:cSld>
  <p:clrMapOvr>
    <a:masterClrMapping/>
  </p:clrMapOvr>
  <p:transition advTm="127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h2.redbubble.net/image.13521046.2052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7858180" cy="6000792"/>
          </a:xfrm>
          <a:prstGeom prst="rect">
            <a:avLst/>
          </a:prstGeom>
          <a:noFill/>
        </p:spPr>
      </p:pic>
      <p:pic>
        <p:nvPicPr>
          <p:cNvPr id="69634" name="Picture 2" descr="http://ih3.redbubble.net/image.13557712.7594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66"/>
            <a:ext cx="7786742" cy="6053140"/>
          </a:xfrm>
          <a:prstGeom prst="rect">
            <a:avLst/>
          </a:prstGeom>
          <a:noFill/>
        </p:spPr>
      </p:pic>
    </p:spTree>
  </p:cSld>
  <p:clrMapOvr>
    <a:masterClrMapping/>
  </p:clrMapOvr>
  <p:transition advTm="132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h0.redbubble.net/image.13824615.8631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00"/>
            <a:ext cx="9144000" cy="7620000"/>
          </a:xfrm>
          <a:prstGeom prst="rect">
            <a:avLst/>
          </a:prstGeom>
          <a:noFill/>
        </p:spPr>
      </p:pic>
      <p:pic>
        <p:nvPicPr>
          <p:cNvPr id="3" name="Picture 2" descr="http://ih0.redbubble.net/image.13782831.0159/flat,800x800,070,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57280"/>
            <a:ext cx="9144000" cy="7715280"/>
          </a:xfrm>
          <a:prstGeom prst="rect">
            <a:avLst/>
          </a:prstGeom>
          <a:noFill/>
        </p:spPr>
      </p:pic>
    </p:spTree>
  </p:cSld>
  <p:clrMapOvr>
    <a:masterClrMapping/>
  </p:clrMapOvr>
  <p:transition advTm="129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ih2.redbubble.net/image.13497399.6242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14414" y="4500570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itchFamily="66" charset="0"/>
              </a:rPr>
              <a:t>FIN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5572140"/>
            <a:ext cx="1705940" cy="100010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h1.redbubble.net/image.13824608.8624/flat,800x800,070,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29190" y="1928802"/>
            <a:ext cx="3209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Imágenes : Internet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57818" y="2928934"/>
            <a:ext cx="2340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Diseño: Helen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28" name="Picture 4" descr="animal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18557" flipH="1">
            <a:off x="1038184" y="4456510"/>
            <a:ext cx="3548086" cy="2128852"/>
          </a:xfrm>
          <a:prstGeom prst="rect">
            <a:avLst/>
          </a:prstGeom>
          <a:noFill/>
        </p:spPr>
      </p:pic>
      <p:pic>
        <p:nvPicPr>
          <p:cNvPr id="1030" name="Picture 6" descr="http://elrincondemily.webcindario.com/Frases/Feliz_dia_semana/3%20Dia%200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500306"/>
            <a:ext cx="3219438" cy="1932906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144</Words>
  <Application>Microsoft Office PowerPoint</Application>
  <PresentationFormat>Presentación en pantalla (4:3)</PresentationFormat>
  <Paragraphs>38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Fotográfias de   Peter Holme "1"</dc:title>
  <dc:creator>Helen-Bruji</dc:creator>
  <cp:lastModifiedBy>Eleni</cp:lastModifiedBy>
  <cp:revision>42</cp:revision>
  <dcterms:created xsi:type="dcterms:W3CDTF">2013-05-18T18:02:06Z</dcterms:created>
  <dcterms:modified xsi:type="dcterms:W3CDTF">2013-10-15T21:11:35Z</dcterms:modified>
  <cp:category>Arte</cp:category>
  <cp:contentStatus>Final</cp:contentStatus>
</cp:coreProperties>
</file>