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tags/tag14.xml" ContentType="application/vnd.openxmlformats-officedocument.presentationml.tags+xml"/>
  <Override PartName="/ppt/tags/tag15.xml" ContentType="application/vnd.openxmlformats-officedocument.presentationml.tags+xml"/>
  <Default Extension="gif" ContentType="image/gif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tags/tag7.xml" ContentType="application/vnd.openxmlformats-officedocument.presentationml.tags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60" r:id="rId4"/>
    <p:sldId id="261" r:id="rId5"/>
    <p:sldId id="259" r:id="rId6"/>
    <p:sldId id="262" r:id="rId7"/>
    <p:sldId id="265" r:id="rId8"/>
    <p:sldId id="266" r:id="rId9"/>
    <p:sldId id="341" r:id="rId10"/>
    <p:sldId id="274" r:id="rId11"/>
    <p:sldId id="275" r:id="rId12"/>
    <p:sldId id="305" r:id="rId13"/>
    <p:sldId id="287" r:id="rId14"/>
    <p:sldId id="295" r:id="rId15"/>
    <p:sldId id="292" r:id="rId16"/>
    <p:sldId id="334" r:id="rId17"/>
    <p:sldId id="342" r:id="rId18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yBtmBB+s5aCgw29s29MN3Q" hashData="iyGc04u2X5fjrgfhIwLKoMbpm7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9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C0C617-FE9D-4EB7-97E4-83BC20F93845}" type="datetimeFigureOut">
              <a:rPr lang="es-ES"/>
              <a:pPr>
                <a:defRPr/>
              </a:pPr>
              <a:t>30/12/2012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E8D1C8-9A33-40D9-BCBF-D9E7E52EA77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1F2298-3AD5-4596-A2FB-0026E3C15F02}" type="datetimeFigureOut">
              <a:rPr lang="es-ES"/>
              <a:pPr>
                <a:defRPr/>
              </a:pPr>
              <a:t>30/12/2012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C35FC7-9E6F-476A-9E5A-3CC7A35C05B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6BCCA9-604F-4349-A10A-2FD04402A04F}" type="datetimeFigureOut">
              <a:rPr lang="es-ES"/>
              <a:pPr>
                <a:defRPr/>
              </a:pPr>
              <a:t>30/12/2012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D8BC53-1E09-4694-878A-C23DBA9F3E6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95EA70-4378-46BE-912D-352067F47464}" type="datetimeFigureOut">
              <a:rPr lang="es-ES"/>
              <a:pPr>
                <a:defRPr/>
              </a:pPr>
              <a:t>30/12/2012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38F4F0-4993-48CC-82C6-D9EBBB23D9D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39600C-75A5-4E06-BA74-D7051C53D23B}" type="datetimeFigureOut">
              <a:rPr lang="es-ES"/>
              <a:pPr>
                <a:defRPr/>
              </a:pPr>
              <a:t>30/12/2012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8061BC-F90C-4668-9A35-3A59303E2FA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8D8C9E-5B23-47A4-8580-B9B92E96A4B2}" type="datetimeFigureOut">
              <a:rPr lang="es-ES"/>
              <a:pPr>
                <a:defRPr/>
              </a:pPr>
              <a:t>30/12/2012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B2CD6A-EE6B-4839-BF29-933E1AF1FB3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4AAB33-9A05-49BB-A4C8-F990664F8F97}" type="datetimeFigureOut">
              <a:rPr lang="es-ES"/>
              <a:pPr>
                <a:defRPr/>
              </a:pPr>
              <a:t>30/12/2012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B18069-C14A-4702-9F15-4686A626C07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EADEBE-23E1-4527-80E1-2B295894EFE1}" type="datetimeFigureOut">
              <a:rPr lang="es-ES"/>
              <a:pPr>
                <a:defRPr/>
              </a:pPr>
              <a:t>30/12/2012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D98C97-D030-4836-BB9D-FA7323C3D68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767AF1-5B4D-4CA9-8000-C178398F79E4}" type="datetimeFigureOut">
              <a:rPr lang="es-ES"/>
              <a:pPr>
                <a:defRPr/>
              </a:pPr>
              <a:t>30/12/2012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A986EC-47EC-46AD-92B4-1BF3773CAD0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53CFFE-740B-4731-AB9B-B5C9A5A20C38}" type="datetimeFigureOut">
              <a:rPr lang="es-ES"/>
              <a:pPr>
                <a:defRPr/>
              </a:pPr>
              <a:t>30/12/2012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D0C73D-6613-4B87-B00F-DD23277EFFD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548831-842E-4112-9162-DA035FF9FC7D}" type="datetimeFigureOut">
              <a:rPr lang="es-ES"/>
              <a:pPr>
                <a:defRPr/>
              </a:pPr>
              <a:t>30/12/2012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AD334F-A423-4DE3-BF90-56FF5378315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750DDF-2151-4890-908E-D0E331DB53F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FFCCDB3-4A22-4595-A5EA-B87103173AA5}" type="datetimeFigureOut">
              <a:rPr lang="es-ES"/>
              <a:pPr>
                <a:defRPr/>
              </a:pPr>
              <a:t>30/12/2012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2B6F8E5-D41A-4A42-B2F0-111EA0D6918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5000">
    <p:newsflash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B58FA707-799F-480B-AF1C-8E51F4FC317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6" Type="http://schemas.openxmlformats.org/officeDocument/2006/relationships/image" Target="../media/image35.jpeg"/><Relationship Id="rId11" Type="http://schemas.openxmlformats.org/officeDocument/2006/relationships/image" Target="../media/image40.jpeg"/><Relationship Id="rId5" Type="http://schemas.openxmlformats.org/officeDocument/2006/relationships/image" Target="../media/image34.jpeg"/><Relationship Id="rId10" Type="http://schemas.openxmlformats.org/officeDocument/2006/relationships/image" Target="../media/image39.jpeg"/><Relationship Id="rId4" Type="http://schemas.openxmlformats.org/officeDocument/2006/relationships/image" Target="../media/image33.jpeg"/><Relationship Id="rId9" Type="http://schemas.openxmlformats.org/officeDocument/2006/relationships/image" Target="../media/image38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3" Type="http://schemas.openxmlformats.org/officeDocument/2006/relationships/audio" Target="../media/audio2.wav"/><Relationship Id="rId7" Type="http://schemas.openxmlformats.org/officeDocument/2006/relationships/image" Target="../media/image5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6" Type="http://schemas.openxmlformats.org/officeDocument/2006/relationships/image" Target="../media/image49.jpeg"/><Relationship Id="rId11" Type="http://schemas.openxmlformats.org/officeDocument/2006/relationships/image" Target="../media/image54.jpeg"/><Relationship Id="rId5" Type="http://schemas.openxmlformats.org/officeDocument/2006/relationships/image" Target="../media/image48.jpeg"/><Relationship Id="rId10" Type="http://schemas.openxmlformats.org/officeDocument/2006/relationships/image" Target="../media/image53.jpeg"/><Relationship Id="rId4" Type="http://schemas.openxmlformats.org/officeDocument/2006/relationships/image" Target="../media/image47.jpeg"/><Relationship Id="rId9" Type="http://schemas.openxmlformats.org/officeDocument/2006/relationships/image" Target="../media/image52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jpeg"/><Relationship Id="rId3" Type="http://schemas.openxmlformats.org/officeDocument/2006/relationships/image" Target="../media/image55.jpeg"/><Relationship Id="rId7" Type="http://schemas.openxmlformats.org/officeDocument/2006/relationships/image" Target="../media/image5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6" Type="http://schemas.openxmlformats.org/officeDocument/2006/relationships/image" Target="../media/image58.jpeg"/><Relationship Id="rId11" Type="http://schemas.openxmlformats.org/officeDocument/2006/relationships/image" Target="../media/image63.jpeg"/><Relationship Id="rId5" Type="http://schemas.openxmlformats.org/officeDocument/2006/relationships/image" Target="../media/image57.jpeg"/><Relationship Id="rId10" Type="http://schemas.openxmlformats.org/officeDocument/2006/relationships/image" Target="../media/image62.jpeg"/><Relationship Id="rId4" Type="http://schemas.openxmlformats.org/officeDocument/2006/relationships/image" Target="../media/image56.jpeg"/><Relationship Id="rId9" Type="http://schemas.openxmlformats.org/officeDocument/2006/relationships/image" Target="../media/image6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7" Type="http://schemas.openxmlformats.org/officeDocument/2006/relationships/image" Target="../media/image6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6" Type="http://schemas.openxmlformats.org/officeDocument/2006/relationships/image" Target="../media/image67.jpeg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jpeg"/><Relationship Id="rId3" Type="http://schemas.openxmlformats.org/officeDocument/2006/relationships/image" Target="../media/image69.jpeg"/><Relationship Id="rId7" Type="http://schemas.openxmlformats.org/officeDocument/2006/relationships/image" Target="../media/image7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Relationship Id="rId6" Type="http://schemas.openxmlformats.org/officeDocument/2006/relationships/image" Target="../media/image72.jpeg"/><Relationship Id="rId5" Type="http://schemas.openxmlformats.org/officeDocument/2006/relationships/image" Target="../media/image71.jpeg"/><Relationship Id="rId4" Type="http://schemas.openxmlformats.org/officeDocument/2006/relationships/image" Target="../media/image70.jpeg"/><Relationship Id="rId9" Type="http://schemas.openxmlformats.org/officeDocument/2006/relationships/image" Target="../media/image75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jpeg"/><Relationship Id="rId3" Type="http://schemas.openxmlformats.org/officeDocument/2006/relationships/image" Target="../media/image76.jpeg"/><Relationship Id="rId7" Type="http://schemas.openxmlformats.org/officeDocument/2006/relationships/image" Target="../media/image8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Relationship Id="rId6" Type="http://schemas.openxmlformats.org/officeDocument/2006/relationships/image" Target="../media/image79.jpeg"/><Relationship Id="rId5" Type="http://schemas.openxmlformats.org/officeDocument/2006/relationships/image" Target="../media/image78.jpeg"/><Relationship Id="rId10" Type="http://schemas.openxmlformats.org/officeDocument/2006/relationships/image" Target="../media/image83.gif"/><Relationship Id="rId4" Type="http://schemas.openxmlformats.org/officeDocument/2006/relationships/image" Target="../media/image77.jpeg"/><Relationship Id="rId9" Type="http://schemas.openxmlformats.org/officeDocument/2006/relationships/image" Target="../media/image82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8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8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8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Diapositiva2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714348" y="4286256"/>
            <a:ext cx="7857857" cy="156966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isometricOffAxis1Right"/>
              <a:lightRig rig="threePt" dir="t"/>
            </a:scene3d>
            <a:sp3d extrusionH="5715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96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Colonna MT" pitchFamily="82" charset="0"/>
                <a:ea typeface="Gungsuh" pitchFamily="18" charset="-127"/>
                <a:cs typeface="Aharoni" pitchFamily="2" charset="-79"/>
              </a:rPr>
              <a:t>FOTOGRAFIAS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000232" y="285728"/>
            <a:ext cx="1646606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Kunstler Script" pitchFamily="66" charset="0"/>
              </a:rPr>
              <a:t>Por  Jesús  Mota</a:t>
            </a:r>
          </a:p>
        </p:txBody>
      </p:sp>
    </p:spTree>
    <p:custDataLst>
      <p:tags r:id="rId1"/>
    </p:custDataLst>
  </p:cSld>
  <p:clrMapOvr>
    <a:masterClrMapping/>
  </p:clrMapOvr>
  <p:transition spd="slow" advTm="8282">
    <p:newsflash/>
    <p:sndAc>
      <p:stSnd>
        <p:snd r:embed="rId3" name="drumroll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Diapositiva4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5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11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12000">
    <p:cover dir="r"/>
    <p:sndAc>
      <p:stSnd>
        <p:snd r:embed="rId3" name="Rolling in the deep - Adele subtitulado en españo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2 Imagen" descr="Diapositiva16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14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60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12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Diapositiva3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25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2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301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66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7" name="6 Imagen" descr="563981_352620018164683_1250265887_n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1598613" y="0"/>
            <a:ext cx="59467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1 Imagen" descr="Diapositiva52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34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4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Diapositiva6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Diapositiva8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311562_320482838045068_1544100431_n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4500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2 Imagen" descr="427472_324536777639674_585457444_n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4460875" y="0"/>
            <a:ext cx="4683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Diapositiva50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Diapositiva9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Diapositiva29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6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Diapositiva10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296813_322991351131024_1238487442_n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-214313"/>
            <a:ext cx="4681538" cy="707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388358_217158075033559_1644203280_n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4643438" y="-214313"/>
            <a:ext cx="4500562" cy="707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66675" y="-142875"/>
            <a:ext cx="9210675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13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0 L -0.50573 0.01042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3" y="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82 0.01042 L 0.48836 -3.33333E-6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4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 Imagen" descr="Diapositiva7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0825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6" name="1 Imagen" descr="Diapositiva15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1 Imagen" descr="Diapositiva24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" descr="1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2884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 Imagen" descr="Diapositiva34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3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2 Imagen" descr="391448_331010260325659_407239609_n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1357313" y="0"/>
            <a:ext cx="67865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Diapositiva17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Diapositiva21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Diapositiva22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Diapositiva28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1 Imagen" descr="Diapositiva20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Diapositiva42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 Imagen" descr="Diapositiva23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4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Diapositiva19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Diapositiva12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Diapositiva32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1 Imagen" descr="Diapositiva47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 Imagen" descr="Diapositiva57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 Imagen" descr="Diapositiva67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31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Diapositiva49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1 Imagen" descr="Diapositiva56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1 Imagen" descr="Diapositiva68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0 Imagen" descr="Diapositiva69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1 Imagen" descr="Diapositiva71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1 Imagen" descr="Diapositiva26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13 Imagen" descr="Diapositiva72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1 Imagen" descr="Diapositiva61.JPG"/>
          <p:cNvPicPr>
            <a:picLocks noGrp="1" noChangeAspect="1"/>
          </p:cNvPicPr>
          <p:nvPr isPhoto="1"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48298">
    <p:zoom/>
    <p:sndAc>
      <p:stSnd>
        <p:snd r:embed="rId3" name="Rolling in the deep - Adele subtitulado en españo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8" presetClass="exit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40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40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Diapositiva31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Diapositiva30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Diapositiva35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Diapositiva37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Diapositiva38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1 Imagen" descr="Diapositiva40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1 Imagen" descr="Diapositiva55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1 Imagen" descr="Diapositiva33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 descr="26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53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48017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Diapositiva39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Diapositiva41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Diapositiva45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64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Diapositiva53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29844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Diapositiva36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Diapositiva48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Diapositiva58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Diapositiva63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Diapositiva62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56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2313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1 Imagen" descr="Diapositiva70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40669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7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3" name="1 Imagen" descr="Diapositiva54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Diapositiva59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Diapositiva46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Diapositiva73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1 Imagen" descr="Diapositiva65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1 Imagen" descr="Diapositiva74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5072066" y="3929066"/>
            <a:ext cx="3655168" cy="221599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lgerian" pitchFamily="82" charset="0"/>
                <a:ea typeface="GungsuhChe" pitchFamily="49" charset="-127"/>
                <a:cs typeface="Aharoni" pitchFamily="2" charset="-79"/>
              </a:rPr>
              <a:t>F I N</a:t>
            </a:r>
          </a:p>
        </p:txBody>
      </p:sp>
      <p:pic>
        <p:nvPicPr>
          <p:cNvPr id="16393" name="Picture 9" descr="C:\Users\Usuario\Desktop\mi firma.gif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85813" y="4773613"/>
            <a:ext cx="2928937" cy="1093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51216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4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7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8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9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0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8437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18438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8439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8440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41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70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8464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8465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65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8488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8489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6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6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5.8|6.5|5.9|6.3|5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3.9|5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6.5|7.1|6.8|6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5.8|6.8|7.6|6.9|7.4|6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7|7.5|6.9|6.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6.7|5.9|6.4|6.5|6.6|6.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6.3|6.2|6.6|6.4|6.1|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6.5|6.8|7.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6.5|7.2|4.8|5.4|6.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7.3|6.3|5.1|4.5|4.4|6.3|3.1|7"/>
</p:tagLst>
</file>

<file path=ppt/theme/theme1.xml><?xml version="1.0" encoding="utf-8"?>
<a:theme xmlns:a="http://schemas.openxmlformats.org/drawingml/2006/main" name="mota diaz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mota diaz</Template>
  <TotalTime>1</TotalTime>
  <Words>67</Words>
  <Application>Microsoft Office PowerPoint</Application>
  <PresentationFormat>Presentación en pantalla (4:3)</PresentationFormat>
  <Paragraphs>31</Paragraphs>
  <Slides>16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21" baseType="lpstr">
      <vt:lpstr>Arial</vt:lpstr>
      <vt:lpstr>Calibri</vt:lpstr>
      <vt:lpstr>Berlin Sans FB Demi</vt:lpstr>
      <vt:lpstr>mota diaz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</cp:revision>
  <dcterms:created xsi:type="dcterms:W3CDTF">2012-12-30T17:46:49Z</dcterms:created>
  <dcterms:modified xsi:type="dcterms:W3CDTF">2012-12-30T17:48:00Z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