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56" r:id="rId8"/>
    <p:sldMasterId id="2147483768" r:id="rId9"/>
    <p:sldMasterId id="2147483792" r:id="rId10"/>
    <p:sldMasterId id="2147483804" r:id="rId11"/>
  </p:sldMasterIdLst>
  <p:notesMasterIdLst>
    <p:notesMasterId r:id="rId38"/>
  </p:notesMasterIdLst>
  <p:sldIdLst>
    <p:sldId id="358" r:id="rId12"/>
    <p:sldId id="318" r:id="rId13"/>
    <p:sldId id="273" r:id="rId14"/>
    <p:sldId id="257" r:id="rId15"/>
    <p:sldId id="350" r:id="rId16"/>
    <p:sldId id="361" r:id="rId17"/>
    <p:sldId id="365" r:id="rId18"/>
    <p:sldId id="363" r:id="rId19"/>
    <p:sldId id="309" r:id="rId20"/>
    <p:sldId id="370" r:id="rId21"/>
    <p:sldId id="356" r:id="rId22"/>
    <p:sldId id="283" r:id="rId23"/>
    <p:sldId id="373" r:id="rId24"/>
    <p:sldId id="376" r:id="rId25"/>
    <p:sldId id="364" r:id="rId26"/>
    <p:sldId id="371" r:id="rId27"/>
    <p:sldId id="366" r:id="rId28"/>
    <p:sldId id="362" r:id="rId29"/>
    <p:sldId id="401" r:id="rId30"/>
    <p:sldId id="377" r:id="rId31"/>
    <p:sldId id="393" r:id="rId32"/>
    <p:sldId id="406" r:id="rId33"/>
    <p:sldId id="407" r:id="rId34"/>
    <p:sldId id="314" r:id="rId35"/>
    <p:sldId id="405" r:id="rId36"/>
    <p:sldId id="408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6Wn4aOxWdFQOuztdDYkwA==" hashData="FXz1/F80XHGE3uDUZ9tYMVBZU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0000FF"/>
    <a:srgbClr val="FF0066"/>
    <a:srgbClr val="00FF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2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4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F0999F-C1FF-40DB-92B9-664660BB042D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6D0FEE-9873-4E4C-ACE6-E538B0B6B5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6550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FB289-DE35-40B3-B8C8-B5DB870EB05B}" type="slidenum">
              <a:rPr lang="es-ES" smtClean="0"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FB289-DE35-40B3-B8C8-B5DB870EB05B}" type="slidenum">
              <a:rPr lang="es-ES" smtClean="0">
                <a:solidFill>
                  <a:prstClr val="black"/>
                </a:solidFill>
              </a:rPr>
              <a:pPr/>
              <a:t>23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0FEE-9873-4E4C-ACE6-E538B0B6B59B}" type="slidenum">
              <a:rPr lang="es-ES" smtClean="0"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FB289-DE35-40B3-B8C8-B5DB870EB05B}" type="slidenum">
              <a:rPr lang="es-ES" smtClean="0"/>
              <a:t>25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798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634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570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318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372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74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554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281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841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114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380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10530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03317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01661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60069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71597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58954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400895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63089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59609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49923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5722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50947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67307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1919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51870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9976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4267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81594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42654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55416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25436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91967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95881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7654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96775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63408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92530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59495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45555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00886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80368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36875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29387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80551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402399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6508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47618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0794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41876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95248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36743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99734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30922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66581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56922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35481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93558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07547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88501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89376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85873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0872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13655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59400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9239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45995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1147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90663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46572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91694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49384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74960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97133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1310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94706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81145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35691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80764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35382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44188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60131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26623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54390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96947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98549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34483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22637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1475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7423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50689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25681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43554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67342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90348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73769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58246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0513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3070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C01ED6-D005-4787-BC82-4D25CB6BF764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3B1AA-D7FA-46C8-98CA-9DB5D286646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61023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B7CE6-7B8D-4670-8D8A-61D96D81DB5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9411-62FF-49D4-8501-A9B5C8E0DFBF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01520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A8F85-BDCF-413D-9367-ACADA8A7F7F0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D2C0E-467D-4516-9BFE-61CCC74A2E92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81583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A5C295-A438-4B4E-805F-44ECCAE3916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91B4-F3BA-4CEB-9EC6-EF9AB1C6C6B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69006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0B50B1-1A8A-4F61-B2A4-188A69C0F61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B98BC-3BCA-400B-94A7-721986BD973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80572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FC10F-201A-4452-BC09-0623F70105ED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BD-A248-437E-9845-FCEA88414AE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77512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19BA-A9A8-44DC-B8AE-32C5B5D7907F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9FE8F-2510-4F27-84A5-61207DA1CD26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63920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8E053-8319-438C-A220-212968BBF989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C63FE-00E0-4144-8B8D-EBD0C1CEBEE5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34252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54E68-88CD-4694-BEF7-13486D7629E1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04B93-AF13-43F3-B456-85803E859B33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9530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CBAB8-6015-4F0B-BA61-847968269A07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5B4F8-578A-44DE-B5A6-89137D2AA8B0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403270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BEA4-4103-488A-8082-9829748EDCEA}" type="datetimeFigureOut">
              <a:rPr lang="es-ES" altLang="zh-CN"/>
              <a:pPr/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E1851-128F-4E87-8177-1AB873778BAA}" type="slidenum">
              <a:rPr lang="es-ES" altLang="zh-CN"/>
              <a:pPr/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44866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55318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85629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30588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59106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57330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8311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80265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44636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64251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3541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266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AEA62-8A00-4947-B96A-845B607C9205}" type="datetimeFigureOut">
              <a:rPr lang="es-ES" smtClean="0"/>
              <a:pPr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A1060-4DB4-46FA-9A72-E7D7FC7654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6751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5159862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5202769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6413746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8105685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25620222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16896456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6876555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774157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5EBB01-CC8B-4AFB-ADB3-35A9A760D8C1}" type="datetimeFigureOut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29/11/2014</a:t>
            </a:fld>
            <a:endParaRPr lang="es-E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31014D-433C-4048-9E7D-055311871FEC}" type="slidenum">
              <a:rPr lang="es-ES" altLang="zh-CN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zh-CN"/>
          </a:p>
        </p:txBody>
      </p:sp>
    </p:spTree>
    <p:extLst>
      <p:ext uri="{BB962C8B-B14F-4D97-AF65-F5344CB8AC3E}">
        <p14:creationId xmlns:p14="http://schemas.microsoft.com/office/powerpoint/2010/main" val="31365675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3210">
        <p14:ripple/>
      </p:transition>
    </mc:Choice>
    <mc:Fallback xmlns="">
      <p:transition spd="slow" advTm="3321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698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7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0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8.xml"/><Relationship Id="rId5" Type="http://schemas.openxmlformats.org/officeDocument/2006/relationships/image" Target="../media/image62.jpeg"/><Relationship Id="rId4" Type="http://schemas.openxmlformats.org/officeDocument/2006/relationships/image" Target="../media/image6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9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0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78.gif"/><Relationship Id="rId5" Type="http://schemas.openxmlformats.org/officeDocument/2006/relationships/image" Target="../media/image2.gif"/><Relationship Id="rId4" Type="http://schemas.openxmlformats.org/officeDocument/2006/relationships/image" Target="../media/image7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1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Fotos de John Wilhelm\Diapositiva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88269" y="6217930"/>
            <a:ext cx="349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creado por Helen</a:t>
            </a:r>
            <a:endParaRPr lang="es-ES" sz="2000" b="1" dirty="0">
              <a:ln>
                <a:solidFill>
                  <a:srgbClr val="92D05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www.gifs-animados.es/generated/textgen/201411/gifs-animados-57-6469cae2f553d304b9fdfc5c08fe688f83a0ed7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6340678"/>
            <a:ext cx="1572394" cy="31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4142028" y="6251490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sz="2000" b="1" dirty="0">
              <a:ln>
                <a:solidFill>
                  <a:srgbClr val="92D05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http://www.gifs-animados.es/generated/textgen/201411/gifs-animados-57-b013004fe1f663ae9f92f4e573a497e97fcafba5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384" y="401366"/>
            <a:ext cx="4057650" cy="56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gifs-animados.es/generated/textgen/201411/gifs-animados-57-87b376be1dc9ee1d583c341fe902cf12e54c3a46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172" y="1700808"/>
            <a:ext cx="4991100" cy="41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9" descr="C:\Users\Eleni\Desktop\Fotos de John Wilhelm\Diapositiva11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469" y="-20264"/>
            <a:ext cx="9153469" cy="687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55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233">
        <p14:ripple/>
        <p:sndAc>
          <p:stSnd loop="1">
            <p:snd r:embed="rId3" name="Madonna Like A Virgin.wav"/>
          </p:stSnd>
        </p:sndAc>
      </p:transition>
    </mc:Choice>
    <mc:Fallback xmlns="">
      <p:transition spd="slow" advTm="17233">
        <p:fade/>
        <p:sndAc>
          <p:stSnd loop="1">
            <p:snd r:embed="rId9" name="Madonna Like A Virg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9" descr="C:\Users\Eleni\Desktop\Fotos de John Wilhelm\Diapositiva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Fotos de John Wilhelm\Diapositiva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-16514" y="-34970"/>
            <a:ext cx="9160513" cy="7064368"/>
          </a:xfrm>
          <a:prstGeom prst="rect">
            <a:avLst/>
          </a:prstGeom>
          <a:solidFill>
            <a:srgbClr val="FF3399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zh-CN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920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784">
        <p14:ripple/>
      </p:transition>
    </mc:Choice>
    <mc:Fallback xmlns="">
      <p:transition spd="slow" advTm="307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C:\Users\Eleni\Desktop\Fotos de John Wilhelm\Diapositiva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13" y="0"/>
            <a:ext cx="9174718" cy="7029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20950" y="-1"/>
            <a:ext cx="9123050" cy="6858000"/>
          </a:xfrm>
          <a:prstGeom prst="rtTriangle">
            <a:avLst/>
          </a:prstGeom>
          <a:solidFill>
            <a:srgbClr val="00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20950" y="-103186"/>
            <a:ext cx="9345478" cy="7064369"/>
          </a:xfrm>
          <a:prstGeom prst="rtTriangle">
            <a:avLst/>
          </a:prstGeom>
          <a:solidFill>
            <a:srgbClr val="00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9" name="Picture 7" descr="C:\Users\Eleni\Desktop\Fotos de John Wilhelm\Diapositiva2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15" y="-103186"/>
            <a:ext cx="9160515" cy="713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1" descr="C:\Users\Eleni\Desktop\Fotos de John Wilhelm\Diapositiva1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468" y="-103186"/>
            <a:ext cx="9153467" cy="713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16515" y="-103186"/>
            <a:ext cx="9160513" cy="7132584"/>
          </a:xfrm>
          <a:prstGeom prst="rect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zh-CN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87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226">
        <p14:ripple/>
      </p:transition>
    </mc:Choice>
    <mc:Fallback xmlns="">
      <p:transition spd="slow" advTm="202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" name="Picture 4" descr="C:\Users\Eleni\Desktop\foto John\Diapositiva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100" y="-243408"/>
            <a:ext cx="9296300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36 Triángulo rectángulo"/>
          <p:cNvSpPr/>
          <p:nvPr/>
        </p:nvSpPr>
        <p:spPr>
          <a:xfrm flipH="1" flipV="1">
            <a:off x="-55100" y="-243408"/>
            <a:ext cx="9324478" cy="7416824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38" name="37 Triángulo rectángulo"/>
          <p:cNvSpPr/>
          <p:nvPr/>
        </p:nvSpPr>
        <p:spPr>
          <a:xfrm>
            <a:off x="-55100" y="-243408"/>
            <a:ext cx="9519362" cy="7416824"/>
          </a:xfrm>
          <a:prstGeom prst="rtTriangle">
            <a:avLst/>
          </a:prstGeom>
          <a:solidFill>
            <a:srgbClr val="CC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41" name="Picture 75" descr="C:\Users\Eleni\Desktop\Fotos de John Wilhelm\Diapositiva9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100" y="-205168"/>
            <a:ext cx="9324478" cy="737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6" descr="C:\Users\Eleni\Desktop\Fotos de John Wilhelm\Diapositiva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100" y="-243408"/>
            <a:ext cx="9324478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42 Rectángulo"/>
          <p:cNvSpPr/>
          <p:nvPr/>
        </p:nvSpPr>
        <p:spPr>
          <a:xfrm>
            <a:off x="-55100" y="-314901"/>
            <a:ext cx="9324478" cy="7488317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zh-CN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359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142">
        <p14:ripple/>
      </p:transition>
    </mc:Choice>
    <mc:Fallback xmlns="">
      <p:transition spd="slow" advTm="181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4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  <p:bldP spid="38" grpId="0" animBg="1"/>
      <p:bldP spid="38" grpId="1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1" name="Picture 3" descr="C:\Users\Eleni\Desktop\Cuadros\Bellisimo\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Triángulo rectángulo"/>
          <p:cNvSpPr/>
          <p:nvPr/>
        </p:nvSpPr>
        <p:spPr>
          <a:xfrm flipH="1" flipV="1">
            <a:off x="-2" y="0"/>
            <a:ext cx="9144001" cy="6957392"/>
          </a:xfrm>
          <a:prstGeom prst="rtTriangle">
            <a:avLst/>
          </a:prstGeom>
          <a:solidFill>
            <a:srgbClr val="92D05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9144000" cy="6957392"/>
          </a:xfrm>
          <a:prstGeom prst="rtTriangle">
            <a:avLst/>
          </a:prstGeom>
          <a:solidFill>
            <a:srgbClr val="CC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8" name="Picture 3" descr="C:\Users\Eleni\Desktop\Fotos de John Wilhelm\Diapositiva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14" y="-5038"/>
            <a:ext cx="9160513" cy="696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Eleni\Desktop\Fotos de John Wilhelm\Diapositiva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44"/>
            <a:ext cx="9144000" cy="695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36456" y="-34969"/>
            <a:ext cx="9201406" cy="7064368"/>
          </a:xfrm>
          <a:prstGeom prst="rect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zh-CN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309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787">
        <p14:ripple/>
      </p:transition>
    </mc:Choice>
    <mc:Fallback xmlns="">
      <p:transition spd="slow" advTm="157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18" name="Picture 4" descr="C:\Users\Eleni\Desktop\Fotos de John Wilhelm\Diapositiva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43"/>
            <a:ext cx="9416208" cy="685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5" descr="C:\Users\Eleni\Desktop\Fotos de John Wilhelm\Diapositiva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70" y="-19374"/>
            <a:ext cx="9487678" cy="6877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2" descr="C:\Users\Eleni\Desktop\Fotos de John Wilhelm\Diapositiva9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70" y="0"/>
            <a:ext cx="9487678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107196" y="4743"/>
            <a:ext cx="9523403" cy="69526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71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pic>
        <p:nvPicPr>
          <p:cNvPr id="24" name="Picture 54" descr="C:\Users\Eleni\Desktop\Fotos de John Wilhelm\Diapositiva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658" y="-40501"/>
            <a:ext cx="9182658" cy="696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19057871">
            <a:off x="398011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Lágrima"/>
          <p:cNvSpPr/>
          <p:nvPr/>
        </p:nvSpPr>
        <p:spPr>
          <a:xfrm rot="19057871">
            <a:off x="3927451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Lágrima"/>
          <p:cNvSpPr/>
          <p:nvPr/>
        </p:nvSpPr>
        <p:spPr>
          <a:xfrm rot="19057871">
            <a:off x="6980514" y="516407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Lágrima"/>
          <p:cNvSpPr/>
          <p:nvPr/>
        </p:nvSpPr>
        <p:spPr>
          <a:xfrm rot="19057871">
            <a:off x="6909076" y="623564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8" name="17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9" name="18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0" name="19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1" name="20 Lágrima"/>
          <p:cNvSpPr/>
          <p:nvPr/>
        </p:nvSpPr>
        <p:spPr>
          <a:xfrm rot="19057871">
            <a:off x="76540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2" name="21 Lágrima"/>
          <p:cNvSpPr/>
          <p:nvPr/>
        </p:nvSpPr>
        <p:spPr>
          <a:xfrm rot="19057871">
            <a:off x="69397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26" name="Picture 33" descr="C:\Users\Eleni\Desktop\Fotos de John Wilhelm\Diapositiva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43408"/>
            <a:ext cx="9505056" cy="760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Eleni\Desktop\Fotos de John Wilhelm\Diapositiva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3690" y="-243409"/>
            <a:ext cx="9432722" cy="760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22 Rectángulo"/>
          <p:cNvSpPr/>
          <p:nvPr/>
        </p:nvSpPr>
        <p:spPr>
          <a:xfrm>
            <a:off x="-163690" y="-243409"/>
            <a:ext cx="9488218" cy="760147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74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394">
        <p14:ripple/>
      </p:transition>
    </mc:Choice>
    <mc:Fallback xmlns="">
      <p:transition spd="slow" advTm="233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4" presetClass="entr" presetSubtype="1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>
            <a:normAutofit/>
          </a:bodyPr>
          <a:lstStyle/>
          <a:p>
            <a:endParaRPr lang="es-ES" altLang="zh-CN" dirty="0" smtClean="0">
              <a:solidFill>
                <a:srgbClr val="FFFFFF"/>
              </a:solidFill>
            </a:endParaRPr>
          </a:p>
        </p:txBody>
      </p:sp>
      <p:pic>
        <p:nvPicPr>
          <p:cNvPr id="10" name="Picture 74" descr="C:\Users\Eleni\Desktop\Fotos de John Wilhelm\Diapositiva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7706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11" name="Picture 73" descr="C:\Users\Eleni\Desktop\Fotos de John Wilhelm\Diapositiva9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577064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2" descr="C:\Users\Eleni\Desktop\Fotos de John Wilhelm\Diapositiva7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577064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-176658" y="-171400"/>
            <a:ext cx="9573194" cy="72008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2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9" descr="C:\Users\Eleni\Desktop\Fotos de John Wilhelm\Diapositiva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rectángulo"/>
          <p:cNvSpPr/>
          <p:nvPr/>
        </p:nvSpPr>
        <p:spPr>
          <a:xfrm>
            <a:off x="-69032" y="-85700"/>
            <a:ext cx="9213032" cy="7123720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-158788" y="0"/>
            <a:ext cx="9213032" cy="6952320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5" name="Picture 48" descr="C:\Users\Eleni\Desktop\Fotos de John Wilhelm\Diapositiva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9032" y="31254"/>
            <a:ext cx="9213032" cy="700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Fotos de John Wilhelm\Diapositiva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788" y="-85700"/>
            <a:ext cx="9324375" cy="7331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158788" y="-85700"/>
            <a:ext cx="9452508" cy="744174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50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932">
        <p14:ripple/>
      </p:transition>
    </mc:Choice>
    <mc:Fallback xmlns="">
      <p:transition spd="slow" advTm="199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22888"/>
          </a:solidFill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pic>
        <p:nvPicPr>
          <p:cNvPr id="18" name="Picture 3" descr="C:\Users\Eleni\Desktop\Fotos de John Wilhelm\Diapositiva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0" y="0"/>
            <a:ext cx="941429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19" name="Picture 21" descr="C:\Users\Eleni\Desktop\Fotos de John Wilhelm\Diapositiva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14" y="-5038"/>
            <a:ext cx="9432721" cy="703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1" descr="C:\Users\Eleni\Desktop\Fotos de John Wilhelm\Diapositiva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631" y="-14676"/>
            <a:ext cx="9449837" cy="704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33631" y="-28252"/>
            <a:ext cx="9449839" cy="705765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72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213">
        <p14:ripple/>
      </p:transition>
    </mc:Choice>
    <mc:Fallback xmlns="">
      <p:transition spd="slow" advTm="202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pic>
        <p:nvPicPr>
          <p:cNvPr id="9" name="Picture 92" descr="C:\Users\Eleni\Desktop\Fotos de John Wilhelm\Diapositiva1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468" y="-38100"/>
            <a:ext cx="9153468" cy="699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957392"/>
          </a:xfrm>
          <a:prstGeom prst="rtTriangle">
            <a:avLst/>
          </a:prstGeom>
          <a:solidFill>
            <a:srgbClr val="CC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-42261" y="19100"/>
            <a:ext cx="9186260" cy="6838900"/>
          </a:xfrm>
          <a:prstGeom prst="rtTriangle">
            <a:avLst/>
          </a:prstGeom>
          <a:solidFill>
            <a:srgbClr val="FFFF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10" name="Picture 91" descr="C:\Users\Eleni\Desktop\Fotos de John Wilhelm\Diapositiva1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468" y="-20264"/>
            <a:ext cx="9144000" cy="69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7" descr="C:\Users\Eleni\Desktop\Fotos de John Wilhelm\Diapositiva1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0312" y="-67444"/>
            <a:ext cx="9366789" cy="704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-80311" y="-67444"/>
            <a:ext cx="9366788" cy="70451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zh-CN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217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760">
        <p14:ripple/>
      </p:transition>
    </mc:Choice>
    <mc:Fallback xmlns="">
      <p:transition spd="slow" advTm="207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Fotos de John Wilhelm\Diapositiva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13" y="-503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Triángulo rectángulo"/>
          <p:cNvSpPr/>
          <p:nvPr/>
        </p:nvSpPr>
        <p:spPr>
          <a:xfrm>
            <a:off x="-48089" y="-86952"/>
            <a:ext cx="9445063" cy="7245424"/>
          </a:xfrm>
          <a:prstGeom prst="rtTriangle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-158788" y="-52198"/>
            <a:ext cx="9302788" cy="7175917"/>
          </a:xfrm>
          <a:prstGeom prst="rtTriangle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6" name="Picture 28" descr="C:\Users\Eleni\Desktop\Fotos de John Wilhelm\Diapositiva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6952"/>
            <a:ext cx="914400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7" descr="C:\Users\Eleni\Desktop\Fotos de John Wilhelm\Diapositiva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788" y="-86952"/>
            <a:ext cx="9302788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158789" y="-86952"/>
            <a:ext cx="9286275" cy="7245424"/>
          </a:xfrm>
          <a:prstGeom prst="rect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zh-CN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371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276">
        <p14:ripple/>
      </p:transition>
    </mc:Choice>
    <mc:Fallback xmlns="">
      <p:transition spd="slow" advTm="182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sp>
        <p:nvSpPr>
          <p:cNvPr id="5" name="4 Lágrima"/>
          <p:cNvSpPr/>
          <p:nvPr/>
        </p:nvSpPr>
        <p:spPr>
          <a:xfrm rot="19057871">
            <a:off x="5551754" y="663494"/>
            <a:ext cx="1179507" cy="1244707"/>
          </a:xfrm>
          <a:prstGeom prst="teardrop">
            <a:avLst>
              <a:gd name="adj" fmla="val 165548"/>
            </a:avLst>
          </a:prstGeom>
          <a:solidFill>
            <a:srgbClr val="00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Lágrima"/>
          <p:cNvSpPr/>
          <p:nvPr/>
        </p:nvSpPr>
        <p:spPr>
          <a:xfrm rot="19057871">
            <a:off x="548031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Lágrima"/>
          <p:cNvSpPr/>
          <p:nvPr/>
        </p:nvSpPr>
        <p:spPr>
          <a:xfrm rot="19057871">
            <a:off x="548031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Lágrima"/>
          <p:cNvSpPr/>
          <p:nvPr/>
        </p:nvSpPr>
        <p:spPr>
          <a:xfrm rot="19057871">
            <a:off x="5408878" y="4021080"/>
            <a:ext cx="1179507" cy="1244707"/>
          </a:xfrm>
          <a:prstGeom prst="teardrop">
            <a:avLst>
              <a:gd name="adj" fmla="val 165548"/>
            </a:avLst>
          </a:prstGeom>
          <a:solidFill>
            <a:srgbClr val="00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19057871">
            <a:off x="540887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Lágrima"/>
          <p:cNvSpPr/>
          <p:nvPr/>
        </p:nvSpPr>
        <p:spPr>
          <a:xfrm rot="19057871">
            <a:off x="5337440" y="6021319"/>
            <a:ext cx="1179507" cy="1244707"/>
          </a:xfrm>
          <a:prstGeom prst="teardrop">
            <a:avLst>
              <a:gd name="adj" fmla="val 165548"/>
            </a:avLst>
          </a:prstGeom>
          <a:solidFill>
            <a:srgbClr val="00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Lágrima"/>
          <p:cNvSpPr/>
          <p:nvPr/>
        </p:nvSpPr>
        <p:spPr>
          <a:xfrm rot="19057871">
            <a:off x="2337044" y="734932"/>
            <a:ext cx="1179507" cy="1244707"/>
          </a:xfrm>
          <a:prstGeom prst="teardrop">
            <a:avLst>
              <a:gd name="adj" fmla="val 165548"/>
            </a:avLst>
          </a:prstGeom>
          <a:solidFill>
            <a:srgbClr val="00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0000"/>
              </a:solidFill>
            </a:endParaRPr>
          </a:p>
        </p:txBody>
      </p:sp>
      <p:sp>
        <p:nvSpPr>
          <p:cNvPr id="12" name="11 Lágrima"/>
          <p:cNvSpPr/>
          <p:nvPr/>
        </p:nvSpPr>
        <p:spPr>
          <a:xfrm rot="19057871">
            <a:off x="226560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19057871">
            <a:off x="226560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Lágrima"/>
          <p:cNvSpPr/>
          <p:nvPr/>
        </p:nvSpPr>
        <p:spPr>
          <a:xfrm rot="19057871">
            <a:off x="2194168" y="4092518"/>
            <a:ext cx="1179507" cy="1244707"/>
          </a:xfrm>
          <a:prstGeom prst="teardrop">
            <a:avLst>
              <a:gd name="adj" fmla="val 165548"/>
            </a:avLst>
          </a:prstGeom>
          <a:solidFill>
            <a:srgbClr val="00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Lágrima"/>
          <p:cNvSpPr/>
          <p:nvPr/>
        </p:nvSpPr>
        <p:spPr>
          <a:xfrm rot="19057871">
            <a:off x="219416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Lágrima"/>
          <p:cNvSpPr/>
          <p:nvPr/>
        </p:nvSpPr>
        <p:spPr>
          <a:xfrm rot="19057871">
            <a:off x="2194168" y="6092757"/>
            <a:ext cx="1179507" cy="1244707"/>
          </a:xfrm>
          <a:prstGeom prst="teardrop">
            <a:avLst>
              <a:gd name="adj" fmla="val 165548"/>
            </a:avLst>
          </a:prstGeom>
          <a:solidFill>
            <a:srgbClr val="00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18" name="Picture 42" descr="C:\Users\Eleni\Desktop\Fotos de John Wilhelm\Diapositiva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88" y="-142890"/>
            <a:ext cx="9335616" cy="717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3" descr="C:\Users\Eleni\Desktop\Fotos de John Wilhelm\Diapositiva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9736"/>
            <a:ext cx="9324528" cy="732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39828" y="-202129"/>
            <a:ext cx="9364355" cy="737554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75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pic>
        <p:nvPicPr>
          <p:cNvPr id="18" name="Picture 44" descr="C:\Users\Eleni\Desktop\Fotos de John Wilhelm\Diapositiva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4982" y="0"/>
            <a:ext cx="950119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Picture 34" descr="C:\Users\Eleni\Desktop\Fotos de John Wilhelm\Diapositiva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784" y="-311422"/>
            <a:ext cx="9701992" cy="734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Eleni\Desktop\Fotos de John Wilhelm\Diapositiva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836" y="-311422"/>
            <a:ext cx="9702044" cy="734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285836" y="-368127"/>
            <a:ext cx="9702044" cy="7397525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4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925">
        <p14:ripple/>
      </p:transition>
    </mc:Choice>
    <mc:Fallback xmlns="">
      <p:transition spd="slow" advTm="209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ctrTitle"/>
          </p:nvPr>
        </p:nvSpPr>
        <p:spPr>
          <a:xfrm>
            <a:off x="0" y="-315416"/>
            <a:ext cx="9144000" cy="7272808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pic>
        <p:nvPicPr>
          <p:cNvPr id="10" name="Picture 71" descr="C:\Users\Eleni\Desktop\Fotos de John Wilhelm\Diapositiva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420"/>
            <a:ext cx="9215438" cy="689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11" name="Picture 69" descr="C:\Users\Eleni\Desktop\Fotos de John Wilhelm\Diapositiva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420"/>
            <a:ext cx="9215438" cy="698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Eleni\Desktop\Fotos de John Wilhelm\Diapositiva1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48" y="-100658"/>
            <a:ext cx="9240540" cy="720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-315416"/>
            <a:ext cx="9253488" cy="74168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8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448">
        <p14:ripple/>
      </p:transition>
    </mc:Choice>
    <mc:Fallback xmlns="">
      <p:transition spd="slow" advTm="194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FF00"/>
          </a:solidFill>
        </p:spPr>
        <p:txBody>
          <a:bodyPr>
            <a:normAutofit/>
          </a:bodyPr>
          <a:lstStyle/>
          <a:p>
            <a:endParaRPr lang="es-ES" altLang="zh-CN" dirty="0" smtClean="0">
              <a:solidFill>
                <a:srgbClr val="FFFFFF"/>
              </a:solidFill>
            </a:endParaRPr>
          </a:p>
        </p:txBody>
      </p:sp>
      <p:pic>
        <p:nvPicPr>
          <p:cNvPr id="13" name="Picture 3" descr="C:\Users\Eleni\Desktop\Cuadros\Bellisimo\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7029400"/>
          </a:xfrm>
          <a:prstGeom prst="rect">
            <a:avLst/>
          </a:prstGeom>
          <a:solidFill>
            <a:srgbClr val="FF0000"/>
          </a:solidFill>
          <a:extLst/>
        </p:spPr>
      </p:pic>
      <p:sp>
        <p:nvSpPr>
          <p:cNvPr id="5" name="4 Cheurón"/>
          <p:cNvSpPr/>
          <p:nvPr/>
        </p:nvSpPr>
        <p:spPr>
          <a:xfrm>
            <a:off x="5357818" y="500042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prstClr val="white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3576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prstClr val="white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50043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prstClr val="white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57173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prstClr val="white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71604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prstClr val="white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857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prstClr val="white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prstClr val="white"/>
              </a:solidFill>
            </a:endParaRPr>
          </a:p>
        </p:txBody>
      </p:sp>
      <p:pic>
        <p:nvPicPr>
          <p:cNvPr id="14" name="Picture 85" descr="C:\Users\Eleni\Desktop\Fotos de John Wilhelm\Diapositiva1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468" y="-20264"/>
            <a:ext cx="9261988" cy="69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8" descr="C:\Users\Eleni\Desktop\Fotos de John Wilhelm\Diapositiva1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0264"/>
            <a:ext cx="9433048" cy="704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-180528" y="-20264"/>
            <a:ext cx="9433047" cy="7049664"/>
          </a:xfrm>
          <a:prstGeom prst="rect">
            <a:avLst/>
          </a:prstGeom>
          <a:gradFill flip="none" rotWithShape="1">
            <a:gsLst>
              <a:gs pos="0">
                <a:srgbClr val="FF3399">
                  <a:tint val="66000"/>
                  <a:satMod val="160000"/>
                </a:srgbClr>
              </a:gs>
              <a:gs pos="50000">
                <a:srgbClr val="FF3399">
                  <a:tint val="44500"/>
                  <a:satMod val="160000"/>
                </a:srgbClr>
              </a:gs>
              <a:gs pos="100000">
                <a:srgbClr val="FF3399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15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255">
        <p14:ripple/>
      </p:transition>
    </mc:Choice>
    <mc:Fallback xmlns="">
      <p:transition spd="slow" advTm="222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ctrTitle"/>
          </p:nvPr>
        </p:nvSpPr>
        <p:spPr>
          <a:xfrm>
            <a:off x="-38589" y="0"/>
            <a:ext cx="9182589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pic>
        <p:nvPicPr>
          <p:cNvPr id="9" name="Picture 5" descr="C:\Users\Eleni\Desktop\Fotos de John Wilhelm\Diapositiva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589" y="0"/>
            <a:ext cx="9291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solidFill>
            <a:srgbClr val="76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solidFill>
            <a:srgbClr val="76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10" name="Picture 26" descr="C:\Users\Eleni\Desktop\Fotos de John Wilhelm\Diapositiva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590" y="-99392"/>
            <a:ext cx="9291109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Eleni\Desktop\Fotos de John Wilhelm\Diapositiva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9128" y="-99392"/>
            <a:ext cx="9311648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59128" y="-99392"/>
            <a:ext cx="9311648" cy="712879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74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969">
        <p14:ripple/>
      </p:transition>
    </mc:Choice>
    <mc:Fallback xmlns="">
      <p:transition spd="slow" advTm="189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6" descr="C:\Users\Eleni\Desktop\Fotos de John Wilhelm\Diapositiva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266" y="0"/>
            <a:ext cx="9243265" cy="714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rectángulo"/>
          <p:cNvSpPr/>
          <p:nvPr/>
        </p:nvSpPr>
        <p:spPr>
          <a:xfrm>
            <a:off x="-360004" y="-329952"/>
            <a:ext cx="9756576" cy="7475140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-107432" y="-85700"/>
            <a:ext cx="9251432" cy="7139744"/>
          </a:xfrm>
          <a:prstGeom prst="rtTriangle">
            <a:avLst/>
          </a:prstGeom>
          <a:solidFill>
            <a:srgbClr val="7030A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5" name="Picture 11" descr="C:\Users\Eleni\Desktop\Fotos de John Wilhelm\Diapositiva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0004" y="-85700"/>
            <a:ext cx="9504003" cy="723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7" descr="C:\Users\Eleni\Desktop\Fotos de John Wilhelm\Diapositiva8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0005" y="-85700"/>
            <a:ext cx="9504003" cy="723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Fotos de John Wilhelm\Diapositiva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5676" y="-176844"/>
            <a:ext cx="9629676" cy="723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612576" y="-176844"/>
            <a:ext cx="9756574" cy="749427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05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foto John\Diapositiva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292" y="-171400"/>
            <a:ext cx="9167292" cy="70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Luna"/>
          <p:cNvSpPr/>
          <p:nvPr/>
        </p:nvSpPr>
        <p:spPr>
          <a:xfrm flipH="1">
            <a:off x="4643438" y="-190981"/>
            <a:ext cx="4500562" cy="7048981"/>
          </a:xfrm>
          <a:prstGeom prst="moon">
            <a:avLst>
              <a:gd name="adj" fmla="val 59353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>
            <a:off x="0" y="-171400"/>
            <a:ext cx="4714876" cy="7029400"/>
          </a:xfrm>
          <a:prstGeom prst="moon">
            <a:avLst>
              <a:gd name="adj" fmla="val 57008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7" name="Picture 5" descr="C:\Users\Eleni\Desktop\foto John\Diapositiva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981"/>
            <a:ext cx="9144000" cy="704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5" descr="C:\Users\Eleni\Desktop\Fotos de John Wilhelm\Diapositiva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4" y="-202764"/>
            <a:ext cx="9144000" cy="706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Eleni\Desktop\foto John\Diapositiva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29777"/>
            <a:ext cx="9467974" cy="708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388168" y="-229777"/>
            <a:ext cx="9603606" cy="7092169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50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984">
        <p14:ripple/>
      </p:transition>
    </mc:Choice>
    <mc:Fallback xmlns="">
      <p:transition spd="slow" advTm="25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5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pic>
        <p:nvPicPr>
          <p:cNvPr id="18" name="Picture 25" descr="C:\Users\Eleni\Desktop\Fotos de John Wilhelm\Diapositiva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92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Lágrima"/>
          <p:cNvSpPr/>
          <p:nvPr/>
        </p:nvSpPr>
        <p:spPr>
          <a:xfrm rot="19057871">
            <a:off x="555175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Lágrima"/>
          <p:cNvSpPr/>
          <p:nvPr/>
        </p:nvSpPr>
        <p:spPr>
          <a:xfrm rot="19057871">
            <a:off x="548031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Lágrima"/>
          <p:cNvSpPr/>
          <p:nvPr/>
        </p:nvSpPr>
        <p:spPr>
          <a:xfrm rot="19057871">
            <a:off x="548031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Lágrima"/>
          <p:cNvSpPr/>
          <p:nvPr/>
        </p:nvSpPr>
        <p:spPr>
          <a:xfrm rot="19057871">
            <a:off x="540887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19057871">
            <a:off x="540887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Lágrima"/>
          <p:cNvSpPr/>
          <p:nvPr/>
        </p:nvSpPr>
        <p:spPr>
          <a:xfrm rot="19057871">
            <a:off x="533744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Lágrima"/>
          <p:cNvSpPr/>
          <p:nvPr/>
        </p:nvSpPr>
        <p:spPr>
          <a:xfrm rot="19057871">
            <a:off x="233704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Lágrima"/>
          <p:cNvSpPr/>
          <p:nvPr/>
        </p:nvSpPr>
        <p:spPr>
          <a:xfrm rot="19057871">
            <a:off x="226560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19057871">
            <a:off x="226560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Lágrima"/>
          <p:cNvSpPr/>
          <p:nvPr/>
        </p:nvSpPr>
        <p:spPr>
          <a:xfrm rot="19057871">
            <a:off x="219416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Lágrima"/>
          <p:cNvSpPr/>
          <p:nvPr/>
        </p:nvSpPr>
        <p:spPr>
          <a:xfrm rot="19057871">
            <a:off x="219416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Lágrima"/>
          <p:cNvSpPr/>
          <p:nvPr/>
        </p:nvSpPr>
        <p:spPr>
          <a:xfrm rot="19057871">
            <a:off x="212273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19" name="Picture 3" descr="C:\Users\Eleni\Desktop\Cuadros\Bellisimo\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2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8" descr="C:\Users\Eleni\Desktop\Fotos de John Wilhelm\Diapositiva8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42901"/>
            <a:ext cx="9433048" cy="707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140761" y="-142901"/>
            <a:ext cx="9465289" cy="707233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59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456">
        <p14:ripple/>
      </p:transition>
    </mc:Choice>
    <mc:Fallback xmlns="">
      <p:transition spd="slow" advTm="224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8" presetClass="entr" presetSubtype="9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4" presetClass="entr" presetSubtype="5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8" dur="5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foto John\Diapositiva1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80528" y="-323698"/>
            <a:ext cx="9352756" cy="718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Luna"/>
          <p:cNvSpPr/>
          <p:nvPr/>
        </p:nvSpPr>
        <p:spPr>
          <a:xfrm flipH="1">
            <a:off x="4643438" y="-323698"/>
            <a:ext cx="4500562" cy="7181698"/>
          </a:xfrm>
          <a:prstGeom prst="moon">
            <a:avLst>
              <a:gd name="adj" fmla="val 59353"/>
            </a:avLst>
          </a:prstGeom>
          <a:solidFill>
            <a:srgbClr val="0000FF"/>
          </a:solidFill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>
            <a:off x="0" y="-323698"/>
            <a:ext cx="4714876" cy="7181698"/>
          </a:xfrm>
          <a:prstGeom prst="moon">
            <a:avLst>
              <a:gd name="adj" fmla="val 57008"/>
            </a:avLst>
          </a:prstGeom>
          <a:solidFill>
            <a:srgbClr val="0000FF"/>
          </a:solidFill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7" name="Picture 12" descr="C:\Users\Eleni\Desktop\foto John\Diapositiva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405257"/>
            <a:ext cx="9352756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Eleni\Desktop\foto John\Diapositiva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8756" y="-405257"/>
            <a:ext cx="9352756" cy="734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238794" y="-405257"/>
            <a:ext cx="9411022" cy="7344815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58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pic>
        <p:nvPicPr>
          <p:cNvPr id="14" name="Picture 57" descr="C:\Users\Eleni\Desktop\Fotos de John Wilhelm\Diapositiva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9314"/>
            <a:ext cx="9395396" cy="706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ombinar"/>
          <p:cNvSpPr/>
          <p:nvPr/>
        </p:nvSpPr>
        <p:spPr>
          <a:xfrm rot="54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Picture 7" descr="C:\Users\Eleni\Desktop\foto John\Diapositiva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209922"/>
            <a:ext cx="9822694" cy="706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3" descr="C:\Users\Eleni\Desktop\foto John\Diapositiva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209922"/>
            <a:ext cx="9972601" cy="709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34336" y="-209922"/>
            <a:ext cx="10006936" cy="716731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4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227">
        <p14:ripple/>
      </p:transition>
    </mc:Choice>
    <mc:Fallback xmlns="">
      <p:transition spd="slow" advTm="232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32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61" descr="C:\Users\Eleni\Desktop\Fotos de John Wilhelm\Diapositiva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29" y="0"/>
            <a:ext cx="9146126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19057871">
            <a:off x="398011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Lágrima"/>
          <p:cNvSpPr/>
          <p:nvPr/>
        </p:nvSpPr>
        <p:spPr>
          <a:xfrm rot="19057871">
            <a:off x="390868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4" name="13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Lágrima"/>
          <p:cNvSpPr/>
          <p:nvPr/>
        </p:nvSpPr>
        <p:spPr>
          <a:xfrm rot="19057871">
            <a:off x="6980514" y="516407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6" name="15 Lágrima"/>
          <p:cNvSpPr/>
          <p:nvPr/>
        </p:nvSpPr>
        <p:spPr>
          <a:xfrm rot="19057871">
            <a:off x="6909076" y="623564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8" name="17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9" name="18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0" name="19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1" name="20 Lágrima"/>
          <p:cNvSpPr/>
          <p:nvPr/>
        </p:nvSpPr>
        <p:spPr>
          <a:xfrm rot="19057871">
            <a:off x="76540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2" name="21 Lágrima"/>
          <p:cNvSpPr/>
          <p:nvPr/>
        </p:nvSpPr>
        <p:spPr>
          <a:xfrm rot="19057871">
            <a:off x="69397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25" name="Picture 60" descr="C:\Users\Eleni\Desktop\Fotos de John Wilhelm\Diapositiva7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044"/>
            <a:ext cx="9144000" cy="684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5" descr="C:\Users\Eleni\Desktop\Fotos de John Wilhelm\Diapositiva1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460" y="-171400"/>
            <a:ext cx="9407996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22 Rectángulo"/>
          <p:cNvSpPr/>
          <p:nvPr/>
        </p:nvSpPr>
        <p:spPr>
          <a:xfrm>
            <a:off x="-11460" y="-178620"/>
            <a:ext cx="9407996" cy="720802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51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5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3" presetClass="entr" presetSubtype="27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6" descr="C:\Users\Eleni\Desktop\Fotos de John Wilhelm\Diapositiva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324528" cy="716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sp>
        <p:nvSpPr>
          <p:cNvPr id="5" name="4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solidFill>
            <a:srgbClr val="FF33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  <p:pic>
        <p:nvPicPr>
          <p:cNvPr id="6" name="Picture 2" descr="C:\Users\Eleni\Desktop\foto John\Diapositiva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2" y="-183182"/>
            <a:ext cx="9318426" cy="717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Eleni\Desktop\Fotos de John Wilhelm\Diapositiva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24" y="-183182"/>
            <a:ext cx="9326951" cy="717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Eleni\Desktop\Fotos de John Wilhelm\Diapositiva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324528" cy="731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6102" y="-315416"/>
            <a:ext cx="9318426" cy="7312122"/>
          </a:xfrm>
          <a:prstGeom prst="rect">
            <a:avLst/>
          </a:prstGeom>
          <a:solidFill>
            <a:srgbClr val="FF3399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zh-CN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32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737">
        <p14:ripple/>
      </p:transition>
    </mc:Choice>
    <mc:Fallback xmlns="">
      <p:transition spd="slow" advTm="227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3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9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altLang="zh-CN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</p:spPr>
        <p:txBody>
          <a:bodyPr>
            <a:normAutofit/>
          </a:bodyPr>
          <a:lstStyle/>
          <a:p>
            <a:endParaRPr lang="es-ES" altLang="zh-CN" smtClean="0">
              <a:solidFill>
                <a:srgbClr val="FFFFFF"/>
              </a:solidFill>
            </a:endParaRPr>
          </a:p>
        </p:txBody>
      </p:sp>
      <p:pic>
        <p:nvPicPr>
          <p:cNvPr id="20" name="Picture 94" descr="C:\Users\Eleni\Desktop\Fotos de John Wilhelm\Diapositiva1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468" y="-20264"/>
            <a:ext cx="9144000" cy="69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Anillo"/>
          <p:cNvSpPr/>
          <p:nvPr/>
        </p:nvSpPr>
        <p:spPr>
          <a:xfrm>
            <a:off x="0" y="0"/>
            <a:ext cx="1857356" cy="1785926"/>
          </a:xfrm>
          <a:prstGeom prst="donut">
            <a:avLst>
              <a:gd name="adj" fmla="val 1927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286644" y="0"/>
            <a:ext cx="1857356" cy="1785926"/>
          </a:xfrm>
          <a:prstGeom prst="donut">
            <a:avLst>
              <a:gd name="adj" fmla="val 1927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78579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3008" y="1643074"/>
            <a:ext cx="1857356" cy="1785926"/>
          </a:xfrm>
          <a:prstGeom prst="donut">
            <a:avLst>
              <a:gd name="adj" fmla="val 1927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242886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786578" y="714356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215074" y="135729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56" cy="1785926"/>
          </a:xfrm>
          <a:prstGeom prst="donut">
            <a:avLst>
              <a:gd name="adj" fmla="val 1927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357454" y="3071834"/>
            <a:ext cx="1857356" cy="1785926"/>
          </a:xfrm>
          <a:prstGeom prst="donut">
            <a:avLst>
              <a:gd name="adj" fmla="val 1927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385762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307181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00562" y="3714752"/>
            <a:ext cx="1857356" cy="1785926"/>
          </a:xfrm>
          <a:prstGeom prst="donut">
            <a:avLst>
              <a:gd name="adj" fmla="val 1927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4500570"/>
            <a:ext cx="1857356" cy="1785926"/>
          </a:xfrm>
          <a:prstGeom prst="donut">
            <a:avLst>
              <a:gd name="adj" fmla="val 1927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214810" y="4429132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23" name="Picture 6" descr="C:\Users\Eleni\Desktop\foto John\Diapositiva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792" y="-20264"/>
            <a:ext cx="9277312" cy="69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gifs-animados.es/generated/textgen/201411/gifs-animados-57-6469cae2f553d304b9fdfc5c08fe688f83a0ed7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6340678"/>
            <a:ext cx="1572394" cy="31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7" y="219069"/>
            <a:ext cx="1628775" cy="134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23 Rectángulo"/>
          <p:cNvSpPr/>
          <p:nvPr/>
        </p:nvSpPr>
        <p:spPr>
          <a:xfrm>
            <a:off x="-34336" y="-20264"/>
            <a:ext cx="9286856" cy="6977656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51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582">
        <p14:ripple/>
      </p:transition>
    </mc:Choice>
    <mc:Fallback xmlns="">
      <p:transition spd="slow" advTm="205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61638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1_FOTOS PARA PASAR UN BUEN MOMENTO（雙福140413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Presentación en pantalla (4:3)</PresentationFormat>
  <Paragraphs>55</Paragraphs>
  <Slides>26</Slides>
  <Notes>25</Notes>
  <HiddenSlides>0</HiddenSlides>
  <MMClips>0</MMClips>
  <ScaleCrop>false</ScaleCrop>
  <HeadingPairs>
    <vt:vector size="4" baseType="variant">
      <vt:variant>
        <vt:lpstr>Tema</vt:lpstr>
      </vt:variant>
      <vt:variant>
        <vt:i4>11</vt:i4>
      </vt:variant>
      <vt:variant>
        <vt:lpstr>Títulos de diapositiva</vt:lpstr>
      </vt:variant>
      <vt:variant>
        <vt:i4>26</vt:i4>
      </vt:variant>
    </vt:vector>
  </HeadingPairs>
  <TitlesOfParts>
    <vt:vector size="37" baseType="lpstr">
      <vt:lpstr>Tema de Office</vt:lpstr>
      <vt:lpstr>FOTOS PARA PASAR UN BUEN MOMENTO（雙福140413）</vt:lpstr>
      <vt:lpstr>2_FOTOS PARA PASAR UN BUEN MOMENTO（雙福140413）</vt:lpstr>
      <vt:lpstr>3_FOTOS PARA PASAR UN BUEN MOMENTO（雙福140413）</vt:lpstr>
      <vt:lpstr>4_FOTOS PARA PASAR UN BUEN MOMENTO（雙福140413）</vt:lpstr>
      <vt:lpstr>5_FOTOS PARA PASAR UN BUEN MOMENTO（雙福140413）</vt:lpstr>
      <vt:lpstr>6_FOTOS PARA PASAR UN BUEN MOMENTO（雙福140413）</vt:lpstr>
      <vt:lpstr>8_FOTOS PARA PASAR UN BUEN MOMENTO（雙福140413）</vt:lpstr>
      <vt:lpstr>9_FOTOS PARA PASAR UN BUEN MOMENTO（雙福140413）</vt:lpstr>
      <vt:lpstr>11_FOTOS PARA PASAR UN BUEN MOMENTO（雙福140413）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2014-11-28T00:51:11Z</dcterms:created>
  <dcterms:modified xsi:type="dcterms:W3CDTF">2014-11-29T17:57:12Z</dcterms:modified>
</cp:coreProperties>
</file>