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56" r:id="rId4"/>
    <p:sldId id="266" r:id="rId5"/>
    <p:sldId id="272" r:id="rId6"/>
    <p:sldId id="274" r:id="rId7"/>
    <p:sldId id="276" r:id="rId8"/>
    <p:sldId id="278" r:id="rId9"/>
    <p:sldId id="265" r:id="rId10"/>
    <p:sldId id="297" r:id="rId11"/>
    <p:sldId id="294" r:id="rId12"/>
    <p:sldId id="293" r:id="rId13"/>
    <p:sldId id="288" r:id="rId14"/>
    <p:sldId id="286" r:id="rId15"/>
    <p:sldId id="282" r:id="rId16"/>
    <p:sldId id="310" r:id="rId17"/>
    <p:sldId id="302" r:id="rId18"/>
    <p:sldId id="305" r:id="rId19"/>
    <p:sldId id="270" r:id="rId20"/>
    <p:sldId id="311"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AqbU87LtEeNNjUoNLR0RQ==" hashData="RCZxCg7CZqMJ6vXSwgc4CvBjnk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9"/>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234" y="-3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2322945951"/>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3014103331"/>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3177060755"/>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3706623886"/>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473752104"/>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2412952429"/>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1359371413"/>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51185476"/>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168308003"/>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522412726"/>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A86D99-2D9F-4CAE-9ACD-C83E5EB4EB72}" type="datetimeFigureOut">
              <a:rPr lang="es-ES" smtClean="0"/>
              <a:t>03/11/2014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A58E251-0041-4616-AE90-9B085A122BFB}" type="slidenum">
              <a:rPr lang="es-ES" smtClean="0"/>
              <a:t>‹Nº›</a:t>
            </a:fld>
            <a:endParaRPr lang="es-ES"/>
          </a:p>
        </p:txBody>
      </p:sp>
    </p:spTree>
    <p:extLst>
      <p:ext uri="{BB962C8B-B14F-4D97-AF65-F5344CB8AC3E}">
        <p14:creationId xmlns:p14="http://schemas.microsoft.com/office/powerpoint/2010/main" val="3268899121"/>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6"/>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49ECFB-2FA7-439C-8750-0FCCF99233B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2864011"/>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00CC161-56AF-4D45-A68D-B81F2CEDC8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05678959"/>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3"/>
            <a:ext cx="7772400" cy="136207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66057-75B1-494E-AFAA-98C78CEE92E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261916147"/>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C0865167-FA9A-4443-9B1B-80746860063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363123683"/>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6"/>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535116"/>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EBB11F19-D2B8-407D-AF9C-C043A097701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369838032"/>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AF3796C-1E72-4628-AD6B-C91FF1D42E9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442714405"/>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9715C581-9E04-4328-935B-C38761787C5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789660244"/>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8" y="273052"/>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8"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9AF4FC2-115E-4E75-B041-29F3468286F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79234512"/>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1198B486-27E7-4525-AEF4-466AE5F44A7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0266619"/>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87EB18C-D15F-4493-B58D-0BA385D4E6D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91077965"/>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4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2F0DE2-433F-4CBB-8215-6CA884BD3F1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019676101"/>
      </p:ext>
    </p:extLst>
  </p:cSld>
  <p:clrMapOvr>
    <a:masterClrMapping/>
  </p:clrMapOvr>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A86D99-2D9F-4CAE-9ACD-C83E5EB4EB72}" type="datetimeFigureOut">
              <a:rPr lang="es-ES" smtClean="0"/>
              <a:t>03/11/2014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58E251-0041-4616-AE90-9B085A122BFB}" type="slidenum">
              <a:rPr lang="es-ES" smtClean="0"/>
              <a:t>‹Nº›</a:t>
            </a:fld>
            <a:endParaRPr lang="es-ES"/>
          </a:p>
        </p:txBody>
      </p:sp>
    </p:spTree>
    <p:extLst>
      <p:ext uri="{BB962C8B-B14F-4D97-AF65-F5344CB8AC3E}">
        <p14:creationId xmlns:p14="http://schemas.microsoft.com/office/powerpoint/2010/main" val="16539117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9FF0F5-D089-4207-9EDD-8DCBD04AC6B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2916858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500" advTm="27172">
        <p14:flash/>
      </p:transition>
    </mc:Choice>
    <mc:Fallback>
      <p:transition spd="slow" advTm="27172">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hyperlink" Target="http://es.wikipedia.org/wiki/Fotograf%C3%ADa_infrarroja" TargetMode="External"/><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hyperlink" Target="http://haciendofotos.co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3" Type="http://schemas.openxmlformats.org/officeDocument/2006/relationships/hyperlink" Target="http://lnk-1.com/6907392/en.wikipedia.org/wiki/Infrared_photography?li=0" TargetMode="External"/><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1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gif"/></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Picture 17" descr="C:\Users\Eleni\Desktop\fotografia Infrarrojos\Diapositiva19.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5170" y="-14280"/>
            <a:ext cx="91891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2051720" y="404664"/>
            <a:ext cx="2808312" cy="369332"/>
          </a:xfrm>
          <a:prstGeom prst="rect">
            <a:avLst/>
          </a:prstGeom>
          <a:noFill/>
        </p:spPr>
        <p:txBody>
          <a:bodyPr wrap="square" rtlCol="0">
            <a:spAutoFit/>
          </a:bodyPr>
          <a:lstStyle/>
          <a:p>
            <a:endParaRPr lang="es-ES" dirty="0"/>
          </a:p>
        </p:txBody>
      </p:sp>
      <p:sp>
        <p:nvSpPr>
          <p:cNvPr id="5" name="4 CuadroTexto"/>
          <p:cNvSpPr txBox="1"/>
          <p:nvPr/>
        </p:nvSpPr>
        <p:spPr>
          <a:xfrm>
            <a:off x="2444727" y="79684"/>
            <a:ext cx="3711449" cy="707886"/>
          </a:xfrm>
          <a:prstGeom prst="rect">
            <a:avLst/>
          </a:prstGeom>
          <a:noFill/>
        </p:spPr>
        <p:txBody>
          <a:bodyPr wrap="square" rtlCol="0">
            <a:spAutoFit/>
          </a:bodyPr>
          <a:lstStyle/>
          <a:p>
            <a:r>
              <a:rPr lang="es-ES" sz="4000" b="1" dirty="0" smtClean="0">
                <a:ln w="3175">
                  <a:solidFill>
                    <a:srgbClr val="FFFF00"/>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Colonna MT" panose="04020805060202030203" pitchFamily="82" charset="0"/>
                <a:ea typeface="PMingLiU" panose="02020500000000000000" pitchFamily="18" charset="-120"/>
              </a:rPr>
              <a:t>FOTOGRAFIA</a:t>
            </a:r>
            <a:endParaRPr lang="es-ES" sz="4000" b="1" dirty="0">
              <a:ln w="3175">
                <a:solidFill>
                  <a:srgbClr val="FFFF00"/>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Colonna MT" panose="04020805060202030203" pitchFamily="82" charset="0"/>
              <a:ea typeface="PMingLiU" panose="02020500000000000000" pitchFamily="18" charset="-120"/>
            </a:endParaRPr>
          </a:p>
        </p:txBody>
      </p:sp>
      <p:sp>
        <p:nvSpPr>
          <p:cNvPr id="6" name="5 CuadroTexto"/>
          <p:cNvSpPr txBox="1"/>
          <p:nvPr/>
        </p:nvSpPr>
        <p:spPr>
          <a:xfrm>
            <a:off x="2051720" y="1148391"/>
            <a:ext cx="4104457" cy="707886"/>
          </a:xfrm>
          <a:prstGeom prst="rect">
            <a:avLst/>
          </a:prstGeom>
          <a:noFill/>
        </p:spPr>
        <p:txBody>
          <a:bodyPr wrap="square" rtlCol="0">
            <a:spAutoFit/>
          </a:bodyPr>
          <a:lstStyle/>
          <a:p>
            <a:r>
              <a:rPr lang="es-ES" sz="4000" b="1" dirty="0" smtClean="0">
                <a:ln w="3175">
                  <a:solidFill>
                    <a:srgbClr val="FFFF00"/>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Colonna MT" panose="04020805060202030203" pitchFamily="82" charset="0"/>
                <a:ea typeface="PMingLiU" panose="02020500000000000000" pitchFamily="18" charset="-120"/>
              </a:rPr>
              <a:t>INFRARROJOS</a:t>
            </a:r>
            <a:endParaRPr lang="es-ES" sz="4000" b="1" dirty="0">
              <a:ln w="3175">
                <a:solidFill>
                  <a:srgbClr val="FFFF00"/>
                </a:solidFill>
              </a:ln>
              <a:blipFill dpi="0" rotWithShape="1">
                <a:blip r:embed="rId4">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Colonna MT" panose="04020805060202030203" pitchFamily="82" charset="0"/>
              <a:ea typeface="PMingLiU" panose="02020500000000000000" pitchFamily="18" charset="-120"/>
            </a:endParaRPr>
          </a:p>
        </p:txBody>
      </p:sp>
      <p:sp>
        <p:nvSpPr>
          <p:cNvPr id="4" name="3 CuadroTexto"/>
          <p:cNvSpPr txBox="1"/>
          <p:nvPr/>
        </p:nvSpPr>
        <p:spPr>
          <a:xfrm>
            <a:off x="179512" y="6381328"/>
            <a:ext cx="2448273" cy="369332"/>
          </a:xfrm>
          <a:prstGeom prst="rect">
            <a:avLst/>
          </a:prstGeom>
          <a:noFill/>
        </p:spPr>
        <p:txBody>
          <a:bodyPr wrap="square" rtlCol="0">
            <a:spAutoFit/>
          </a:bodyPr>
          <a:lstStyle/>
          <a:p>
            <a:r>
              <a:rPr lang="es-ES" b="1" dirty="0" err="1" smtClean="0">
                <a:ln>
                  <a:solidFill>
                    <a:srgbClr val="FFFF00"/>
                  </a:solidFill>
                </a:ln>
                <a:effectLst>
                  <a:outerShdw blurRad="38100" dist="38100" dir="2700000" algn="tl">
                    <a:srgbClr val="000000">
                      <a:alpha val="43137"/>
                    </a:srgbClr>
                  </a:outerShdw>
                </a:effectLst>
                <a:latin typeface="Colonna MT" panose="04020805060202030203" pitchFamily="82" charset="0"/>
              </a:rPr>
              <a:t>Pps</a:t>
            </a:r>
            <a:r>
              <a:rPr lang="es-ES" b="1" dirty="0" smtClean="0">
                <a:ln>
                  <a:solidFill>
                    <a:srgbClr val="FFFF00"/>
                  </a:solidFill>
                </a:ln>
                <a:effectLst>
                  <a:outerShdw blurRad="38100" dist="38100" dir="2700000" algn="tl">
                    <a:srgbClr val="000000">
                      <a:alpha val="43137"/>
                    </a:srgbClr>
                  </a:outerShdw>
                </a:effectLst>
                <a:latin typeface="Colonna MT" panose="04020805060202030203" pitchFamily="82" charset="0"/>
              </a:rPr>
              <a:t> creado por Helen</a:t>
            </a:r>
            <a:endParaRPr lang="es-ES" b="1" dirty="0">
              <a:ln>
                <a:solidFill>
                  <a:srgbClr val="FFFF00"/>
                </a:solidFill>
              </a:ln>
              <a:effectLst>
                <a:outerShdw blurRad="38100" dist="38100" dir="2700000" algn="tl">
                  <a:srgbClr val="000000">
                    <a:alpha val="43137"/>
                  </a:srgbClr>
                </a:outerShdw>
              </a:effectLst>
              <a:latin typeface="Colonna MT" panose="04020805060202030203" pitchFamily="82" charset="0"/>
            </a:endParaRPr>
          </a:p>
        </p:txBody>
      </p:sp>
      <p:pic>
        <p:nvPicPr>
          <p:cNvPr id="8" name="Picture 10" descr="http://img842.imageshack.us/img842/8117/helen.gif"/>
          <p:cNvPicPr>
            <a:picLocks noChangeAspect="1" noChangeArrowheads="1" noCrop="1"/>
          </p:cNvPicPr>
          <p:nvPr/>
        </p:nvPicPr>
        <p:blipFill>
          <a:blip r:embed="rId5" cstate="print"/>
          <a:srcRect/>
          <a:stretch>
            <a:fillRect/>
          </a:stretch>
        </p:blipFill>
        <p:spPr bwMode="auto">
          <a:xfrm>
            <a:off x="6586543" y="5605120"/>
            <a:ext cx="2457450" cy="1009650"/>
          </a:xfrm>
          <a:prstGeom prst="rect">
            <a:avLst/>
          </a:prstGeom>
          <a:noFill/>
          <a:scene3d>
            <a:camera prst="perspectiveContrastingRightFacing"/>
            <a:lightRig rig="threePt" dir="t"/>
          </a:scene3d>
        </p:spPr>
      </p:pic>
      <p:pic>
        <p:nvPicPr>
          <p:cNvPr id="9" name="Picture 10" descr="C:\Users\Eleni\Desktop\fotografia Infrarrojos\Diapositiva12.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5171" y="-14280"/>
            <a:ext cx="9189171" cy="6872280"/>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3203848" y="6381328"/>
            <a:ext cx="1656184" cy="36933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Colonna MT" panose="04020805060202030203" pitchFamily="82" charset="0"/>
              </a:rPr>
              <a:t>Automático</a:t>
            </a:r>
            <a:endParaRPr lang="es-ES" b="1" dirty="0">
              <a:solidFill>
                <a:srgbClr val="FFFF00"/>
              </a:solidFill>
              <a:effectLst>
                <a:outerShdw blurRad="38100" dist="38100" dir="2700000" algn="tl">
                  <a:srgbClr val="000000">
                    <a:alpha val="43137"/>
                  </a:srgbClr>
                </a:outerShdw>
              </a:effectLst>
              <a:latin typeface="Colonna MT" panose="04020805060202030203" pitchFamily="82" charset="0"/>
            </a:endParaRPr>
          </a:p>
        </p:txBody>
      </p:sp>
    </p:spTree>
    <p:extLst>
      <p:ext uri="{BB962C8B-B14F-4D97-AF65-F5344CB8AC3E}">
        <p14:creationId xmlns:p14="http://schemas.microsoft.com/office/powerpoint/2010/main" val="4276164465"/>
      </p:ext>
    </p:extLst>
  </p:cSld>
  <p:clrMapOvr>
    <a:masterClrMapping/>
  </p:clrMapOvr>
  <mc:AlternateContent xmlns:mc="http://schemas.openxmlformats.org/markup-compatibility/2006">
    <mc:Choice xmlns:p14="http://schemas.microsoft.com/office/powerpoint/2010/main" Requires="p14">
      <p:transition spd="slow" p14:dur="1500" advTm="24000">
        <p14:flash/>
        <p:sndAc>
          <p:stSnd loop="1">
            <p:snd r:embed="rId2" name="Ernesto Cortazar   Over The Rainbow.wav"/>
          </p:stSnd>
        </p:sndAc>
      </p:transition>
    </mc:Choice>
    <mc:Fallback>
      <p:transition spd="slow" advTm="24000">
        <p:fade/>
        <p:sndAc>
          <p:stSnd loop="1">
            <p:snd r:embed="rId2" name="Ernesto Cortazar   Over The Rainbow.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150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par>
                          <p:cTn id="8" fill="hold">
                            <p:stCondLst>
                              <p:cond delay="6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 calcmode="lin" valueType="num">
                                      <p:cBhvr>
                                        <p:cTn id="13" dur="3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3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3000" tmFilter="0,0; .5, 1; 1, 1"/>
                                        <p:tgtEl>
                                          <p:spTgt spid="5"/>
                                        </p:tgtEl>
                                      </p:cBhvr>
                                    </p:animEffect>
                                  </p:childTnLst>
                                </p:cTn>
                              </p:par>
                            </p:childTnLst>
                          </p:cTn>
                        </p:par>
                        <p:par>
                          <p:cTn id="16" fill="hold">
                            <p:stCondLst>
                              <p:cond delay="122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2" dur="3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3000" tmFilter="0,0; .5, 1; 1, 1"/>
                                        <p:tgtEl>
                                          <p:spTgt spid="6"/>
                                        </p:tgtEl>
                                      </p:cBhvr>
                                    </p:animEffect>
                                  </p:childTnLst>
                                </p:cTn>
                              </p:par>
                            </p:childTnLst>
                          </p:cTn>
                        </p:par>
                        <p:par>
                          <p:cTn id="24" fill="hold">
                            <p:stCondLst>
                              <p:cond delay="18200"/>
                            </p:stCondLst>
                            <p:childTnLst>
                              <p:par>
                                <p:cTn id="25" presetID="55"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strVal val="#ppt_w*0.70"/>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animEffect transition="in" filter="fade">
                                      <p:cBhvr>
                                        <p:cTn id="29"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pic>
        <p:nvPicPr>
          <p:cNvPr id="1026" name="Picture 2" descr="http://www.fondos10.net/wp-content/uploads/2008/07/dos-caras-un-lugar-1280-x-1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188640"/>
            <a:ext cx="9144000" cy="1754326"/>
          </a:xfrm>
          <a:prstGeom prst="rect">
            <a:avLst/>
          </a:prstGeom>
        </p:spPr>
        <p:txBody>
          <a:bodyPr wrap="square">
            <a:spAutoFit/>
          </a:bodyPr>
          <a:lstStyle/>
          <a:p>
            <a:r>
              <a:rPr lang="es-ES" b="1" dirty="0">
                <a:solidFill>
                  <a:prstClr val="white"/>
                </a:solidFill>
                <a:effectLst>
                  <a:outerShdw blurRad="38100" dist="38100" dir="2700000" algn="tl">
                    <a:srgbClr val="000000">
                      <a:alpha val="43137"/>
                    </a:srgbClr>
                  </a:outerShdw>
                </a:effectLst>
              </a:rPr>
              <a:t>La </a:t>
            </a:r>
            <a:r>
              <a:rPr lang="es-ES" b="1" dirty="0">
                <a:solidFill>
                  <a:prstClr val="white"/>
                </a:solidFill>
                <a:effectLst>
                  <a:outerShdw blurRad="38100" dist="38100" dir="2700000" algn="tl">
                    <a:srgbClr val="000000">
                      <a:alpha val="43137"/>
                    </a:srgbClr>
                  </a:outerShdw>
                </a:effectLst>
                <a:hlinkClick r:id="rId3"/>
              </a:rPr>
              <a:t>fotografía infrarroja</a:t>
            </a:r>
            <a:r>
              <a:rPr lang="es-ES" b="1" dirty="0">
                <a:solidFill>
                  <a:prstClr val="white"/>
                </a:solidFill>
                <a:effectLst>
                  <a:outerShdw blurRad="38100" dist="38100" dir="2700000" algn="tl">
                    <a:srgbClr val="000000">
                      <a:alpha val="43137"/>
                    </a:srgbClr>
                  </a:outerShdw>
                </a:effectLst>
              </a:rPr>
              <a:t> (</a:t>
            </a:r>
            <a:r>
              <a:rPr lang="es-ES" b="1" dirty="0" err="1">
                <a:solidFill>
                  <a:prstClr val="white"/>
                </a:solidFill>
                <a:effectLst>
                  <a:outerShdw blurRad="38100" dist="38100" dir="2700000" algn="tl">
                    <a:srgbClr val="000000">
                      <a:alpha val="43137"/>
                    </a:srgbClr>
                  </a:outerShdw>
                </a:effectLst>
              </a:rPr>
              <a:t>infrared</a:t>
            </a:r>
            <a:r>
              <a:rPr lang="es-ES" b="1" dirty="0">
                <a:solidFill>
                  <a:prstClr val="white"/>
                </a:solidFill>
                <a:effectLst>
                  <a:outerShdw blurRad="38100" dist="38100" dir="2700000" algn="tl">
                    <a:srgbClr val="000000">
                      <a:alpha val="43137"/>
                    </a:srgbClr>
                  </a:outerShdw>
                </a:effectLst>
              </a:rPr>
              <a:t> </a:t>
            </a:r>
            <a:r>
              <a:rPr lang="es-ES" b="1" dirty="0" err="1">
                <a:solidFill>
                  <a:prstClr val="white"/>
                </a:solidFill>
                <a:effectLst>
                  <a:outerShdw blurRad="38100" dist="38100" dir="2700000" algn="tl">
                    <a:srgbClr val="000000">
                      <a:alpha val="43137"/>
                    </a:srgbClr>
                  </a:outerShdw>
                </a:effectLst>
              </a:rPr>
              <a:t>photography</a:t>
            </a:r>
            <a:r>
              <a:rPr lang="es-ES" b="1" dirty="0">
                <a:solidFill>
                  <a:prstClr val="white"/>
                </a:solidFill>
                <a:effectLst>
                  <a:outerShdw blurRad="38100" dist="38100" dir="2700000" algn="tl">
                    <a:srgbClr val="000000">
                      <a:alpha val="43137"/>
                    </a:srgbClr>
                  </a:outerShdw>
                </a:effectLst>
              </a:rPr>
              <a:t>) es una técnica que desde el plano artístico requiere de mucho creatividad, tiempo, dedicación y esfuerzo para al final obtener buenos resultados.</a:t>
            </a:r>
          </a:p>
          <a:p>
            <a:r>
              <a:rPr lang="es-ES" b="1" dirty="0">
                <a:solidFill>
                  <a:prstClr val="white"/>
                </a:solidFill>
                <a:effectLst>
                  <a:outerShdw blurRad="38100" dist="38100" dir="2700000" algn="tl">
                    <a:srgbClr val="000000">
                      <a:alpha val="43137"/>
                    </a:srgbClr>
                  </a:outerShdw>
                </a:effectLst>
              </a:rPr>
              <a:t>Siempre será una experiencia muy fascinante ver una </a:t>
            </a:r>
            <a:r>
              <a:rPr lang="es-ES" b="1" dirty="0">
                <a:solidFill>
                  <a:prstClr val="white"/>
                </a:solidFill>
                <a:effectLst>
                  <a:outerShdw blurRad="38100" dist="38100" dir="2700000" algn="tl">
                    <a:srgbClr val="000000">
                      <a:alpha val="43137"/>
                    </a:srgbClr>
                  </a:outerShdw>
                </a:effectLst>
                <a:hlinkClick r:id="rId4"/>
              </a:rPr>
              <a:t>fotografía</a:t>
            </a:r>
            <a:r>
              <a:rPr lang="es-ES" b="1" dirty="0">
                <a:solidFill>
                  <a:prstClr val="white"/>
                </a:solidFill>
                <a:effectLst>
                  <a:outerShdw blurRad="38100" dist="38100" dir="2700000" algn="tl">
                    <a:srgbClr val="000000">
                      <a:alpha val="43137"/>
                    </a:srgbClr>
                  </a:outerShdw>
                </a:effectLst>
              </a:rPr>
              <a:t> infrarroja ya que las fotos IR pueden ofreceros imágenes muy surrealistas que a cualquiera dejará impactado e impresionado.</a:t>
            </a:r>
          </a:p>
        </p:txBody>
      </p:sp>
      <p:sp>
        <p:nvSpPr>
          <p:cNvPr id="5" name="4 Rectángulo"/>
          <p:cNvSpPr/>
          <p:nvPr/>
        </p:nvSpPr>
        <p:spPr>
          <a:xfrm>
            <a:off x="179512" y="5159047"/>
            <a:ext cx="8856984" cy="1200329"/>
          </a:xfrm>
          <a:prstGeom prst="rect">
            <a:avLst/>
          </a:prstGeom>
        </p:spPr>
        <p:txBody>
          <a:bodyPr wrap="square">
            <a:spAutoFit/>
          </a:bodyPr>
          <a:lstStyle/>
          <a:p>
            <a:r>
              <a:rPr lang="es-ES" b="1" dirty="0"/>
              <a:t>La fotografía infrarroja se utilizó hasta hace muy poco exclusivamente en los sectores militares, médicos, criminólogos, físicos y astrónomos. En la actualidad la fotos tomadas en infrarrojo son concebidas como una forma de arte, un género artístico nuevo, cuyas creaciones proyectan diferentes maneras de ver el mundo de una manera algo inusual.</a:t>
            </a:r>
          </a:p>
        </p:txBody>
      </p:sp>
    </p:spTree>
    <p:extLst>
      <p:ext uri="{BB962C8B-B14F-4D97-AF65-F5344CB8AC3E}">
        <p14:creationId xmlns:p14="http://schemas.microsoft.com/office/powerpoint/2010/main" val="1804952472"/>
      </p:ext>
    </p:extLst>
  </p:cSld>
  <p:clrMapOvr>
    <a:masterClrMapping/>
  </p:clrMapOvr>
  <mc:AlternateContent xmlns:mc="http://schemas.openxmlformats.org/markup-compatibility/2006">
    <mc:Choice xmlns:p14="http://schemas.microsoft.com/office/powerpoint/2010/main" Requires="p14">
      <p:transition spd="slow" p14:dur="1500" advTm="30258">
        <p14:flash/>
      </p:transition>
    </mc:Choice>
    <mc:Fallback>
      <p:transition spd="slow" advTm="30258">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fotografia Infrarrojos\Diapositiva1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88" y="19584"/>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3" descr="C:\Users\Eleni\Desktop\fotografia Infrarrojos\Diapositiva15.JPG"/>
          <p:cNvPicPr>
            <a:picLocks noChangeAspect="1" noChangeArrowheads="1"/>
          </p:cNvPicPr>
          <p:nvPr/>
        </p:nvPicPr>
        <p:blipFill rotWithShape="1">
          <a:blip r:embed="rId3">
            <a:extLst>
              <a:ext uri="{28A0092B-C50C-407E-A947-70E740481C1C}">
                <a14:useLocalDpi xmlns:a14="http://schemas.microsoft.com/office/drawing/2010/main"/>
              </a:ext>
            </a:extLst>
          </a:blip>
          <a:srcRect l="1207" t="2242" r="1897" b="2355"/>
          <a:stretch/>
        </p:blipFill>
        <p:spPr bwMode="auto">
          <a:xfrm>
            <a:off x="0" y="0"/>
            <a:ext cx="9244832" cy="70115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8" descr="C:\Users\Eleni\Desktop\fotografia Infrarrojos\Diapositiva2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4258" y="-1"/>
            <a:ext cx="9269090" cy="7011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312187"/>
      </p:ext>
    </p:extLst>
  </p:cSld>
  <p:clrMapOvr>
    <a:masterClrMapping/>
  </p:clrMapOvr>
  <mc:AlternateContent xmlns:mc="http://schemas.openxmlformats.org/markup-compatibility/2006">
    <mc:Choice xmlns:p14="http://schemas.microsoft.com/office/powerpoint/2010/main" Requires="p14">
      <p:transition spd="slow" p14:dur="1500" advTm="18554">
        <p14:flash/>
      </p:transition>
    </mc:Choice>
    <mc:Fallback>
      <p:transition spd="slow" advTm="185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withEffect">
                                  <p:stCondLst>
                                    <p:cond delay="2000"/>
                                  </p:stCondLst>
                                  <p:childTnLst>
                                    <p:animEffect transition="out" filter="dissolve">
                                      <p:cBhvr>
                                        <p:cTn id="6" dur="7000"/>
                                        <p:tgtEl>
                                          <p:spTgt spid="3"/>
                                        </p:tgtEl>
                                      </p:cBhvr>
                                    </p:animEffect>
                                    <p:set>
                                      <p:cBhvr>
                                        <p:cTn id="7" dur="1" fill="hold">
                                          <p:stCondLst>
                                            <p:cond delay="6999"/>
                                          </p:stCondLst>
                                        </p:cTn>
                                        <p:tgtEl>
                                          <p:spTgt spid="3"/>
                                        </p:tgtEl>
                                        <p:attrNameLst>
                                          <p:attrName>style.visibility</p:attrName>
                                        </p:attrNameLst>
                                      </p:cBhvr>
                                      <p:to>
                                        <p:strVal val="hidden"/>
                                      </p:to>
                                    </p:set>
                                  </p:childTnLst>
                                </p:cTn>
                              </p:par>
                              <p:par>
                                <p:cTn id="8" presetID="42" presetClass="entr" presetSubtype="0" fill="hold" nodeType="withEffect">
                                  <p:stCondLst>
                                    <p:cond delay="9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anim calcmode="lin" valueType="num">
                                      <p:cBhvr>
                                        <p:cTn id="11" dur="5000" fill="hold"/>
                                        <p:tgtEl>
                                          <p:spTgt spid="5"/>
                                        </p:tgtEl>
                                        <p:attrNameLst>
                                          <p:attrName>ppt_x</p:attrName>
                                        </p:attrNameLst>
                                      </p:cBhvr>
                                      <p:tavLst>
                                        <p:tav tm="0">
                                          <p:val>
                                            <p:strVal val="#ppt_x"/>
                                          </p:val>
                                        </p:tav>
                                        <p:tav tm="100000">
                                          <p:val>
                                            <p:strVal val="#ppt_x"/>
                                          </p:val>
                                        </p:tav>
                                      </p:tavLst>
                                    </p:anim>
                                    <p:anim calcmode="lin" valueType="num">
                                      <p:cBhvr>
                                        <p:cTn id="12" dur="5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C:\Users\Eleni\Desktop\fotografia Infrarrojos\Diapositiva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9584"/>
            <a:ext cx="913631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culturacolectiva.com/wp-content/uploads/2013/12/tumblr_mu7ohrsAWs1rtb9mco9_128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Eleni\Desktop\fotografia Infrarrojos\Diapositiva5.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1868"/>
            <a:ext cx="917648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370795"/>
      </p:ext>
    </p:extLst>
  </p:cSld>
  <p:clrMapOvr>
    <a:masterClrMapping/>
  </p:clrMapOvr>
  <mc:AlternateContent xmlns:mc="http://schemas.openxmlformats.org/markup-compatibility/2006">
    <mc:Choice xmlns:p14="http://schemas.microsoft.com/office/powerpoint/2010/main" Requires="p14">
      <p:transition spd="slow" p14:dur="1500" advTm="18000">
        <p14:flash/>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00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2" presetClass="entr" presetSubtype="9" fill="hold" nodeType="withEffect">
                                  <p:stCondLst>
                                    <p:cond delay="800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5" presetClass="entr" presetSubtype="10" fill="hold" nodeType="withEffect">
                                  <p:stCondLst>
                                    <p:cond delay="800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Eleni\Desktop\fotografia Infrarrojos\Diapositiva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88" y="19584"/>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Users\Eleni\Desktop\fotografia Infrarrojos\Diapositiva7.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88" y="0"/>
            <a:ext cx="9144000" cy="69769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C:\Users\Eleni\Desktop\fotografia Infrarrojos\Diapositiva9.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9144000" cy="6976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6514290"/>
      </p:ext>
    </p:extLst>
  </p:cSld>
  <p:clrMapOvr>
    <a:masterClrMapping/>
  </p:clrMapOvr>
  <mc:AlternateContent xmlns:mc="http://schemas.openxmlformats.org/markup-compatibility/2006">
    <mc:Choice xmlns:p14="http://schemas.microsoft.com/office/powerpoint/2010/main" Requires="p14">
      <p:transition spd="slow" p14:dur="1500" advTm="18686">
        <p14:flash/>
      </p:transition>
    </mc:Choice>
    <mc:Fallback>
      <p:transition spd="slow" advTm="186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nodeType="withEffect">
                                  <p:stCondLst>
                                    <p:cond delay="2000"/>
                                  </p:stCondLst>
                                  <p:childTnLst>
                                    <p:animEffect transition="out" filter="randombar(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7" presetClass="exit" presetSubtype="0" fill="hold" nodeType="withEffect">
                                  <p:stCondLst>
                                    <p:cond delay="2000"/>
                                  </p:stCondLst>
                                  <p:childTnLst>
                                    <p:animEffect transition="out" filter="fade">
                                      <p:cBhvr>
                                        <p:cTn id="9" dur="5000"/>
                                        <p:tgtEl>
                                          <p:spTgt spid="3"/>
                                        </p:tgtEl>
                                      </p:cBhvr>
                                    </p:animEffect>
                                    <p:anim calcmode="lin" valueType="num">
                                      <p:cBhvr>
                                        <p:cTn id="10" dur="5000"/>
                                        <p:tgtEl>
                                          <p:spTgt spid="3"/>
                                        </p:tgtEl>
                                        <p:attrNameLst>
                                          <p:attrName>ppt_x</p:attrName>
                                        </p:attrNameLst>
                                      </p:cBhvr>
                                      <p:tavLst>
                                        <p:tav tm="0">
                                          <p:val>
                                            <p:strVal val="ppt_x"/>
                                          </p:val>
                                        </p:tav>
                                        <p:tav tm="100000">
                                          <p:val>
                                            <p:strVal val="ppt_x"/>
                                          </p:val>
                                        </p:tav>
                                      </p:tavLst>
                                    </p:anim>
                                    <p:anim calcmode="lin" valueType="num">
                                      <p:cBhvr>
                                        <p:cTn id="11" dur="500" decel="100000"/>
                                        <p:tgtEl>
                                          <p:spTgt spid="3"/>
                                        </p:tgtEl>
                                        <p:attrNameLst>
                                          <p:attrName>ppt_y</p:attrName>
                                        </p:attrNameLst>
                                      </p:cBhvr>
                                      <p:tavLst>
                                        <p:tav tm="0">
                                          <p:val>
                                            <p:strVal val="ppt_y"/>
                                          </p:val>
                                        </p:tav>
                                        <p:tav tm="100000">
                                          <p:val>
                                            <p:strVal val="ppt_y-.03"/>
                                          </p:val>
                                        </p:tav>
                                      </p:tavLst>
                                    </p:anim>
                                    <p:anim calcmode="lin" valueType="num">
                                      <p:cBhvr>
                                        <p:cTn id="12" dur="4500" accel="100000">
                                          <p:stCondLst>
                                            <p:cond delay="500"/>
                                          </p:stCondLst>
                                        </p:cTn>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16" presetClass="entr" presetSubtype="37" fill="hold" nodeType="withEffect">
                                  <p:stCondLst>
                                    <p:cond delay="800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2" descr="C:\Users\Eleni\Desktop\fotografia Infrarrojos\Diapositiva4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Eleni\Desktop\fotografia Infrarrojos\Diapositiva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566" y="0"/>
            <a:ext cx="9193566" cy="70466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C:\Users\Eleni\Desktop\fotografia Infrarrojos\Diapositiva3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3140" y="-21886"/>
            <a:ext cx="9177140" cy="704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931757"/>
      </p:ext>
    </p:extLst>
  </p:cSld>
  <p:clrMapOvr>
    <a:masterClrMapping/>
  </p:clrMapOvr>
  <mc:AlternateContent xmlns:mc="http://schemas.openxmlformats.org/markup-compatibility/2006">
    <mc:Choice xmlns:p14="http://schemas.microsoft.com/office/powerpoint/2010/main" Requires="p14">
      <p:transition spd="slow" p14:dur="1500" advTm="18452">
        <p14:flash/>
      </p:transition>
    </mc:Choice>
    <mc:Fallback>
      <p:transition spd="slow" advTm="184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00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3" presetClass="exit" presetSubtype="544" fill="hold" nodeType="withEffect">
                                  <p:stCondLst>
                                    <p:cond delay="200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fltVal val="0"/>
                                          </p:val>
                                        </p:tav>
                                      </p:tavLst>
                                    </p:anim>
                                    <p:animEffect transition="out" filter="fade">
                                      <p:cBhvr>
                                        <p:cTn id="11" dur="5000"/>
                                        <p:tgtEl>
                                          <p:spTgt spid="3"/>
                                        </p:tgtEl>
                                      </p:cBhvr>
                                    </p:animEffect>
                                    <p:anim calcmode="lin" valueType="num">
                                      <p:cBhvr>
                                        <p:cTn id="12" dur="5000"/>
                                        <p:tgtEl>
                                          <p:spTgt spid="3"/>
                                        </p:tgtEl>
                                        <p:attrNameLst>
                                          <p:attrName>ppt_x</p:attrName>
                                        </p:attrNameLst>
                                      </p:cBhvr>
                                      <p:tavLst>
                                        <p:tav tm="0">
                                          <p:val>
                                            <p:strVal val="ppt_x"/>
                                          </p:val>
                                        </p:tav>
                                        <p:tav tm="100000">
                                          <p:val>
                                            <p:fltVal val="0.5"/>
                                          </p:val>
                                        </p:tav>
                                      </p:tavLst>
                                    </p:anim>
                                    <p:anim calcmode="lin" valueType="num">
                                      <p:cBhvr>
                                        <p:cTn id="13" dur="5000"/>
                                        <p:tgtEl>
                                          <p:spTgt spid="3"/>
                                        </p:tgtEl>
                                        <p:attrNameLst>
                                          <p:attrName>ppt_y</p:attrName>
                                        </p:attrNameLst>
                                      </p:cBhvr>
                                      <p:tavLst>
                                        <p:tav tm="0">
                                          <p:val>
                                            <p:strVal val="ppt_y"/>
                                          </p:val>
                                        </p:tav>
                                        <p:tav tm="100000">
                                          <p:val>
                                            <p:fltVal val="0.5"/>
                                          </p:val>
                                        </p:tav>
                                      </p:tavLst>
                                    </p:anim>
                                    <p:set>
                                      <p:cBhvr>
                                        <p:cTn id="14" dur="1" fill="hold">
                                          <p:stCondLst>
                                            <p:cond delay="4999"/>
                                          </p:stCondLst>
                                        </p:cTn>
                                        <p:tgtEl>
                                          <p:spTgt spid="3"/>
                                        </p:tgtEl>
                                        <p:attrNameLst>
                                          <p:attrName>style.visibility</p:attrName>
                                        </p:attrNameLst>
                                      </p:cBhvr>
                                      <p:to>
                                        <p:strVal val="hidden"/>
                                      </p:to>
                                    </p:set>
                                  </p:childTnLst>
                                </p:cTn>
                              </p:par>
                              <p:par>
                                <p:cTn id="15" presetID="2" presetClass="entr" presetSubtype="3" fill="hold" nodeType="withEffect">
                                  <p:stCondLst>
                                    <p:cond delay="800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0" fill="hold"/>
                                        <p:tgtEl>
                                          <p:spTgt spid="4"/>
                                        </p:tgtEl>
                                        <p:attrNameLst>
                                          <p:attrName>ppt_x</p:attrName>
                                        </p:attrNameLst>
                                      </p:cBhvr>
                                      <p:tavLst>
                                        <p:tav tm="0">
                                          <p:val>
                                            <p:strVal val="1+#ppt_w/2"/>
                                          </p:val>
                                        </p:tav>
                                        <p:tav tm="100000">
                                          <p:val>
                                            <p:strVal val="#ppt_x"/>
                                          </p:val>
                                        </p:tav>
                                      </p:tavLst>
                                    </p:anim>
                                    <p:anim calcmode="lin" valueType="num">
                                      <p:cBhvr additive="base">
                                        <p:cTn id="18" dur="5000" fill="hold"/>
                                        <p:tgtEl>
                                          <p:spTgt spid="4"/>
                                        </p:tgtEl>
                                        <p:attrNameLst>
                                          <p:attrName>ppt_y</p:attrName>
                                        </p:attrNameLst>
                                      </p:cBhvr>
                                      <p:tavLst>
                                        <p:tav tm="0">
                                          <p:val>
                                            <p:strVal val="0-#ppt_h/2"/>
                                          </p:val>
                                        </p:tav>
                                        <p:tav tm="100000">
                                          <p:val>
                                            <p:strVal val="#ppt_y"/>
                                          </p:val>
                                        </p:tav>
                                      </p:tavLst>
                                    </p:anim>
                                  </p:childTnLst>
                                </p:cTn>
                              </p:par>
                              <p:par>
                                <p:cTn id="19" presetID="9" presetClass="entr" presetSubtype="0" fill="hold" nodeType="withEffect">
                                  <p:stCondLst>
                                    <p:cond delay="8000"/>
                                  </p:stCondLst>
                                  <p:childTnLst>
                                    <p:set>
                                      <p:cBhvr>
                                        <p:cTn id="20" dur="1" fill="hold">
                                          <p:stCondLst>
                                            <p:cond delay="0"/>
                                          </p:stCondLst>
                                        </p:cTn>
                                        <p:tgtEl>
                                          <p:spTgt spid="4"/>
                                        </p:tgtEl>
                                        <p:attrNameLst>
                                          <p:attrName>style.visibility</p:attrName>
                                        </p:attrNameLst>
                                      </p:cBhvr>
                                      <p:to>
                                        <p:strVal val="visible"/>
                                      </p:to>
                                    </p:set>
                                    <p:animEffect transition="in" filter="dissolve">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1" descr="C:\Users\Eleni\Desktop\fotografia Infrarrojos\Diapositiva4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Eleni\Desktop\fotografia Infrarrojos\Diapositiva50.JPG"/>
          <p:cNvPicPr>
            <a:picLocks noChangeAspect="1" noChangeArrowheads="1"/>
          </p:cNvPicPr>
          <p:nvPr/>
        </p:nvPicPr>
        <p:blipFill rotWithShape="1">
          <a:blip r:embed="rId3">
            <a:extLst>
              <a:ext uri="{28A0092B-C50C-407E-A947-70E740481C1C}">
                <a14:useLocalDpi xmlns:a14="http://schemas.microsoft.com/office/drawing/2010/main"/>
              </a:ext>
            </a:extLst>
          </a:blip>
          <a:srcRect l="1860" r="1935"/>
          <a:stretch/>
        </p:blipFill>
        <p:spPr bwMode="auto">
          <a:xfrm>
            <a:off x="0" y="0"/>
            <a:ext cx="9143999" cy="6878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8" descr="C:\Users\Eleni\Desktop\fotografia Infrarrojos\Diapositiva38.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491195"/>
      </p:ext>
    </p:extLst>
  </p:cSld>
  <p:clrMapOvr>
    <a:masterClrMapping/>
  </p:clrMapOvr>
  <mc:AlternateContent xmlns:mc="http://schemas.openxmlformats.org/markup-compatibility/2006">
    <mc:Choice xmlns:p14="http://schemas.microsoft.com/office/powerpoint/2010/main" Requires="p14">
      <p:transition spd="slow" p14:dur="1500" advTm="18456">
        <p14:flash/>
      </p:transition>
    </mc:Choice>
    <mc:Fallback>
      <p:transition spd="slow" advTm="184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nodeType="withEffect">
                                  <p:stCondLst>
                                    <p:cond delay="2000"/>
                                  </p:stCondLst>
                                  <p:childTnLst>
                                    <p:anim calcmode="lin" valueType="num">
                                      <p:cBhvr>
                                        <p:cTn id="6" dur="6000"/>
                                        <p:tgtEl>
                                          <p:spTgt spid="3"/>
                                        </p:tgtEl>
                                        <p:attrNameLst>
                                          <p:attrName>ppt_w</p:attrName>
                                        </p:attrNameLst>
                                      </p:cBhvr>
                                      <p:tavLst>
                                        <p:tav tm="0">
                                          <p:val>
                                            <p:strVal val="ppt_w"/>
                                          </p:val>
                                        </p:tav>
                                        <p:tav tm="100000">
                                          <p:val>
                                            <p:fltVal val="0"/>
                                          </p:val>
                                        </p:tav>
                                      </p:tavLst>
                                    </p:anim>
                                    <p:anim calcmode="lin" valueType="num">
                                      <p:cBhvr>
                                        <p:cTn id="7" dur="6000"/>
                                        <p:tgtEl>
                                          <p:spTgt spid="3"/>
                                        </p:tgtEl>
                                        <p:attrNameLst>
                                          <p:attrName>ppt_h</p:attrName>
                                        </p:attrNameLst>
                                      </p:cBhvr>
                                      <p:tavLst>
                                        <p:tav tm="0">
                                          <p:val>
                                            <p:strVal val="ppt_h"/>
                                          </p:val>
                                        </p:tav>
                                        <p:tav tm="100000">
                                          <p:val>
                                            <p:fltVal val="0"/>
                                          </p:val>
                                        </p:tav>
                                      </p:tavLst>
                                    </p:anim>
                                    <p:anim calcmode="lin" valueType="num">
                                      <p:cBhvr>
                                        <p:cTn id="8" dur="6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6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5999"/>
                                          </p:stCondLst>
                                        </p:cTn>
                                        <p:tgtEl>
                                          <p:spTgt spid="3"/>
                                        </p:tgtEl>
                                        <p:attrNameLst>
                                          <p:attrName>style.visibility</p:attrName>
                                        </p:attrNameLst>
                                      </p:cBhvr>
                                      <p:to>
                                        <p:strVal val="hidden"/>
                                      </p:to>
                                    </p:set>
                                  </p:childTnLst>
                                </p:cTn>
                              </p:par>
                              <p:par>
                                <p:cTn id="11" presetID="19" presetClass="entr" presetSubtype="5" fill="hold" nodeType="withEffect">
                                  <p:stCondLst>
                                    <p:cond delay="8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6000" fill="hold"/>
                                        <p:tgtEl>
                                          <p:spTgt spid="5"/>
                                        </p:tgtEl>
                                        <p:attrNameLst>
                                          <p:attrName>ppt_w</p:attrName>
                                        </p:attrNameLst>
                                      </p:cBhvr>
                                      <p:tavLst>
                                        <p:tav tm="0">
                                          <p:val>
                                            <p:strVal val="#ppt_w"/>
                                          </p:val>
                                        </p:tav>
                                        <p:tav tm="100000">
                                          <p:val>
                                            <p:strVal val="#ppt_w"/>
                                          </p:val>
                                        </p:tav>
                                      </p:tavLst>
                                    </p:anim>
                                    <p:anim calcmode="lin" valueType="num">
                                      <p:cBhvr>
                                        <p:cTn id="14" dur="6000" fill="hold"/>
                                        <p:tgtEl>
                                          <p:spTgt spid="5"/>
                                        </p:tgtEl>
                                        <p:attrNameLst>
                                          <p:attrName>ppt_h</p:attrName>
                                        </p:attrNameLst>
                                      </p:cBhvr>
                                      <p:tavLst>
                                        <p:tav tm="0" fmla="#ppt_h*sin(2.5*pi*$)">
                                          <p:val>
                                            <p:fltVal val="0"/>
                                          </p:val>
                                        </p:tav>
                                        <p:tav tm="100000">
                                          <p:val>
                                            <p:fltVal val="1"/>
                                          </p:val>
                                        </p:tav>
                                      </p:tavLst>
                                    </p:anim>
                                  </p:childTnLst>
                                </p:cTn>
                              </p:par>
                              <p:par>
                                <p:cTn id="15" presetID="5" presetClass="entr" presetSubtype="10" fill="hold" nodeType="withEffect">
                                  <p:stCondLst>
                                    <p:cond delay="800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sphere">
          <a:fgClr>
            <a:srgbClr val="FF0000"/>
          </a:fgClr>
          <a:bgClr>
            <a:schemeClr val="accent1"/>
          </a:bgClr>
        </a:pattFill>
        <a:effectLst/>
      </p:bgPr>
    </p:bg>
    <p:spTree>
      <p:nvGrpSpPr>
        <p:cNvPr id="1" name=""/>
        <p:cNvGrpSpPr/>
        <p:nvPr/>
      </p:nvGrpSpPr>
      <p:grpSpPr>
        <a:xfrm>
          <a:off x="0" y="0"/>
          <a:ext cx="0" cy="0"/>
          <a:chOff x="0" y="0"/>
          <a:chExt cx="0" cy="0"/>
        </a:xfrm>
      </p:grpSpPr>
      <p:pic>
        <p:nvPicPr>
          <p:cNvPr id="2" name="Picture 12" descr="C:\Users\Eleni\Desktop\fotografia Infrarrojos\Diapositiva1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88" y="0"/>
            <a:ext cx="9332216" cy="687758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descr="C:\Users\Eleni\Desktop\fotografia Infrarrojos\Diapositiva16.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88" y="0"/>
            <a:ext cx="9332216" cy="687758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5" descr="C:\Users\Eleni\Desktop\fotografia Infrarrojos\Diapositiva17.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88" y="19584"/>
            <a:ext cx="933221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217891"/>
      </p:ext>
    </p:extLst>
  </p:cSld>
  <p:clrMapOvr>
    <a:masterClrMapping/>
  </p:clrMapOvr>
  <mc:AlternateContent xmlns:mc="http://schemas.openxmlformats.org/markup-compatibility/2006">
    <mc:Choice xmlns:p14="http://schemas.microsoft.com/office/powerpoint/2010/main" Requires="p14">
      <p:transition spd="slow" p14:dur="1500" advTm="18703">
        <p14:flash/>
      </p:transition>
    </mc:Choice>
    <mc:Fallback>
      <p:transition spd="slow" advTm="187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2000"/>
                                  </p:stCondLst>
                                  <p:childTnLst>
                                    <p:animEffect transition="out" filter="strips(upLef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5" presetClass="exit" presetSubtype="0" fill="hold" nodeType="withEffect">
                                  <p:stCondLst>
                                    <p:cond delay="2000"/>
                                  </p:stCondLst>
                                  <p:childTnLst>
                                    <p:anim calcmode="lin" valueType="num">
                                      <p:cBhvr>
                                        <p:cTn id="9" dur="5000"/>
                                        <p:tgtEl>
                                          <p:spTgt spid="3"/>
                                        </p:tgtEl>
                                        <p:attrNameLst>
                                          <p:attrName>ppt_w</p:attrName>
                                        </p:attrNameLst>
                                      </p:cBhvr>
                                      <p:tavLst>
                                        <p:tav tm="0">
                                          <p:val>
                                            <p:strVal val="ppt_w"/>
                                          </p:val>
                                        </p:tav>
                                        <p:tav tm="100000">
                                          <p:val>
                                            <p:strVal val="ppt_w*0.70"/>
                                          </p:val>
                                        </p:tav>
                                      </p:tavLst>
                                    </p:anim>
                                    <p:anim calcmode="lin" valueType="num">
                                      <p:cBhvr>
                                        <p:cTn id="10" dur="5000"/>
                                        <p:tgtEl>
                                          <p:spTgt spid="3"/>
                                        </p:tgtEl>
                                        <p:attrNameLst>
                                          <p:attrName>ppt_h</p:attrName>
                                        </p:attrNameLst>
                                      </p:cBhvr>
                                      <p:tavLst>
                                        <p:tav tm="0">
                                          <p:val>
                                            <p:strVal val="ppt_h"/>
                                          </p:val>
                                        </p:tav>
                                        <p:tav tm="100000">
                                          <p:val>
                                            <p:strVal val="ppt_h"/>
                                          </p:val>
                                        </p:tav>
                                      </p:tavLst>
                                    </p:anim>
                                    <p:animEffect transition="out" filter="fade">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par>
                                <p:cTn id="13" presetID="10" presetClass="entr" presetSubtype="0" fill="hold" nodeType="withEffect">
                                  <p:stCondLst>
                                    <p:cond delay="8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leni\Desktop\fotografia Infrarrojos\Diapositiva2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9" descr="C:\Users\Eleni\Desktop\fotografia Infrarrojos\Diapositiva2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88" y="-171400"/>
            <a:ext cx="9144000" cy="70489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Eleni\Desktop\fotografia Infrarrojos\Diapositiva23.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67" y="-169056"/>
            <a:ext cx="9144000" cy="72156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6" descr="C:\Users\Eleni\Desktop\fotografia Infrarrojos\Diapositiva18.JPG"/>
          <p:cNvPicPr>
            <a:picLocks noChangeAspect="1" noChangeArrowheads="1"/>
          </p:cNvPicPr>
          <p:nvPr/>
        </p:nvPicPr>
        <p:blipFill rotWithShape="1">
          <a:blip r:embed="rId5">
            <a:extLst>
              <a:ext uri="{28A0092B-C50C-407E-A947-70E740481C1C}">
                <a14:useLocalDpi xmlns:a14="http://schemas.microsoft.com/office/drawing/2010/main"/>
              </a:ext>
            </a:extLst>
          </a:blip>
          <a:srcRect b="2446"/>
          <a:stretch/>
        </p:blipFill>
        <p:spPr bwMode="auto">
          <a:xfrm>
            <a:off x="2567" y="-171400"/>
            <a:ext cx="9151689" cy="7218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4284637"/>
      </p:ext>
    </p:extLst>
  </p:cSld>
  <p:clrMapOvr>
    <a:masterClrMapping/>
  </p:clrMapOvr>
  <mc:AlternateContent xmlns:mc="http://schemas.openxmlformats.org/markup-compatibility/2006">
    <mc:Choice xmlns:p14="http://schemas.microsoft.com/office/powerpoint/2010/main" Requires="p14">
      <p:transition spd="slow" p14:dur="1500" advTm="23396">
        <p14:flash/>
      </p:transition>
    </mc:Choice>
    <mc:Fallback>
      <p:transition spd="slow" advTm="233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200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5" presetClass="entr" presetSubtype="0" fill="hold" nodeType="withEffect">
                                  <p:stCondLst>
                                    <p:cond delay="800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p:val>
                                            <p:strVal val="#ppt_w*0.70"/>
                                          </p:val>
                                        </p:tav>
                                        <p:tav tm="100000">
                                          <p:val>
                                            <p:strVal val="#ppt_w"/>
                                          </p:val>
                                        </p:tav>
                                      </p:tavLst>
                                    </p:anim>
                                    <p:anim calcmode="lin" valueType="num">
                                      <p:cBhvr>
                                        <p:cTn id="11" dur="6000" fill="hold"/>
                                        <p:tgtEl>
                                          <p:spTgt spid="4"/>
                                        </p:tgtEl>
                                        <p:attrNameLst>
                                          <p:attrName>ppt_h</p:attrName>
                                        </p:attrNameLst>
                                      </p:cBhvr>
                                      <p:tavLst>
                                        <p:tav tm="0">
                                          <p:val>
                                            <p:strVal val="#ppt_h"/>
                                          </p:val>
                                        </p:tav>
                                        <p:tav tm="100000">
                                          <p:val>
                                            <p:strVal val="#ppt_h"/>
                                          </p:val>
                                        </p:tav>
                                      </p:tavLst>
                                    </p:anim>
                                    <p:animEffect transition="in" filter="fade">
                                      <p:cBhvr>
                                        <p:cTn id="12" dur="6000"/>
                                        <p:tgtEl>
                                          <p:spTgt spid="4"/>
                                        </p:tgtEl>
                                      </p:cBhvr>
                                    </p:animEffect>
                                  </p:childTnLst>
                                </p:cTn>
                              </p:par>
                              <p:par>
                                <p:cTn id="13" presetID="6" presetClass="entr" presetSubtype="16" fill="hold" nodeType="withEffect">
                                  <p:stCondLst>
                                    <p:cond delay="1500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5000"/>
                                        <p:tgtEl>
                                          <p:spTgt spid="5"/>
                                        </p:tgtEl>
                                      </p:cBhvr>
                                    </p:animEffect>
                                  </p:childTnLst>
                                </p:cTn>
                              </p:par>
                              <p:par>
                                <p:cTn id="16" presetID="31" presetClass="entr" presetSubtype="0" fill="hold" nodeType="withEffect">
                                  <p:stCondLst>
                                    <p:cond delay="15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p:val>
                                            <p:fltVal val="0"/>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anim calcmode="lin" valueType="num">
                                      <p:cBhvr>
                                        <p:cTn id="20" dur="5000" fill="hold"/>
                                        <p:tgtEl>
                                          <p:spTgt spid="5"/>
                                        </p:tgtEl>
                                        <p:attrNameLst>
                                          <p:attrName>style.rotation</p:attrName>
                                        </p:attrNameLst>
                                      </p:cBhvr>
                                      <p:tavLst>
                                        <p:tav tm="0">
                                          <p:val>
                                            <p:fltVal val="90"/>
                                          </p:val>
                                        </p:tav>
                                        <p:tav tm="100000">
                                          <p:val>
                                            <p:fltVal val="0"/>
                                          </p:val>
                                        </p:tav>
                                      </p:tavLst>
                                    </p:anim>
                                    <p:animEffect transition="in" filter="fade">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Eleni\Desktop\fotografia Infrarrojos\Diapositiva2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Eleni\Desktop\fotografia Infrarrojos\Diapositiva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4" y="0"/>
            <a:ext cx="9144000" cy="70622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9" descr="C:\Users\Eleni\Desktop\fotografia Infrarrojos\Diapositiva39.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4" y="-13822"/>
            <a:ext cx="9144000" cy="7187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720350"/>
      </p:ext>
    </p:extLst>
  </p:cSld>
  <p:clrMapOvr>
    <a:masterClrMapping/>
  </p:clrMapOvr>
  <mc:AlternateContent xmlns:mc="http://schemas.openxmlformats.org/markup-compatibility/2006">
    <mc:Choice xmlns:p14="http://schemas.microsoft.com/office/powerpoint/2010/main" Requires="p14">
      <p:transition spd="slow" p14:dur="1500" advTm="20812">
        <p14:flash/>
      </p:transition>
    </mc:Choice>
    <mc:Fallback>
      <p:transition spd="slow" advTm="20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2000"/>
                                  </p:stCondLst>
                                  <p:childTnLst>
                                    <p:anim calcmode="lin" valueType="num">
                                      <p:cBhvr>
                                        <p:cTn id="6" dur="8000"/>
                                        <p:tgtEl>
                                          <p:spTgt spid="3"/>
                                        </p:tgtEl>
                                        <p:attrNameLst>
                                          <p:attrName>ppt_w</p:attrName>
                                        </p:attrNameLst>
                                      </p:cBhvr>
                                      <p:tavLst>
                                        <p:tav tm="0">
                                          <p:val>
                                            <p:strVal val="ppt_w"/>
                                          </p:val>
                                        </p:tav>
                                        <p:tav tm="100000">
                                          <p:val>
                                            <p:strVal val="ppt_w*0.70"/>
                                          </p:val>
                                        </p:tav>
                                      </p:tavLst>
                                    </p:anim>
                                    <p:anim calcmode="lin" valueType="num">
                                      <p:cBhvr>
                                        <p:cTn id="7" dur="8000"/>
                                        <p:tgtEl>
                                          <p:spTgt spid="3"/>
                                        </p:tgtEl>
                                        <p:attrNameLst>
                                          <p:attrName>ppt_h</p:attrName>
                                        </p:attrNameLst>
                                      </p:cBhvr>
                                      <p:tavLst>
                                        <p:tav tm="0">
                                          <p:val>
                                            <p:strVal val="ppt_h"/>
                                          </p:val>
                                        </p:tav>
                                        <p:tav tm="100000">
                                          <p:val>
                                            <p:strVal val="ppt_h"/>
                                          </p:val>
                                        </p:tav>
                                      </p:tavLst>
                                    </p:anim>
                                    <p:animEffect transition="out" filter="fade">
                                      <p:cBhvr>
                                        <p:cTn id="8" dur="8000"/>
                                        <p:tgtEl>
                                          <p:spTgt spid="3"/>
                                        </p:tgtEl>
                                      </p:cBhvr>
                                    </p:animEffect>
                                    <p:set>
                                      <p:cBhvr>
                                        <p:cTn id="9" dur="1" fill="hold">
                                          <p:stCondLst>
                                            <p:cond delay="7999"/>
                                          </p:stCondLst>
                                        </p:cTn>
                                        <p:tgtEl>
                                          <p:spTgt spid="3"/>
                                        </p:tgtEl>
                                        <p:attrNameLst>
                                          <p:attrName>style.visibility</p:attrName>
                                        </p:attrNameLst>
                                      </p:cBhvr>
                                      <p:to>
                                        <p:strVal val="hidden"/>
                                      </p:to>
                                    </p:set>
                                  </p:childTnLst>
                                </p:cTn>
                              </p:par>
                              <p:par>
                                <p:cTn id="10" presetID="14" presetClass="entr" presetSubtype="5" fill="hold" nodeType="withEffect">
                                  <p:stCondLst>
                                    <p:cond delay="10000"/>
                                  </p:stCondLst>
                                  <p:childTnLst>
                                    <p:set>
                                      <p:cBhvr>
                                        <p:cTn id="11" dur="1" fill="hold">
                                          <p:stCondLst>
                                            <p:cond delay="0"/>
                                          </p:stCondLst>
                                        </p:cTn>
                                        <p:tgtEl>
                                          <p:spTgt spid="4"/>
                                        </p:tgtEl>
                                        <p:attrNameLst>
                                          <p:attrName>style.visibility</p:attrName>
                                        </p:attrNameLst>
                                      </p:cBhvr>
                                      <p:to>
                                        <p:strVal val="visible"/>
                                      </p:to>
                                    </p:set>
                                    <p:animEffect transition="in" filter="randombar(vertical)">
                                      <p:cBhvr>
                                        <p:cTn id="12" dur="8000"/>
                                        <p:tgtEl>
                                          <p:spTgt spid="4"/>
                                        </p:tgtEl>
                                      </p:cBhvr>
                                    </p:animEffect>
                                  </p:childTnLst>
                                </p:cTn>
                              </p:par>
                              <p:par>
                                <p:cTn id="13" presetID="12" presetClass="entr" presetSubtype="1" fill="hold" nodeType="withEffect">
                                  <p:stCondLst>
                                    <p:cond delay="10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8000"/>
                                        <p:tgtEl>
                                          <p:spTgt spid="4"/>
                                        </p:tgtEl>
                                        <p:attrNameLst>
                                          <p:attrName>ppt_y</p:attrName>
                                        </p:attrNameLst>
                                      </p:cBhvr>
                                      <p:tavLst>
                                        <p:tav tm="0">
                                          <p:val>
                                            <p:strVal val="#ppt_y-#ppt_h*1.125000"/>
                                          </p:val>
                                        </p:tav>
                                        <p:tav tm="100000">
                                          <p:val>
                                            <p:strVal val="#ppt_y"/>
                                          </p:val>
                                        </p:tav>
                                      </p:tavLst>
                                    </p:anim>
                                    <p:animEffect transition="in" filter="wipe(down)">
                                      <p:cBhvr>
                                        <p:cTn id="16"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Eleni\Desktop\fotografia Infrarrojos\Diapositiva2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C:\Users\Eleni\Desktop\fotografia Infrarrojos\Diapositiva28.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7" descr="C:\Users\Eleni\Desktop\fotografia Infrarrojos\Diapositiva27.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956553"/>
      </p:ext>
    </p:extLst>
  </p:cSld>
  <p:clrMapOvr>
    <a:masterClrMapping/>
  </p:clrMapOvr>
  <mc:AlternateContent xmlns:mc="http://schemas.openxmlformats.org/markup-compatibility/2006">
    <mc:Choice xmlns:p14="http://schemas.microsoft.com/office/powerpoint/2010/main" Requires="p14">
      <p:transition spd="slow" p14:dur="1500" advTm="18385">
        <p14:flash/>
      </p:transition>
    </mc:Choice>
    <mc:Fallback>
      <p:transition spd="slow" advTm="183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2000"/>
                                  </p:stCondLst>
                                  <p:childTnLst>
                                    <p:animEffect transition="out" filter="wheel(4)">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7" presetClass="exit" presetSubtype="0" fill="hold" nodeType="withEffect">
                                  <p:stCondLst>
                                    <p:cond delay="2000"/>
                                  </p:stCondLst>
                                  <p:childTnLst>
                                    <p:animEffect transition="out" filter="fade">
                                      <p:cBhvr>
                                        <p:cTn id="9" dur="5000"/>
                                        <p:tgtEl>
                                          <p:spTgt spid="3"/>
                                        </p:tgtEl>
                                      </p:cBhvr>
                                    </p:animEffect>
                                    <p:anim calcmode="lin" valueType="num">
                                      <p:cBhvr>
                                        <p:cTn id="10" dur="5000"/>
                                        <p:tgtEl>
                                          <p:spTgt spid="3"/>
                                        </p:tgtEl>
                                        <p:attrNameLst>
                                          <p:attrName>ppt_x</p:attrName>
                                        </p:attrNameLst>
                                      </p:cBhvr>
                                      <p:tavLst>
                                        <p:tav tm="0">
                                          <p:val>
                                            <p:strVal val="ppt_x"/>
                                          </p:val>
                                        </p:tav>
                                        <p:tav tm="100000">
                                          <p:val>
                                            <p:strVal val="ppt_x"/>
                                          </p:val>
                                        </p:tav>
                                      </p:tavLst>
                                    </p:anim>
                                    <p:anim calcmode="lin" valueType="num">
                                      <p:cBhvr>
                                        <p:cTn id="11" dur="5000"/>
                                        <p:tgtEl>
                                          <p:spTgt spid="3"/>
                                        </p:tgtEl>
                                        <p:attrNameLst>
                                          <p:attrName>ppt_y</p:attrName>
                                        </p:attrNameLst>
                                      </p:cBhvr>
                                      <p:tavLst>
                                        <p:tav tm="0">
                                          <p:val>
                                            <p:strVal val="ppt_y"/>
                                          </p:val>
                                        </p:tav>
                                        <p:tav tm="100000">
                                          <p:val>
                                            <p:strVal val="ppt_y-.1"/>
                                          </p:val>
                                        </p:tav>
                                      </p:tavLst>
                                    </p:anim>
                                    <p:set>
                                      <p:cBhvr>
                                        <p:cTn id="12" dur="1" fill="hold">
                                          <p:stCondLst>
                                            <p:cond delay="4999"/>
                                          </p:stCondLst>
                                        </p:cTn>
                                        <p:tgtEl>
                                          <p:spTgt spid="3"/>
                                        </p:tgtEl>
                                        <p:attrNameLst>
                                          <p:attrName>style.visibility</p:attrName>
                                        </p:attrNameLst>
                                      </p:cBhvr>
                                      <p:to>
                                        <p:strVal val="hidden"/>
                                      </p:to>
                                    </p:set>
                                  </p:childTnLst>
                                </p:cTn>
                              </p:par>
                              <p:par>
                                <p:cTn id="13" presetID="18" presetClass="entr" presetSubtype="6" fill="hold" nodeType="withEffect">
                                  <p:stCondLst>
                                    <p:cond delay="800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6000"/>
                                        <p:tgtEl>
                                          <p:spTgt spid="4"/>
                                        </p:tgtEl>
                                      </p:cBhvr>
                                    </p:animEffect>
                                  </p:childTnLst>
                                </p:cTn>
                              </p:par>
                              <p:par>
                                <p:cTn id="16" presetID="31" presetClass="entr" presetSubtype="0" fill="hold" nodeType="withEffect">
                                  <p:stCondLst>
                                    <p:cond delay="8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6000" fill="hold"/>
                                        <p:tgtEl>
                                          <p:spTgt spid="4"/>
                                        </p:tgtEl>
                                        <p:attrNameLst>
                                          <p:attrName>ppt_w</p:attrName>
                                        </p:attrNameLst>
                                      </p:cBhvr>
                                      <p:tavLst>
                                        <p:tav tm="0">
                                          <p:val>
                                            <p:fltVal val="0"/>
                                          </p:val>
                                        </p:tav>
                                        <p:tav tm="100000">
                                          <p:val>
                                            <p:strVal val="#ppt_w"/>
                                          </p:val>
                                        </p:tav>
                                      </p:tavLst>
                                    </p:anim>
                                    <p:anim calcmode="lin" valueType="num">
                                      <p:cBhvr>
                                        <p:cTn id="19" dur="6000" fill="hold"/>
                                        <p:tgtEl>
                                          <p:spTgt spid="4"/>
                                        </p:tgtEl>
                                        <p:attrNameLst>
                                          <p:attrName>ppt_h</p:attrName>
                                        </p:attrNameLst>
                                      </p:cBhvr>
                                      <p:tavLst>
                                        <p:tav tm="0">
                                          <p:val>
                                            <p:fltVal val="0"/>
                                          </p:val>
                                        </p:tav>
                                        <p:tav tm="100000">
                                          <p:val>
                                            <p:strVal val="#ppt_h"/>
                                          </p:val>
                                        </p:tav>
                                      </p:tavLst>
                                    </p:anim>
                                    <p:anim calcmode="lin" valueType="num">
                                      <p:cBhvr>
                                        <p:cTn id="20" dur="6000" fill="hold"/>
                                        <p:tgtEl>
                                          <p:spTgt spid="4"/>
                                        </p:tgtEl>
                                        <p:attrNameLst>
                                          <p:attrName>style.rotation</p:attrName>
                                        </p:attrNameLst>
                                      </p:cBhvr>
                                      <p:tavLst>
                                        <p:tav tm="0">
                                          <p:val>
                                            <p:fltVal val="90"/>
                                          </p:val>
                                        </p:tav>
                                        <p:tav tm="100000">
                                          <p:val>
                                            <p:fltVal val="0"/>
                                          </p:val>
                                        </p:tav>
                                      </p:tavLst>
                                    </p:anim>
                                    <p:animEffect transition="in" filter="fade">
                                      <p:cBhvr>
                                        <p:cTn id="21"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Eleni\Desktop\fotografia Infrarrojos\Diapositiva3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4" descr="C:\Users\Eleni\Desktop\fotografia Infrarrojos\Diapositiva3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268" y="0"/>
            <a:ext cx="9179267" cy="70466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C:\Users\Eleni\Desktop\fotografia Infrarrojos\Diapositiva32.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57"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9" descr="C:\Users\Eleni\Desktop\fotografia Infrarrojos\Diapositiva11.JPG"/>
          <p:cNvPicPr>
            <a:picLocks noChangeAspect="1" noChangeArrowheads="1"/>
          </p:cNvPicPr>
          <p:nvPr/>
        </p:nvPicPr>
        <p:blipFill rotWithShape="1">
          <a:blip r:embed="rId5">
            <a:extLst>
              <a:ext uri="{28A0092B-C50C-407E-A947-70E740481C1C}">
                <a14:useLocalDpi xmlns:a14="http://schemas.microsoft.com/office/drawing/2010/main"/>
              </a:ext>
            </a:extLst>
          </a:blip>
          <a:srcRect l="1445" t="280" r="1172" b="1748"/>
          <a:stretch/>
        </p:blipFill>
        <p:spPr bwMode="auto">
          <a:xfrm>
            <a:off x="0" y="-99392"/>
            <a:ext cx="9252520" cy="727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97582"/>
      </p:ext>
    </p:extLst>
  </p:cSld>
  <p:clrMapOvr>
    <a:masterClrMapping/>
  </p:clrMapOvr>
  <mc:AlternateContent xmlns:mc="http://schemas.openxmlformats.org/markup-compatibility/2006">
    <mc:Choice xmlns:p14="http://schemas.microsoft.com/office/powerpoint/2010/main" Requires="p14">
      <p:transition spd="slow" p14:dur="1500" advTm="24234">
        <p14:flash/>
      </p:transition>
    </mc:Choice>
    <mc:Fallback>
      <p:transition spd="slow" advTm="2423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2000"/>
                                  </p:stCondLst>
                                  <p:childTnLst>
                                    <p:animEffect transition="out" filter="fade">
                                      <p:cBhvr>
                                        <p:cTn id="6" dur="6000" accel="50000">
                                          <p:stCondLst>
                                            <p:cond delay="0"/>
                                          </p:stCondLst>
                                        </p:cTn>
                                        <p:tgtEl>
                                          <p:spTgt spid="3"/>
                                        </p:tgtEl>
                                      </p:cBhvr>
                                    </p:animEffect>
                                    <p:anim calcmode="lin" valueType="num">
                                      <p:cBhvr>
                                        <p:cTn id="7" dur="30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8" dur="3000" decel="50000">
                                          <p:stCondLst>
                                            <p:cond delay="3000"/>
                                          </p:stCondLst>
                                        </p:cTn>
                                        <p:tgtEl>
                                          <p:spTgt spid="3"/>
                                        </p:tgtEl>
                                        <p:attrNameLst>
                                          <p:attrName>ppt_y</p:attrName>
                                        </p:attrNameLst>
                                      </p:cBhvr>
                                      <p:tavLst>
                                        <p:tav tm="0">
                                          <p:val>
                                            <p:strVal val="ppt_y"/>
                                          </p:val>
                                        </p:tav>
                                        <p:tav tm="100000">
                                          <p:val>
                                            <p:strVal val="ppt_y-.1"/>
                                          </p:val>
                                        </p:tav>
                                      </p:tavLst>
                                    </p:anim>
                                    <p:anim calcmode="lin" valueType="num">
                                      <p:cBhvr>
                                        <p:cTn id="9" dur="3000" accel="50000">
                                          <p:stCondLst>
                                            <p:cond delay="3000"/>
                                          </p:stCondLst>
                                        </p:cTn>
                                        <p:tgtEl>
                                          <p:spTgt spid="3"/>
                                        </p:tgtEl>
                                        <p:attrNameLst>
                                          <p:attrName>ppt_x</p:attrName>
                                        </p:attrNameLst>
                                      </p:cBhvr>
                                      <p:tavLst>
                                        <p:tav tm="0">
                                          <p:val>
                                            <p:strVal val="ppt_x"/>
                                          </p:val>
                                        </p:tav>
                                        <p:tav tm="100000">
                                          <p:val>
                                            <p:strVal val="ppt_x+.4"/>
                                          </p:val>
                                        </p:tav>
                                      </p:tavLst>
                                    </p:anim>
                                    <p:anim calcmode="lin" valueType="num">
                                      <p:cBhvr>
                                        <p:cTn id="10" dur="6000"/>
                                        <p:tgtEl>
                                          <p:spTgt spid="3"/>
                                        </p:tgtEl>
                                        <p:attrNameLst>
                                          <p:attrName>ppt_h</p:attrName>
                                        </p:attrNameLst>
                                      </p:cBhvr>
                                      <p:tavLst>
                                        <p:tav tm="0">
                                          <p:val>
                                            <p:strVal val="ppt_h"/>
                                          </p:val>
                                        </p:tav>
                                        <p:tav tm="100000">
                                          <p:val>
                                            <p:strVal val="ppt_h"/>
                                          </p:val>
                                        </p:tav>
                                      </p:tavLst>
                                    </p:anim>
                                    <p:anim calcmode="lin" valueType="num">
                                      <p:cBhvr>
                                        <p:cTn id="11" dur="30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2" dur="3000" decel="50000">
                                          <p:stCondLst>
                                            <p:cond delay="3000"/>
                                          </p:stCondLst>
                                        </p:cTn>
                                        <p:tgtEl>
                                          <p:spTgt spid="3"/>
                                        </p:tgtEl>
                                        <p:attrNameLst>
                                          <p:attrName>ppt_w</p:attrName>
                                        </p:attrNameLst>
                                      </p:cBhvr>
                                      <p:tavLst>
                                        <p:tav tm="0">
                                          <p:val>
                                            <p:strVal val="ppt_w"/>
                                          </p:val>
                                        </p:tav>
                                        <p:tav tm="100000">
                                          <p:val>
                                            <p:strVal val="ppt_w/.05"/>
                                          </p:val>
                                        </p:tav>
                                      </p:tavLst>
                                    </p:anim>
                                    <p:anim calcmode="lin" valueType="num">
                                      <p:cBhvr>
                                        <p:cTn id="13" dur="3000" accel="50000">
                                          <p:stCondLst>
                                            <p:cond delay="3000"/>
                                          </p:stCondLst>
                                        </p:cTn>
                                        <p:tgtEl>
                                          <p:spTgt spid="3"/>
                                        </p:tgtEl>
                                        <p:attrNameLst>
                                          <p:attrName>style.rotation</p:attrName>
                                        </p:attrNameLst>
                                      </p:cBhvr>
                                      <p:tavLst>
                                        <p:tav tm="0">
                                          <p:val>
                                            <p:fltVal val="0"/>
                                          </p:val>
                                        </p:tav>
                                        <p:tav tm="100000">
                                          <p:val>
                                            <p:fltVal val="-90"/>
                                          </p:val>
                                        </p:tav>
                                      </p:tavLst>
                                    </p:anim>
                                    <p:set>
                                      <p:cBhvr>
                                        <p:cTn id="14" dur="1" fill="hold">
                                          <p:stCondLst>
                                            <p:cond delay="5999"/>
                                          </p:stCondLst>
                                        </p:cTn>
                                        <p:tgtEl>
                                          <p:spTgt spid="3"/>
                                        </p:tgtEl>
                                        <p:attrNameLst>
                                          <p:attrName>style.visibility</p:attrName>
                                        </p:attrNameLst>
                                      </p:cBhvr>
                                      <p:to>
                                        <p:strVal val="hidden"/>
                                      </p:to>
                                    </p:set>
                                  </p:childTnLst>
                                </p:cTn>
                              </p:par>
                              <p:par>
                                <p:cTn id="15" presetID="10" presetClass="entr" presetSubtype="0" fill="hold" nodeType="withEffect">
                                  <p:stCondLst>
                                    <p:cond delay="8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6000"/>
                                        <p:tgtEl>
                                          <p:spTgt spid="4"/>
                                        </p:tgtEl>
                                      </p:cBhvr>
                                    </p:animEffect>
                                  </p:childTnLst>
                                </p:cTn>
                              </p:par>
                              <p:par>
                                <p:cTn id="18" presetID="2" presetClass="entr" presetSubtype="1" fill="hold" nodeType="withEffect">
                                  <p:stCondLst>
                                    <p:cond delay="1400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6000" fill="hold"/>
                                        <p:tgtEl>
                                          <p:spTgt spid="5"/>
                                        </p:tgtEl>
                                        <p:attrNameLst>
                                          <p:attrName>ppt_x</p:attrName>
                                        </p:attrNameLst>
                                      </p:cBhvr>
                                      <p:tavLst>
                                        <p:tav tm="0">
                                          <p:val>
                                            <p:strVal val="#ppt_x"/>
                                          </p:val>
                                        </p:tav>
                                        <p:tav tm="100000">
                                          <p:val>
                                            <p:strVal val="#ppt_x"/>
                                          </p:val>
                                        </p:tav>
                                      </p:tavLst>
                                    </p:anim>
                                    <p:anim calcmode="lin" valueType="num">
                                      <p:cBhvr additive="base">
                                        <p:cTn id="21" dur="6000" fill="hold"/>
                                        <p:tgtEl>
                                          <p:spTgt spid="5"/>
                                        </p:tgtEl>
                                        <p:attrNameLst>
                                          <p:attrName>ppt_y</p:attrName>
                                        </p:attrNameLst>
                                      </p:cBhvr>
                                      <p:tavLst>
                                        <p:tav tm="0">
                                          <p:val>
                                            <p:strVal val="0-#ppt_h/2"/>
                                          </p:val>
                                        </p:tav>
                                        <p:tav tm="100000">
                                          <p:val>
                                            <p:strVal val="#ppt_y"/>
                                          </p:val>
                                        </p:tav>
                                      </p:tavLst>
                                    </p:anim>
                                  </p:childTnLst>
                                </p:cTn>
                              </p:par>
                              <p:par>
                                <p:cTn id="22" presetID="3" presetClass="entr" presetSubtype="10" fill="hold" nodeType="withEffect">
                                  <p:stCondLst>
                                    <p:cond delay="14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6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fotografia Infrarrojos\Diapositiva3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9" descr="C:\Users\Eleni\Desktop\fotografia Infrarrojos\Diapositiva29.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3381"/>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5" descr="C:\Users\Eleni\Desktop\fotografia Infrarrojos\Diapositiva35.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8520" y="-13381"/>
            <a:ext cx="9273055" cy="704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232241"/>
      </p:ext>
    </p:extLst>
  </p:cSld>
  <p:clrMapOvr>
    <a:masterClrMapping/>
  </p:clrMapOvr>
  <mc:AlternateContent xmlns:mc="http://schemas.openxmlformats.org/markup-compatibility/2006">
    <mc:Choice xmlns:p14="http://schemas.microsoft.com/office/powerpoint/2010/main" Requires="p14">
      <p:transition spd="slow" p14:dur="1500" advTm="20816">
        <p14:flash/>
      </p:transition>
    </mc:Choice>
    <mc:Fallback>
      <p:transition spd="slow" advTm="208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xit" presetSubtype="0" fill="hold" nodeType="withEffect">
                                  <p:stCondLst>
                                    <p:cond delay="2000"/>
                                  </p:stCondLst>
                                  <p:childTnLst>
                                    <p:animEffect transition="out" filter="fade">
                                      <p:cBhvr>
                                        <p:cTn id="6" dur="6000"/>
                                        <p:tgtEl>
                                          <p:spTgt spid="3"/>
                                        </p:tgtEl>
                                      </p:cBhvr>
                                    </p:animEffect>
                                    <p:anim calcmode="lin" valueType="num">
                                      <p:cBhvr>
                                        <p:cTn id="7" dur="6000"/>
                                        <p:tgtEl>
                                          <p:spTgt spid="3"/>
                                        </p:tgtEl>
                                        <p:attrNameLst>
                                          <p:attrName>ppt_x</p:attrName>
                                        </p:attrNameLst>
                                      </p:cBhvr>
                                      <p:tavLst>
                                        <p:tav tm="0">
                                          <p:val>
                                            <p:strVal val="ppt_x"/>
                                          </p:val>
                                        </p:tav>
                                        <p:tav tm="100000">
                                          <p:val>
                                            <p:strVal val="ppt_x"/>
                                          </p:val>
                                        </p:tav>
                                      </p:tavLst>
                                    </p:anim>
                                    <p:anim calcmode="lin" valueType="num">
                                      <p:cBhvr>
                                        <p:cTn id="8" dur="600" decel="100000"/>
                                        <p:tgtEl>
                                          <p:spTgt spid="3"/>
                                        </p:tgtEl>
                                        <p:attrNameLst>
                                          <p:attrName>ppt_y</p:attrName>
                                        </p:attrNameLst>
                                      </p:cBhvr>
                                      <p:tavLst>
                                        <p:tav tm="0">
                                          <p:val>
                                            <p:strVal val="ppt_y"/>
                                          </p:val>
                                        </p:tav>
                                        <p:tav tm="100000">
                                          <p:val>
                                            <p:strVal val="ppt_y-.03"/>
                                          </p:val>
                                        </p:tav>
                                      </p:tavLst>
                                    </p:anim>
                                    <p:anim calcmode="lin" valueType="num">
                                      <p:cBhvr>
                                        <p:cTn id="9" dur="5400" accel="100000">
                                          <p:stCondLst>
                                            <p:cond delay="600"/>
                                          </p:stCondLst>
                                        </p:cTn>
                                        <p:tgtEl>
                                          <p:spTgt spid="3"/>
                                        </p:tgtEl>
                                        <p:attrNameLst>
                                          <p:attrName>ppt_y</p:attrName>
                                        </p:attrNameLst>
                                      </p:cBhvr>
                                      <p:tavLst>
                                        <p:tav tm="0">
                                          <p:val>
                                            <p:strVal val="ppt_y"/>
                                          </p:val>
                                        </p:tav>
                                        <p:tav tm="100000">
                                          <p:val>
                                            <p:strVal val="ppt_y+1"/>
                                          </p:val>
                                        </p:tav>
                                      </p:tavLst>
                                    </p:anim>
                                    <p:set>
                                      <p:cBhvr>
                                        <p:cTn id="10" dur="1" fill="hold">
                                          <p:stCondLst>
                                            <p:cond delay="5999"/>
                                          </p:stCondLst>
                                        </p:cTn>
                                        <p:tgtEl>
                                          <p:spTgt spid="3"/>
                                        </p:tgtEl>
                                        <p:attrNameLst>
                                          <p:attrName>style.visibility</p:attrName>
                                        </p:attrNameLst>
                                      </p:cBhvr>
                                      <p:to>
                                        <p:strVal val="hidden"/>
                                      </p:to>
                                    </p:set>
                                  </p:childTnLst>
                                </p:cTn>
                              </p:par>
                              <p:par>
                                <p:cTn id="11" presetID="10" presetClass="entr" presetSubtype="0" fill="hold" nodeType="withEffect">
                                  <p:stCondLst>
                                    <p:cond delay="10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descr="C:\Users\Eleni\Desktop\fotografia Infrarrojos\Diapositiva3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6" descr="C:\Users\Eleni\Desktop\fotografia Infrarrojos\Diapositiva36.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70466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0" descr="C:\Users\Eleni\Desktop\fotografia Infrarrojos\Diapositiva4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62" y="8323"/>
            <a:ext cx="9258382" cy="704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316946"/>
      </p:ext>
    </p:extLst>
  </p:cSld>
  <p:clrMapOvr>
    <a:masterClrMapping/>
  </p:clrMapOvr>
  <mc:AlternateContent xmlns:mc="http://schemas.openxmlformats.org/markup-compatibility/2006">
    <mc:Choice xmlns:p14="http://schemas.microsoft.com/office/powerpoint/2010/main" Requires="p14">
      <p:transition spd="slow" p14:dur="1500" advTm="17959">
        <p14:flash/>
      </p:transition>
    </mc:Choice>
    <mc:Fallback>
      <p:transition spd="slow" advTm="179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xit" presetSubtype="0" fill="hold" nodeType="withEffect">
                                  <p:stCondLst>
                                    <p:cond delay="2000"/>
                                  </p:stCondLst>
                                  <p:childTnLst>
                                    <p:animEffect transition="out" filter="fade">
                                      <p:cBhvr>
                                        <p:cTn id="6" dur="6000"/>
                                        <p:tgtEl>
                                          <p:spTgt spid="3"/>
                                        </p:tgtEl>
                                      </p:cBhvr>
                                    </p:animEffect>
                                    <p:anim calcmode="lin" valueType="num">
                                      <p:cBhvr>
                                        <p:cTn id="7" dur="6000"/>
                                        <p:tgtEl>
                                          <p:spTgt spid="3"/>
                                        </p:tgtEl>
                                        <p:attrNameLst>
                                          <p:attrName>ppt_x</p:attrName>
                                        </p:attrNameLst>
                                      </p:cBhvr>
                                      <p:tavLst>
                                        <p:tav tm="0">
                                          <p:val>
                                            <p:strVal val="ppt_x"/>
                                          </p:val>
                                        </p:tav>
                                        <p:tav tm="100000">
                                          <p:val>
                                            <p:strVal val="ppt_x"/>
                                          </p:val>
                                        </p:tav>
                                      </p:tavLst>
                                    </p:anim>
                                    <p:anim calcmode="lin" valueType="num">
                                      <p:cBhvr>
                                        <p:cTn id="8" dur="6000"/>
                                        <p:tgtEl>
                                          <p:spTgt spid="3"/>
                                        </p:tgtEl>
                                        <p:attrNameLst>
                                          <p:attrName>ppt_y</p:attrName>
                                        </p:attrNameLst>
                                      </p:cBhvr>
                                      <p:tavLst>
                                        <p:tav tm="0">
                                          <p:val>
                                            <p:strVal val="ppt_y"/>
                                          </p:val>
                                        </p:tav>
                                        <p:tav tm="100000">
                                          <p:val>
                                            <p:strVal val="ppt_y-.1"/>
                                          </p:val>
                                        </p:tav>
                                      </p:tavLst>
                                    </p:anim>
                                    <p:set>
                                      <p:cBhvr>
                                        <p:cTn id="9" dur="1" fill="hold">
                                          <p:stCondLst>
                                            <p:cond delay="5999"/>
                                          </p:stCondLst>
                                        </p:cTn>
                                        <p:tgtEl>
                                          <p:spTgt spid="3"/>
                                        </p:tgtEl>
                                        <p:attrNameLst>
                                          <p:attrName>style.visibility</p:attrName>
                                        </p:attrNameLst>
                                      </p:cBhvr>
                                      <p:to>
                                        <p:strVal val="hidden"/>
                                      </p:to>
                                    </p:set>
                                  </p:childTnLst>
                                </p:cTn>
                              </p:par>
                              <p:par>
                                <p:cTn id="10" presetID="25" presetClass="entr" presetSubtype="0" fill="hold" nodeType="withEffect">
                                  <p:stCondLst>
                                    <p:cond delay="80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3" dur="3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4" dur="3000" accel="50000" fill="hold">
                                          <p:stCondLst>
                                            <p:cond delay="3000"/>
                                          </p:stCondLst>
                                        </p:cTn>
                                        <p:tgtEl>
                                          <p:spTgt spid="4"/>
                                        </p:tgtEl>
                                        <p:attrNameLst>
                                          <p:attrName>ppt_w</p:attrName>
                                        </p:attrNameLst>
                                      </p:cBhvr>
                                      <p:tavLst>
                                        <p:tav tm="0">
                                          <p:val>
                                            <p:strVal val="#ppt_w*.05"/>
                                          </p:val>
                                        </p:tav>
                                        <p:tav tm="100000">
                                          <p:val>
                                            <p:strVal val="#ppt_w"/>
                                          </p:val>
                                        </p:tav>
                                      </p:tavLst>
                                    </p:anim>
                                    <p:anim calcmode="lin" valueType="num">
                                      <p:cBhvr>
                                        <p:cTn id="15" dur="6000" fill="hold"/>
                                        <p:tgtEl>
                                          <p:spTgt spid="4"/>
                                        </p:tgtEl>
                                        <p:attrNameLst>
                                          <p:attrName>ppt_h</p:attrName>
                                        </p:attrNameLst>
                                      </p:cBhvr>
                                      <p:tavLst>
                                        <p:tav tm="0">
                                          <p:val>
                                            <p:strVal val="#ppt_h"/>
                                          </p:val>
                                        </p:tav>
                                        <p:tav tm="100000">
                                          <p:val>
                                            <p:strVal val="#ppt_h"/>
                                          </p:val>
                                        </p:tav>
                                      </p:tavLst>
                                    </p:anim>
                                    <p:anim calcmode="lin" valueType="num">
                                      <p:cBhvr>
                                        <p:cTn id="16" dur="3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7" dur="3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8" dur="3000" accel="50000" fill="hold">
                                          <p:stCondLst>
                                            <p:cond delay="3000"/>
                                          </p:stCondLst>
                                        </p:cTn>
                                        <p:tgtEl>
                                          <p:spTgt spid="4"/>
                                        </p:tgtEl>
                                        <p:attrNameLst>
                                          <p:attrName>ppt_y</p:attrName>
                                        </p:attrNameLst>
                                      </p:cBhvr>
                                      <p:tavLst>
                                        <p:tav tm="0">
                                          <p:val>
                                            <p:strVal val="#ppt_y+.1"/>
                                          </p:val>
                                        </p:tav>
                                        <p:tav tm="100000">
                                          <p:val>
                                            <p:strVal val="#ppt_y"/>
                                          </p:val>
                                        </p:tav>
                                      </p:tavLst>
                                    </p:anim>
                                    <p:animEffect transition="in" filter="fade">
                                      <p:cBhvr>
                                        <p:cTn id="19" dur="6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pacojovenafotografia.com/wp-content/uploads/2013/07/imagenes-filtros-infrarrojos-objetivos-fotografico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71599" y="99363"/>
            <a:ext cx="7200800" cy="303538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2" name="1 Rectángulo"/>
          <p:cNvSpPr/>
          <p:nvPr/>
        </p:nvSpPr>
        <p:spPr>
          <a:xfrm>
            <a:off x="1347733" y="3645024"/>
            <a:ext cx="4572000" cy="369332"/>
          </a:xfrm>
          <a:prstGeom prst="rect">
            <a:avLst/>
          </a:prstGeom>
        </p:spPr>
        <p:txBody>
          <a:bodyPr>
            <a:spAutoFit/>
          </a:bodyPr>
          <a:lstStyle/>
          <a:p>
            <a:endParaRPr lang="es-ES" b="1" dirty="0"/>
          </a:p>
        </p:txBody>
      </p:sp>
      <p:sp>
        <p:nvSpPr>
          <p:cNvPr id="3" name="2 Rectángulo"/>
          <p:cNvSpPr/>
          <p:nvPr/>
        </p:nvSpPr>
        <p:spPr>
          <a:xfrm>
            <a:off x="228126" y="3134745"/>
            <a:ext cx="8687747" cy="3416320"/>
          </a:xfrm>
          <a:prstGeom prst="rect">
            <a:avLst/>
          </a:prstGeom>
        </p:spPr>
        <p:txBody>
          <a:bodyPr wrap="square">
            <a:spAutoFit/>
          </a:bodyPr>
          <a:lstStyle/>
          <a:p>
            <a:r>
              <a:rPr lang="es-ES" b="1" dirty="0">
                <a:solidFill>
                  <a:prstClr val="white"/>
                </a:solidFill>
                <a:effectLst>
                  <a:outerShdw blurRad="38100" dist="38100" dir="2700000" algn="tl">
                    <a:srgbClr val="000000">
                      <a:alpha val="43137"/>
                    </a:srgbClr>
                  </a:outerShdw>
                </a:effectLst>
              </a:rPr>
              <a:t>La </a:t>
            </a:r>
            <a:r>
              <a:rPr lang="es-ES" b="1" dirty="0">
                <a:solidFill>
                  <a:prstClr val="white"/>
                </a:solidFill>
                <a:effectLst>
                  <a:outerShdw blurRad="38100" dist="38100" dir="2700000" algn="tl">
                    <a:srgbClr val="000000">
                      <a:alpha val="43137"/>
                    </a:srgbClr>
                  </a:outerShdw>
                </a:effectLst>
                <a:hlinkClick r:id="rId3"/>
              </a:rPr>
              <a:t>fotografía infrarroja</a:t>
            </a:r>
            <a:r>
              <a:rPr lang="es-ES" b="1" dirty="0">
                <a:solidFill>
                  <a:prstClr val="white"/>
                </a:solidFill>
                <a:effectLst>
                  <a:outerShdw blurRad="38100" dist="38100" dir="2700000" algn="tl">
                    <a:srgbClr val="000000">
                      <a:alpha val="43137"/>
                    </a:srgbClr>
                  </a:outerShdw>
                </a:effectLst>
              </a:rPr>
              <a:t> hace referencia a una longitud de la onda de luz que no es visible para el ojo. En el espectro electromagnético, las ondas infrarrojas se agrupan entre la luz visible y la radiación térmica. Es extraño observar fotografías realizadas con esta técnica en el sentido de que depende de la aptitud de la cámara para retener lo que no es visible para el ojo. La fotografía infrarroja existe desde hace mucho tiempo, pero ha sido con la llegada de la fotografía digital cuando esta técnica se ha popularizado, al volverse más económica y fácil.</a:t>
            </a:r>
          </a:p>
          <a:p>
            <a:r>
              <a:rPr lang="es-ES" b="1" dirty="0">
                <a:solidFill>
                  <a:prstClr val="white"/>
                </a:solidFill>
                <a:effectLst>
                  <a:outerShdw blurRad="38100" dist="38100" dir="2700000" algn="tl">
                    <a:srgbClr val="000000">
                      <a:alpha val="43137"/>
                    </a:srgbClr>
                  </a:outerShdw>
                </a:effectLst>
              </a:rPr>
              <a:t>De lo que se trata es de realizar fotografías con una luz que está fuera de nuestro espectro visible y que tiene longitudes de onda más largas que el color rojo. Debido a sus características, puede dotar a nuestras imágenes de sorprendentes efectos, especialmente  cuando tomamos fotografías de parques o paisajes naturales, donde sus reflejos dan lugar a esos tonos claros tan característicos en la fotografía infrarroja o IR.</a:t>
            </a:r>
          </a:p>
        </p:txBody>
      </p:sp>
    </p:spTree>
    <p:extLst>
      <p:ext uri="{BB962C8B-B14F-4D97-AF65-F5344CB8AC3E}">
        <p14:creationId xmlns:p14="http://schemas.microsoft.com/office/powerpoint/2010/main" val="415500156"/>
      </p:ext>
    </p:extLst>
  </p:cSld>
  <p:clrMapOvr>
    <a:masterClrMapping/>
  </p:clrMapOvr>
  <mc:AlternateContent xmlns:mc="http://schemas.openxmlformats.org/markup-compatibility/2006">
    <mc:Choice xmlns:p14="http://schemas.microsoft.com/office/powerpoint/2010/main" Requires="p14">
      <p:transition spd="slow" p14:dur="1500" advTm="33584">
        <p14:flash/>
      </p:transition>
    </mc:Choice>
    <mc:Fallback>
      <p:transition spd="slow" advTm="33584">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Eleni\Desktop\fotografia Infrarrojos\Diapositiva4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0277"/>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Eleni\Desktop\Cuadros\Bellisimo\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19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7" descr="C:\Users\Eleni\Desktop\fotografia Infrarrojos\Diapositiva48.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38101"/>
            <a:ext cx="9144000" cy="69163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C:\Users\Eleni\Desktop\fotografia Infrarrojos\Diapositiva51.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7036" y="-38100"/>
            <a:ext cx="9171036" cy="691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758331"/>
      </p:ext>
    </p:extLst>
  </p:cSld>
  <p:clrMapOvr>
    <a:masterClrMapping/>
  </p:clrMapOvr>
  <mc:AlternateContent xmlns:mc="http://schemas.openxmlformats.org/markup-compatibility/2006">
    <mc:Choice xmlns:p14="http://schemas.microsoft.com/office/powerpoint/2010/main" Requires="p14">
      <p:transition spd="slow" p14:dur="1500" advTm="24428">
        <p14:flash/>
      </p:transition>
    </mc:Choice>
    <mc:Fallback>
      <p:transition spd="slow" advTm="244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2000"/>
                                  </p:stCondLst>
                                  <p:childTnLst>
                                    <p:animEffect transition="out" filter="fade">
                                      <p:cBhvr>
                                        <p:cTn id="6" dur="6000" accel="50000">
                                          <p:stCondLst>
                                            <p:cond delay="0"/>
                                          </p:stCondLst>
                                        </p:cTn>
                                        <p:tgtEl>
                                          <p:spTgt spid="3"/>
                                        </p:tgtEl>
                                      </p:cBhvr>
                                    </p:animEffect>
                                    <p:anim calcmode="lin" valueType="num">
                                      <p:cBhvr>
                                        <p:cTn id="7" dur="30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8" dur="3000" decel="50000">
                                          <p:stCondLst>
                                            <p:cond delay="3000"/>
                                          </p:stCondLst>
                                        </p:cTn>
                                        <p:tgtEl>
                                          <p:spTgt spid="3"/>
                                        </p:tgtEl>
                                        <p:attrNameLst>
                                          <p:attrName>ppt_y</p:attrName>
                                        </p:attrNameLst>
                                      </p:cBhvr>
                                      <p:tavLst>
                                        <p:tav tm="0">
                                          <p:val>
                                            <p:strVal val="ppt_y"/>
                                          </p:val>
                                        </p:tav>
                                        <p:tav tm="100000">
                                          <p:val>
                                            <p:strVal val="ppt_y-.1"/>
                                          </p:val>
                                        </p:tav>
                                      </p:tavLst>
                                    </p:anim>
                                    <p:anim calcmode="lin" valueType="num">
                                      <p:cBhvr>
                                        <p:cTn id="9" dur="3000" accel="50000">
                                          <p:stCondLst>
                                            <p:cond delay="3000"/>
                                          </p:stCondLst>
                                        </p:cTn>
                                        <p:tgtEl>
                                          <p:spTgt spid="3"/>
                                        </p:tgtEl>
                                        <p:attrNameLst>
                                          <p:attrName>ppt_x</p:attrName>
                                        </p:attrNameLst>
                                      </p:cBhvr>
                                      <p:tavLst>
                                        <p:tav tm="0">
                                          <p:val>
                                            <p:strVal val="ppt_x"/>
                                          </p:val>
                                        </p:tav>
                                        <p:tav tm="100000">
                                          <p:val>
                                            <p:strVal val="ppt_x+.4"/>
                                          </p:val>
                                        </p:tav>
                                      </p:tavLst>
                                    </p:anim>
                                    <p:anim calcmode="lin" valueType="num">
                                      <p:cBhvr>
                                        <p:cTn id="10" dur="6000"/>
                                        <p:tgtEl>
                                          <p:spTgt spid="3"/>
                                        </p:tgtEl>
                                        <p:attrNameLst>
                                          <p:attrName>ppt_h</p:attrName>
                                        </p:attrNameLst>
                                      </p:cBhvr>
                                      <p:tavLst>
                                        <p:tav tm="0">
                                          <p:val>
                                            <p:strVal val="ppt_h"/>
                                          </p:val>
                                        </p:tav>
                                        <p:tav tm="100000">
                                          <p:val>
                                            <p:strVal val="ppt_h"/>
                                          </p:val>
                                        </p:tav>
                                      </p:tavLst>
                                    </p:anim>
                                    <p:anim calcmode="lin" valueType="num">
                                      <p:cBhvr>
                                        <p:cTn id="11" dur="30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2" dur="3000" decel="50000">
                                          <p:stCondLst>
                                            <p:cond delay="3000"/>
                                          </p:stCondLst>
                                        </p:cTn>
                                        <p:tgtEl>
                                          <p:spTgt spid="3"/>
                                        </p:tgtEl>
                                        <p:attrNameLst>
                                          <p:attrName>ppt_w</p:attrName>
                                        </p:attrNameLst>
                                      </p:cBhvr>
                                      <p:tavLst>
                                        <p:tav tm="0">
                                          <p:val>
                                            <p:strVal val="ppt_w"/>
                                          </p:val>
                                        </p:tav>
                                        <p:tav tm="100000">
                                          <p:val>
                                            <p:strVal val="ppt_w/.05"/>
                                          </p:val>
                                        </p:tav>
                                      </p:tavLst>
                                    </p:anim>
                                    <p:anim calcmode="lin" valueType="num">
                                      <p:cBhvr>
                                        <p:cTn id="13" dur="3000" accel="50000">
                                          <p:stCondLst>
                                            <p:cond delay="3000"/>
                                          </p:stCondLst>
                                        </p:cTn>
                                        <p:tgtEl>
                                          <p:spTgt spid="3"/>
                                        </p:tgtEl>
                                        <p:attrNameLst>
                                          <p:attrName>style.rotation</p:attrName>
                                        </p:attrNameLst>
                                      </p:cBhvr>
                                      <p:tavLst>
                                        <p:tav tm="0">
                                          <p:val>
                                            <p:fltVal val="0"/>
                                          </p:val>
                                        </p:tav>
                                        <p:tav tm="100000">
                                          <p:val>
                                            <p:fltVal val="-90"/>
                                          </p:val>
                                        </p:tav>
                                      </p:tavLst>
                                    </p:anim>
                                    <p:set>
                                      <p:cBhvr>
                                        <p:cTn id="14" dur="1" fill="hold">
                                          <p:stCondLst>
                                            <p:cond delay="5999"/>
                                          </p:stCondLst>
                                        </p:cTn>
                                        <p:tgtEl>
                                          <p:spTgt spid="3"/>
                                        </p:tgtEl>
                                        <p:attrNameLst>
                                          <p:attrName>style.visibility</p:attrName>
                                        </p:attrNameLst>
                                      </p:cBhvr>
                                      <p:to>
                                        <p:strVal val="hidden"/>
                                      </p:to>
                                    </p:set>
                                  </p:childTnLst>
                                </p:cTn>
                              </p:par>
                              <p:par>
                                <p:cTn id="15" presetID="6" presetClass="entr" presetSubtype="16" fill="hold" nodeType="withEffect">
                                  <p:stCondLst>
                                    <p:cond delay="900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6000"/>
                                        <p:tgtEl>
                                          <p:spTgt spid="4"/>
                                        </p:tgtEl>
                                      </p:cBhvr>
                                    </p:animEffect>
                                  </p:childTnLst>
                                </p:cTn>
                              </p:par>
                              <p:par>
                                <p:cTn id="18" presetID="25" presetClass="entr" presetSubtype="0" fill="hold" nodeType="withEffect">
                                  <p:stCondLst>
                                    <p:cond delay="16250"/>
                                  </p:stCondLst>
                                  <p:childTnLst>
                                    <p:set>
                                      <p:cBhvr>
                                        <p:cTn id="19" dur="1" fill="hold">
                                          <p:stCondLst>
                                            <p:cond delay="0"/>
                                          </p:stCondLst>
                                        </p:cTn>
                                        <p:tgtEl>
                                          <p:spTgt spid="5"/>
                                        </p:tgtEl>
                                        <p:attrNameLst>
                                          <p:attrName>style.visibility</p:attrName>
                                        </p:attrNameLst>
                                      </p:cBhvr>
                                      <p:to>
                                        <p:strVal val="visible"/>
                                      </p:to>
                                    </p:set>
                                    <p:anim calcmode="lin" valueType="num">
                                      <p:cBhvr>
                                        <p:cTn id="20" dur="2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1" dur="2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2" dur="2500" accel="50000" fill="hold">
                                          <p:stCondLst>
                                            <p:cond delay="2500"/>
                                          </p:stCondLst>
                                        </p:cTn>
                                        <p:tgtEl>
                                          <p:spTgt spid="5"/>
                                        </p:tgtEl>
                                        <p:attrNameLst>
                                          <p:attrName>ppt_w</p:attrName>
                                        </p:attrNameLst>
                                      </p:cBhvr>
                                      <p:tavLst>
                                        <p:tav tm="0">
                                          <p:val>
                                            <p:strVal val="#ppt_w*.05"/>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anim calcmode="lin" valueType="num">
                                      <p:cBhvr>
                                        <p:cTn id="24" dur="2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5" dur="2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6" dur="2500" accel="50000" fill="hold">
                                          <p:stCondLst>
                                            <p:cond delay="2500"/>
                                          </p:stCondLst>
                                        </p:cTn>
                                        <p:tgtEl>
                                          <p:spTgt spid="5"/>
                                        </p:tgtEl>
                                        <p:attrNameLst>
                                          <p:attrName>ppt_y</p:attrName>
                                        </p:attrNameLst>
                                      </p:cBhvr>
                                      <p:tavLst>
                                        <p:tav tm="0">
                                          <p:val>
                                            <p:strVal val="#ppt_y+.1"/>
                                          </p:val>
                                        </p:tav>
                                        <p:tav tm="100000">
                                          <p:val>
                                            <p:strVal val="#ppt_y"/>
                                          </p:val>
                                        </p:tav>
                                      </p:tavLst>
                                    </p:anim>
                                    <p:animEffect transition="in" filter="fade">
                                      <p:cBhvr>
                                        <p:cTn id="27" dur="5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Eleni\Desktop\fotografia Infrarrojos\Diapositiva4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8782"/>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Eleni\Desktop\fotografia Infrarrojos\Diapositiva43.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035" y="1"/>
            <a:ext cx="9171035" cy="68782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Eleni\Desktop\fotografia Infrarrojos\Diapositiva44.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0528" y="-171400"/>
            <a:ext cx="9324528"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00273"/>
      </p:ext>
    </p:extLst>
  </p:cSld>
  <p:clrMapOvr>
    <a:masterClrMapping/>
  </p:clrMapOvr>
  <mc:AlternateContent xmlns:mc="http://schemas.openxmlformats.org/markup-compatibility/2006">
    <mc:Choice xmlns:p14="http://schemas.microsoft.com/office/powerpoint/2010/main" Requires="p14">
      <p:transition spd="slow" p14:dur="1500" advTm="18021">
        <p14:flash/>
      </p:transition>
    </mc:Choice>
    <mc:Fallback>
      <p:transition spd="slow" advTm="180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13" presetClass="entr" presetSubtype="32" fill="hold" nodeType="withEffect">
                                  <p:stCondLst>
                                    <p:cond delay="900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6000"/>
                                        <p:tgtEl>
                                          <p:spTgt spid="4"/>
                                        </p:tgtEl>
                                      </p:cBhvr>
                                    </p:animEffect>
                                  </p:childTnLst>
                                </p:cTn>
                              </p:par>
                              <p:par>
                                <p:cTn id="11" presetID="53" presetClass="entr" presetSubtype="528" fill="hold" nodeType="withEffect">
                                  <p:stCondLst>
                                    <p:cond delay="9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6000" fill="hold"/>
                                        <p:tgtEl>
                                          <p:spTgt spid="4"/>
                                        </p:tgtEl>
                                        <p:attrNameLst>
                                          <p:attrName>ppt_w</p:attrName>
                                        </p:attrNameLst>
                                      </p:cBhvr>
                                      <p:tavLst>
                                        <p:tav tm="0">
                                          <p:val>
                                            <p:fltVal val="0"/>
                                          </p:val>
                                        </p:tav>
                                        <p:tav tm="100000">
                                          <p:val>
                                            <p:strVal val="#ppt_w"/>
                                          </p:val>
                                        </p:tav>
                                      </p:tavLst>
                                    </p:anim>
                                    <p:anim calcmode="lin" valueType="num">
                                      <p:cBhvr>
                                        <p:cTn id="14" dur="6000" fill="hold"/>
                                        <p:tgtEl>
                                          <p:spTgt spid="4"/>
                                        </p:tgtEl>
                                        <p:attrNameLst>
                                          <p:attrName>ppt_h</p:attrName>
                                        </p:attrNameLst>
                                      </p:cBhvr>
                                      <p:tavLst>
                                        <p:tav tm="0">
                                          <p:val>
                                            <p:fltVal val="0"/>
                                          </p:val>
                                        </p:tav>
                                        <p:tav tm="100000">
                                          <p:val>
                                            <p:strVal val="#ppt_h"/>
                                          </p:val>
                                        </p:tav>
                                      </p:tavLst>
                                    </p:anim>
                                    <p:animEffect transition="in" filter="fade">
                                      <p:cBhvr>
                                        <p:cTn id="15" dur="6000"/>
                                        <p:tgtEl>
                                          <p:spTgt spid="4"/>
                                        </p:tgtEl>
                                      </p:cBhvr>
                                    </p:animEffect>
                                    <p:anim calcmode="lin" valueType="num">
                                      <p:cBhvr>
                                        <p:cTn id="16" dur="6000" fill="hold"/>
                                        <p:tgtEl>
                                          <p:spTgt spid="4"/>
                                        </p:tgtEl>
                                        <p:attrNameLst>
                                          <p:attrName>ppt_x</p:attrName>
                                        </p:attrNameLst>
                                      </p:cBhvr>
                                      <p:tavLst>
                                        <p:tav tm="0">
                                          <p:val>
                                            <p:fltVal val="0.5"/>
                                          </p:val>
                                        </p:tav>
                                        <p:tav tm="100000">
                                          <p:val>
                                            <p:strVal val="#ppt_x"/>
                                          </p:val>
                                        </p:tav>
                                      </p:tavLst>
                                    </p:anim>
                                    <p:anim calcmode="lin" valueType="num">
                                      <p:cBhvr>
                                        <p:cTn id="17" dur="6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Eleni\Desktop\fotografia Infrarrojos\Diapositiva8.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88" y="19584"/>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descr="http://img842.imageshack.us/img842/8117/helen.gif"/>
          <p:cNvPicPr>
            <a:picLocks noChangeAspect="1" noChangeArrowheads="1" noCrop="1"/>
          </p:cNvPicPr>
          <p:nvPr/>
        </p:nvPicPr>
        <p:blipFill>
          <a:blip r:embed="rId3" cstate="print"/>
          <a:srcRect/>
          <a:stretch>
            <a:fillRect/>
          </a:stretch>
        </p:blipFill>
        <p:spPr bwMode="auto">
          <a:xfrm rot="20431819">
            <a:off x="6420201" y="5596182"/>
            <a:ext cx="2310063" cy="867276"/>
          </a:xfrm>
          <a:prstGeom prst="rect">
            <a:avLst/>
          </a:prstGeom>
          <a:noFill/>
          <a:scene3d>
            <a:camera prst="isometricOffAxis1Right"/>
            <a:lightRig rig="threePt" dir="t"/>
          </a:scene3d>
        </p:spPr>
      </p:pic>
      <p:pic>
        <p:nvPicPr>
          <p:cNvPr id="5" name="Picture 2" descr="http://3.bp.blogspot.com/-dF1le2f95Yo/TnNY6HNYsfI/AAAAAAAAMvE/79YM7fC78tU/s1600/288.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404664"/>
            <a:ext cx="1628775" cy="13477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1" descr="C:\Users\Eleni\Desktop\fotografia Infrarrojos\Diapositiva52.JPG"/>
          <p:cNvPicPr>
            <a:picLocks noChangeAspect="1" noChangeArrowheads="1"/>
          </p:cNvPicPr>
          <p:nvPr/>
        </p:nvPicPr>
        <p:blipFill rotWithShape="1">
          <a:blip r:embed="rId5">
            <a:extLst>
              <a:ext uri="{28A0092B-C50C-407E-A947-70E740481C1C}">
                <a14:useLocalDpi xmlns:a14="http://schemas.microsoft.com/office/drawing/2010/main"/>
              </a:ext>
            </a:extLst>
          </a:blip>
          <a:srcRect l="4326"/>
          <a:stretch/>
        </p:blipFill>
        <p:spPr bwMode="auto">
          <a:xfrm>
            <a:off x="-7688" y="-75904"/>
            <a:ext cx="9151687" cy="7105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002482"/>
      </p:ext>
    </p:extLst>
  </p:cSld>
  <p:clrMapOvr>
    <a:masterClrMapping/>
  </p:clrMapOvr>
  <mc:AlternateContent xmlns:mc="http://schemas.openxmlformats.org/markup-compatibility/2006">
    <mc:Choice xmlns:p14="http://schemas.microsoft.com/office/powerpoint/2010/main" Requires="p14">
      <p:transition spd="slow" p14:dur="1500" advTm="16888">
        <p14:flash/>
      </p:transition>
    </mc:Choice>
    <mc:Fallback>
      <p:transition spd="slow" advTm="168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00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par>
                          <p:cTn id="8" fill="hold">
                            <p:stCondLst>
                              <p:cond delay="7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childTnLst>
                                </p:cTn>
                              </p:par>
                            </p:childTnLst>
                          </p:cTn>
                        </p:par>
                        <p:par>
                          <p:cTn id="12" fill="hold">
                            <p:stCondLst>
                              <p:cond delay="10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5"/>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3"/>
            <a:ext cx="2540000" cy="1130300"/>
          </a:xfrm>
          <a:prstGeom prst="rect">
            <a:avLst/>
          </a:prstGeom>
          <a:noFill/>
        </p:spPr>
      </p:pic>
      <p:sp>
        <p:nvSpPr>
          <p:cNvPr id="11390" name="Text Box 126"/>
          <p:cNvSpPr txBox="1">
            <a:spLocks noChangeArrowheads="1"/>
          </p:cNvSpPr>
          <p:nvPr/>
        </p:nvSpPr>
        <p:spPr bwMode="auto">
          <a:xfrm>
            <a:off x="914400" y="2590801"/>
            <a:ext cx="1066800" cy="369332"/>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2"/>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6"/>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7"/>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8"/>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9"/>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0"/>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1"/>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2"/>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3"/>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4"/>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5"/>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6"/>
                        </a:rPr>
                        <a:t>Románticos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7"/>
                        </a:rPr>
                        <a:t>Salud</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18"/>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9"/>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0"/>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1"/>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2"/>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3"/>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4"/>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5"/>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6"/>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7"/>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8"/>
                        </a:rPr>
                        <a:t>Románticos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9"/>
                        </a:rPr>
                        <a:t>Salud</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1"/>
            <a:ext cx="9144000" cy="369332"/>
          </a:xfrm>
          <a:prstGeom prst="rect">
            <a:avLst/>
          </a:prstGeom>
          <a:noFill/>
          <a:ln w="9525">
            <a:noFill/>
            <a:miter lim="800000"/>
            <a:headEnd/>
            <a:tailEnd/>
          </a:ln>
          <a:effectLst/>
        </p:spPr>
        <p:txBody>
          <a:bodyPr>
            <a:spAutoFit/>
          </a:bodyPr>
          <a:lstStyle/>
          <a:p>
            <a:pPr algn="ctr">
              <a:spcBef>
                <a:spcPct val="50000"/>
              </a:spcBef>
            </a:pPr>
            <a:r>
              <a:rPr lang="es-ES_tradnl" b="1" dirty="0">
                <a:solidFill>
                  <a:srgbClr val="04265C"/>
                </a:solidFill>
                <a:latin typeface="Berlin Sans FB Demi" pitchFamily="34" charset="0"/>
              </a:rPr>
              <a:t>Accede a la sección que desees desde aquí:</a:t>
            </a:r>
          </a:p>
        </p:txBody>
      </p:sp>
    </p:spTree>
    <p:extLst>
      <p:ext uri="{BB962C8B-B14F-4D97-AF65-F5344CB8AC3E}">
        <p14:creationId xmlns:p14="http://schemas.microsoft.com/office/powerpoint/2010/main" val="221856347"/>
      </p:ext>
    </p:extLst>
  </p:cSld>
  <p:clrMapOvr>
    <a:masterClrMapping/>
  </p:clrMapOvr>
  <mc:AlternateContent xmlns:mc="http://schemas.openxmlformats.org/markup-compatibility/2006">
    <mc:Choice xmlns:p14="http://schemas.microsoft.com/office/powerpoint/2010/main" Requires="p14">
      <p:transition spd="slow" p14:dur="1500" advTm="11064">
        <p14:flash/>
      </p:transition>
    </mc:Choice>
    <mc:Fallback>
      <p:transition spd="slow" advTm="11064">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444</TotalTime>
  <Words>335</Words>
  <Application>Microsoft Office PowerPoint</Application>
  <PresentationFormat>Presentación en pantalla (4:3)</PresentationFormat>
  <Paragraphs>37</Paragraphs>
  <Slides>19</Slides>
  <Notes>0</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Helen &amp; Bruji</dc:creator>
  <cp:lastModifiedBy>Eleni</cp:lastModifiedBy>
  <cp:revision>36</cp:revision>
  <dcterms:created xsi:type="dcterms:W3CDTF">2014-10-27T18:32:46Z</dcterms:created>
  <dcterms:modified xsi:type="dcterms:W3CDTF">2014-11-03T16:05:40Z</dcterms:modified>
</cp:coreProperties>
</file>