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374" r:id="rId3"/>
    <p:sldId id="451" r:id="rId4"/>
    <p:sldId id="383" r:id="rId5"/>
    <p:sldId id="410" r:id="rId6"/>
    <p:sldId id="428" r:id="rId7"/>
    <p:sldId id="396" r:id="rId8"/>
    <p:sldId id="449" r:id="rId9"/>
    <p:sldId id="450" r:id="rId10"/>
    <p:sldId id="364" r:id="rId11"/>
    <p:sldId id="360" r:id="rId12"/>
    <p:sldId id="454" r:id="rId13"/>
    <p:sldId id="406" r:id="rId14"/>
    <p:sldId id="429" r:id="rId15"/>
    <p:sldId id="457" r:id="rId16"/>
    <p:sldId id="370" r:id="rId17"/>
    <p:sldId id="458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UyXLI7i/hIGrm/YrGCVQ==" hashData="aDafE3PUl/AoeKib/z42sLBE/5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14B7"/>
    <a:srgbClr val="FFFF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71" autoAdjust="0"/>
    <p:restoredTop sz="94684" autoAdjust="0"/>
  </p:normalViewPr>
  <p:slideViewPr>
    <p:cSldViewPr>
      <p:cViewPr>
        <p:scale>
          <a:sx n="50" d="100"/>
          <a:sy n="50" d="100"/>
        </p:scale>
        <p:origin x="-450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9EF35C-F234-4579-BC9B-45EA3740BF66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DD7E9-1260-4342-ABF4-2A87B7EAC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3781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DD7E9-1260-4342-ABF4-2A87B7EACFAE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36496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DD7E9-1260-4342-ABF4-2A87B7EACFAE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9332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179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184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118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700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550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593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151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00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698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385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14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50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674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319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2133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8520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5918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3219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4272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556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6819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849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5C32B-574C-470E-8842-0BF4293695AC}" type="datetimeFigureOut">
              <a:rPr lang="es-ES" smtClean="0"/>
              <a:t>21/08/2014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01D08-019B-4B77-A6F0-7091646F964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7775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750">
        <p14:honeycomb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187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microsoft.com/office/2007/relationships/hdphoto" Target="../media/hdphoto1.wdp"/><Relationship Id="rId4" Type="http://schemas.microsoft.com/office/2007/relationships/hdphoto" Target="../media/hdphoto2.wdp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5.pn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9.pn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1.pn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3.jpeg"/><Relationship Id="rId7" Type="http://schemas.openxmlformats.org/officeDocument/2006/relationships/image" Target="../media/image5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5.jpeg"/><Relationship Id="rId4" Type="http://schemas.openxmlformats.org/officeDocument/2006/relationships/image" Target="../media/image54.jpeg"/><Relationship Id="rId9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Copias cuadros\Copias Cindy niños\Diapositiva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267844" y="69268"/>
            <a:ext cx="32287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FOTOS</a:t>
            </a:r>
            <a:endParaRPr lang="es-ES" sz="8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 rot="19784262">
            <a:off x="211468" y="2300146"/>
            <a:ext cx="37593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spc="50" dirty="0" smtClean="0">
                <a:ln w="3175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CINDY </a:t>
            </a:r>
            <a:r>
              <a:rPr lang="es-ES" sz="3200" b="1" spc="50" dirty="0">
                <a:ln w="3175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G</a:t>
            </a:r>
            <a:r>
              <a:rPr lang="es-ES" sz="3200" b="1" spc="50" dirty="0" smtClean="0">
                <a:ln w="3175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RUNDSTEN</a:t>
            </a:r>
            <a:endParaRPr lang="es-ES" sz="3200" b="1" cap="none" spc="50" dirty="0">
              <a:ln w="3175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8" name="Picture 2" descr="Gif Animado del Nombre Helene. Firma animada del Nombre Helene. 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86028" y="5567661"/>
            <a:ext cx="2468885" cy="856214"/>
          </a:xfrm>
          <a:prstGeom prst="rect">
            <a:avLst/>
          </a:prstGeom>
          <a:noFill/>
        </p:spPr>
      </p:pic>
      <p:pic>
        <p:nvPicPr>
          <p:cNvPr id="7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1495" y="-270792"/>
            <a:ext cx="9334015" cy="730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2091149" y="5764936"/>
            <a:ext cx="2984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ln w="9525">
                  <a:solidFill>
                    <a:srgbClr val="FFFF00"/>
                  </a:solidFill>
                </a:ln>
                <a:solidFill>
                  <a:srgbClr val="F81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Automatico</a:t>
            </a:r>
            <a:endParaRPr lang="es-ES" sz="2400" b="1" dirty="0">
              <a:ln w="9525">
                <a:solidFill>
                  <a:srgbClr val="FFFF00"/>
                </a:solidFill>
              </a:ln>
              <a:solidFill>
                <a:srgbClr val="F814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71348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69">
        <p14:honeycomb/>
        <p:sndAc>
          <p:stSnd loop="1">
            <p:snd r:embed="rId2" name="PAGANINI VIOLIN CONCERTO NO4  2ND MOVT.wav"/>
          </p:stSnd>
        </p:sndAc>
      </p:transition>
    </mc:Choice>
    <mc:Fallback>
      <p:transition spd="slow" advTm="14069">
        <p:fade/>
        <p:sndAc>
          <p:stSnd loop="1">
            <p:snd r:embed="rId2" name="PAGANINI VIOLIN CONCERTO NO4  2ND MOV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Eleni\Desktop\bellisima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628" y="-171400"/>
            <a:ext cx="9271148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0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7177">
        <p14:honeycomb/>
      </p:transition>
    </mc:Choice>
    <mc:Fallback>
      <p:transition spd="slow" advTm="171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92D050"/>
          </a:fgClr>
          <a:bgClr>
            <a:srgbClr val="FF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C:\Users\Eleni\Desktop\Copias cuadros\Copias Cindy niños\Diapositiva85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-2"/>
            <a:ext cx="9144002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5" descr="C:\Users\Eleni\Desktop\Copias cuadros\Copias Cindy niños\Diapositiva84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Copias cuadros\Copias Cindy niños\Diapositiva71 (Copiar)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-237396" y="-171398"/>
            <a:ext cx="4884826" cy="73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Copias cuadros\Copias Cindy niños\Diapositiva71 (Copiar)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38887" y="-171400"/>
            <a:ext cx="4759607" cy="732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FF0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7396" y="-171400"/>
            <a:ext cx="9633932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158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2263">
        <p14:honeycomb/>
      </p:transition>
    </mc:Choice>
    <mc:Fallback>
      <p:transition spd="slow" advTm="222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000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bellisima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10700" cy="706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C:\Users\Eleni\Desktop\Copias cuadros\Copias Cindy niños\Diapositiva1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410700" cy="706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4" descr="C:\Users\Eleni\Desktop\Copias cuadros\Copias Cindy niños\Diapositiva65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4502" cy="709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4" descr="C:\Users\Eleni\Desktop\Copias cuadros\Copias Cindy niños\Diapositiva65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705350" y="0"/>
            <a:ext cx="4705350" cy="706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03958"/>
            <a:ext cx="9591228" cy="742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3978">
        <p14:honeycomb/>
      </p:transition>
    </mc:Choice>
    <mc:Fallback>
      <p:transition spd="slow" advTm="239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814B7"/>
          </a:fgClr>
          <a:bgClr>
            <a:srgbClr val="7030A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opias cuadros\Copias Cindy niños\Diapositiva48 (Copiar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52400" y="0"/>
            <a:ext cx="94769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99px.ru/sstorage/56/2011/01/image_56250111183136407816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2427" r="89968">
                        <a14:foregroundMark x1="38350" y1="78875" x2="47087" y2="77125"/>
                        <a14:foregroundMark x1="7929" y1="82625" x2="21521" y2="85125"/>
                        <a14:backgroundMark x1="69903" y1="25250" x2="71683" y2="33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090" y="1183939"/>
            <a:ext cx="3503746" cy="4541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Copias cuadros\Copias Cindy niños\Diapositiva50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476928" cy="7177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C:\Users\Eleni\Desktop\Copias cuadros\Copias Cindy niños\Diapositiva61 (Copiar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149561"/>
            <a:ext cx="9476928" cy="7250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Eleni\Desktop\Copias cuadros\Copias Cindy niños\Diapositiva60 (Copiar)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0063" b="100000" l="0" r="92250">
                        <a14:foregroundMark x1="30500" y1="57620" x2="12000" y2="69311"/>
                        <a14:foregroundMark x1="35000" y1="50522" x2="27000" y2="53445"/>
                        <a14:foregroundMark x1="30500" y1="71399" x2="33000" y2="99791"/>
                        <a14:foregroundMark x1="25250" y1="88518" x2="23500" y2="99791"/>
                        <a14:foregroundMark x1="67500" y1="68058" x2="82250" y2="997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-34215"/>
          <a:stretch/>
        </p:blipFill>
        <p:spPr bwMode="auto">
          <a:xfrm>
            <a:off x="6804248" y="-94642"/>
            <a:ext cx="2843808" cy="3523642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814B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1694" y="-315415"/>
            <a:ext cx="9722246" cy="76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97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8830">
        <p14:honeycomb/>
      </p:transition>
    </mc:Choice>
    <mc:Fallback>
      <p:transition spd="slow" advTm="288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0"/>
                            </p:stCondLst>
                            <p:childTnLst>
                              <p:par>
                                <p:cTn id="3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814B7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opias cuadros\Copias Cindy niños\Diapositiva31 (Copiar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78296" y="-38100"/>
            <a:ext cx="4796408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Copias cuadros\Copias Cindy niños\Diapositiva31 (Copiar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718112" y="-38100"/>
            <a:ext cx="4425888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Copias cuadros\Copias Cindy niños\Diapositiva39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8296" y="-38100"/>
            <a:ext cx="9222296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C:\Users\Eleni\Desktop\Copias cuadros\Copias Cindy niños\Diapositiva41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4594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7812" y="-135396"/>
            <a:ext cx="9650238" cy="712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05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6962">
        <p14:honeycomb/>
      </p:transition>
    </mc:Choice>
    <mc:Fallback>
      <p:transition spd="slow" advTm="169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bellisima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Eleni\Desktop\Copias cuadros\Copias Cindy niños\Diapositiva3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7218"/>
            <a:ext cx="9144000" cy="6850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bellisima\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7682" y="-171400"/>
            <a:ext cx="4636318" cy="705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bellisima\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80528" y="-171400"/>
            <a:ext cx="4688210" cy="705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/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3614" y="-278086"/>
            <a:ext cx="9591228" cy="7421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2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2506">
        <p14:honeycomb/>
      </p:transition>
    </mc:Choice>
    <mc:Fallback>
      <p:transition spd="slow" advTm="225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rgbClr val="F814B7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C:\Users\Eleni\Desktop\Copias cuadros\Copias Cindy niños\Diapositiva75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076"/>
            <a:ext cx="9144000" cy="685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Eleni\Desktop\bellisima\2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871" y="0"/>
            <a:ext cx="91668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Copias cuadros\Copias Cindy niños\Diapositiva16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3614" y="-278086"/>
            <a:ext cx="9591228" cy="7421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117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8070">
        <p14:honeycomb/>
      </p:transition>
    </mc:Choice>
    <mc:Fallback>
      <p:transition spd="slow" advTm="180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zigZag">
          <a:fgClr>
            <a:srgbClr val="7030A0"/>
          </a:fgClr>
          <a:bgClr>
            <a:srgbClr val="F814B7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Copias cuadros\Copias Cindy niños\Diapositiva10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548936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C:\Users\Eleni\Desktop\Copias cuadros\Copias Cindy niños\Diapositiva7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3976" y="-76200"/>
            <a:ext cx="9580512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bellisima\2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1234" y="-76200"/>
            <a:ext cx="954777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1234" y="-76200"/>
            <a:ext cx="9547770" cy="7174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09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9475">
        <p14:honeycomb/>
      </p:transition>
    </mc:Choice>
    <mc:Fallback>
      <p:transition spd="slow" advTm="194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7" descr="C:\Users\Eleni\Desktop\Copias cuadros\Copias Cindy niños\Diapositiva14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11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bellisima\2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243408"/>
            <a:ext cx="9143999" cy="710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Copias cuadros\Copias Cindy niños\Diapositiva28 (Copiar)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66"/>
          <a:stretch/>
        </p:blipFill>
        <p:spPr bwMode="auto">
          <a:xfrm>
            <a:off x="1" y="-243408"/>
            <a:ext cx="9143999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1885" y="-319608"/>
            <a:ext cx="9547770" cy="7246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71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2657">
        <p14:honeycomb/>
      </p:transition>
    </mc:Choice>
    <mc:Fallback>
      <p:transition spd="slow" advTm="226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F0000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bellisima\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349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Users\Eleni\Desktop\Copias cuadros\Copias Cindy niños\Diapositiva12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4" y="0"/>
            <a:ext cx="92627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bellisima\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44191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171400"/>
            <a:ext cx="9505056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55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1837">
        <p14:honeycomb/>
      </p:transition>
    </mc:Choice>
    <mc:Fallback>
      <p:transition spd="slow" advTm="218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00B05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Eleni\Desktop\Copias cuadros\Copias Cindy niños\Diapositiva73 (Copiar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31812"/>
            <a:ext cx="9144000" cy="688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Copias cuadros\Copias Cindy niños\Diapositiva87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9" descr="C:\Users\Eleni\Desktop\Copias cuadros\Copias Cindy niños\Diapositiva70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1812"/>
            <a:ext cx="9144000" cy="6889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1234" y="-387424"/>
            <a:ext cx="9547770" cy="7485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87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7703">
        <p14:honeycomb/>
      </p:transition>
    </mc:Choice>
    <mc:Fallback>
      <p:transition spd="slow" advTm="17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814B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bellisima\2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945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bellisima\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bellisima\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"/>
            <a:ext cx="9144000" cy="680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114251"/>
            <a:ext cx="9486006" cy="7344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869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8230">
        <p14:honeycomb/>
      </p:transition>
    </mc:Choice>
    <mc:Fallback>
      <p:transition spd="slow" advTm="182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ave">
          <a:fgClr>
            <a:srgbClr val="92D050"/>
          </a:fgClr>
          <a:bgClr>
            <a:srgbClr val="00B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Eleni\Desktop\Copias cuadros\Copias Cindy niños\Diapositiva26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268" y="0"/>
            <a:ext cx="91512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5" descr="C:\Users\Eleni\Desktop\Copias cuadros\Copias Cindy niños\Diapositiva35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268" y="-15230"/>
            <a:ext cx="9151268" cy="6873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Copias cuadros\Copias Cindy niños\Diapositiva27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6778"/>
            <a:ext cx="9144000" cy="691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23614" y="-278086"/>
            <a:ext cx="9591228" cy="7421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410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7622">
        <p14:honeycomb/>
      </p:transition>
    </mc:Choice>
    <mc:Fallback>
      <p:transition spd="slow" advTm="176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814B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bellisima\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8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Copias cuadros\Copias Cindy niños\Diapositiva42 (Copiar)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4355976" cy="687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Copias cuadros\Copias Cindy niños\Diapositiva42 (Copiar)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355974" y="0"/>
            <a:ext cx="4788025" cy="687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Gif Animado del Nombre Helene. Firma animada del Nombre Helene. 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8202" y="5357452"/>
            <a:ext cx="1954522" cy="677832"/>
          </a:xfrm>
          <a:prstGeom prst="rect">
            <a:avLst/>
          </a:prstGeom>
          <a:noFill/>
        </p:spPr>
      </p:pic>
      <p:pic>
        <p:nvPicPr>
          <p:cNvPr id="2050" name="Picture 2" descr="http://4.bp.blogspot.com/-aoHMTVuG-u0/U1DEgkPfqQI/AAAAAAAB9qc/-YTRkJa4DQE/s1600/semttulojy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935" y="3821992"/>
            <a:ext cx="2268129" cy="299101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1.bp.blogspot.com/-PRwzUHgTVeM/Urg0ojzJ9jI/AAAAAAABkJA/k8gpXypikuI/s1600/frames+o+marcos+navidad,png+(1).gif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F814B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  <a14:imgEffect>
                      <a14:sharpenSoften amount="5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9785" y="-315416"/>
            <a:ext cx="9486134" cy="7416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30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24507">
        <p14:honeycomb/>
      </p:transition>
    </mc:Choice>
    <mc:Fallback>
      <p:transition spd="slow" advTm="245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99776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46"/>
    </mc:Choice>
    <mc:Fallback>
      <p:transition spd="slow" advTm="1354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66</Words>
  <Application>Microsoft Office PowerPoint</Application>
  <PresentationFormat>Presentación en pantalla (4:3)</PresentationFormat>
  <Paragraphs>33</Paragraphs>
  <Slides>16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84</cp:revision>
  <cp:lastPrinted>2014-08-20T17:35:09Z</cp:lastPrinted>
  <dcterms:created xsi:type="dcterms:W3CDTF">2014-08-18T17:30:31Z</dcterms:created>
  <dcterms:modified xsi:type="dcterms:W3CDTF">2014-08-22T00:16:28Z</dcterms:modified>
</cp:coreProperties>
</file>