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6" r:id="rId4"/>
    <p:sldId id="275" r:id="rId5"/>
    <p:sldId id="273" r:id="rId6"/>
    <p:sldId id="274" r:id="rId7"/>
    <p:sldId id="272" r:id="rId8"/>
    <p:sldId id="271" r:id="rId9"/>
    <p:sldId id="269" r:id="rId10"/>
    <p:sldId id="270" r:id="rId11"/>
    <p:sldId id="268" r:id="rId12"/>
    <p:sldId id="265" r:id="rId13"/>
    <p:sldId id="267" r:id="rId14"/>
    <p:sldId id="266" r:id="rId15"/>
    <p:sldId id="264" r:id="rId16"/>
    <p:sldId id="263" r:id="rId17"/>
    <p:sldId id="281" r:id="rId18"/>
    <p:sldId id="278" r:id="rId19"/>
    <p:sldId id="280" r:id="rId20"/>
    <p:sldId id="279" r:id="rId21"/>
    <p:sldId id="262" r:id="rId22"/>
    <p:sldId id="277" r:id="rId23"/>
    <p:sldId id="261" r:id="rId24"/>
    <p:sldId id="284" r:id="rId25"/>
    <p:sldId id="285" r:id="rId26"/>
    <p:sldId id="293" r:id="rId27"/>
    <p:sldId id="292" r:id="rId28"/>
    <p:sldId id="291" r:id="rId29"/>
    <p:sldId id="290" r:id="rId30"/>
    <p:sldId id="289" r:id="rId31"/>
    <p:sldId id="288" r:id="rId32"/>
    <p:sldId id="283" r:id="rId33"/>
    <p:sldId id="287" r:id="rId34"/>
    <p:sldId id="286" r:id="rId35"/>
    <p:sldId id="294" r:id="rId36"/>
    <p:sldId id="295" r:id="rId37"/>
    <p:sldId id="282" r:id="rId38"/>
    <p:sldId id="260" r:id="rId39"/>
    <p:sldId id="259" r:id="rId40"/>
    <p:sldId id="298" r:id="rId41"/>
    <p:sldId id="297" r:id="rId42"/>
    <p:sldId id="296" r:id="rId43"/>
    <p:sldId id="299" r:id="rId44"/>
    <p:sldId id="256" r:id="rId4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F511C"/>
    <a:srgbClr val="B1B850"/>
    <a:srgbClr val="B7BF49"/>
    <a:srgbClr val="ADB779"/>
    <a:srgbClr val="281E74"/>
    <a:srgbClr val="34495E"/>
    <a:srgbClr val="000099"/>
    <a:srgbClr val="1F0666"/>
    <a:srgbClr val="40F9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17.png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20.png"/><Relationship Id="rId4" Type="http://schemas.openxmlformats.org/officeDocument/2006/relationships/image" Target="../media/image19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5" Type="http://schemas.openxmlformats.org/officeDocument/2006/relationships/image" Target="../media/image20.png"/><Relationship Id="rId4" Type="http://schemas.openxmlformats.org/officeDocument/2006/relationships/image" Target="../media/image2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5" Type="http://schemas.openxmlformats.org/officeDocument/2006/relationships/image" Target="../media/image27.png"/><Relationship Id="rId4" Type="http://schemas.openxmlformats.org/officeDocument/2006/relationships/image" Target="../media/image26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5" Type="http://schemas.openxmlformats.org/officeDocument/2006/relationships/image" Target="../media/image32.png"/><Relationship Id="rId4" Type="http://schemas.openxmlformats.org/officeDocument/2006/relationships/image" Target="../media/image31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5" Type="http://schemas.openxmlformats.org/officeDocument/2006/relationships/image" Target="../media/image35.png"/><Relationship Id="rId4" Type="http://schemas.openxmlformats.org/officeDocument/2006/relationships/image" Target="../media/image34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5" Type="http://schemas.openxmlformats.org/officeDocument/2006/relationships/image" Target="../media/image40.png"/><Relationship Id="rId4" Type="http://schemas.openxmlformats.org/officeDocument/2006/relationships/image" Target="../media/image39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5" Type="http://schemas.openxmlformats.org/officeDocument/2006/relationships/image" Target="../media/image43.png"/><Relationship Id="rId4" Type="http://schemas.openxmlformats.org/officeDocument/2006/relationships/image" Target="../media/image42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5" Type="http://schemas.openxmlformats.org/officeDocument/2006/relationships/image" Target="../media/image48.png"/><Relationship Id="rId4" Type="http://schemas.openxmlformats.org/officeDocument/2006/relationships/image" Target="../media/image47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5" Type="http://schemas.openxmlformats.org/officeDocument/2006/relationships/image" Target="../media/image51.png"/><Relationship Id="rId4" Type="http://schemas.openxmlformats.org/officeDocument/2006/relationships/image" Target="../media/image50.jp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5" Type="http://schemas.openxmlformats.org/officeDocument/2006/relationships/image" Target="../media/image56.png"/><Relationship Id="rId4" Type="http://schemas.openxmlformats.org/officeDocument/2006/relationships/image" Target="../media/image55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5" Type="http://schemas.openxmlformats.org/officeDocument/2006/relationships/image" Target="../media/image59.png"/><Relationship Id="rId4" Type="http://schemas.openxmlformats.org/officeDocument/2006/relationships/image" Target="../media/image58.jp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5" Type="http://schemas.openxmlformats.org/officeDocument/2006/relationships/image" Target="../media/image64.png"/><Relationship Id="rId4" Type="http://schemas.openxmlformats.org/officeDocument/2006/relationships/image" Target="../media/image63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5" Type="http://schemas.openxmlformats.org/officeDocument/2006/relationships/image" Target="../media/image20.png"/><Relationship Id="rId4" Type="http://schemas.openxmlformats.org/officeDocument/2006/relationships/image" Target="../media/image66.jp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5" Type="http://schemas.openxmlformats.org/officeDocument/2006/relationships/image" Target="../media/image71.png"/><Relationship Id="rId4" Type="http://schemas.openxmlformats.org/officeDocument/2006/relationships/image" Target="../media/image70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5" Type="http://schemas.openxmlformats.org/officeDocument/2006/relationships/image" Target="../media/image74.png"/><Relationship Id="rId4" Type="http://schemas.openxmlformats.org/officeDocument/2006/relationships/image" Target="../media/image73.jp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5" Type="http://schemas.openxmlformats.org/officeDocument/2006/relationships/image" Target="../media/image12.png"/><Relationship Id="rId4" Type="http://schemas.openxmlformats.org/officeDocument/2006/relationships/image" Target="../media/image78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5" Type="http://schemas.openxmlformats.org/officeDocument/2006/relationships/image" Target="../media/image81.png"/><Relationship Id="rId4" Type="http://schemas.openxmlformats.org/officeDocument/2006/relationships/image" Target="../media/image80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Dangerous   David Guetta ft Sam Martin LYRICS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5869">
        <p14:honeycomb/>
      </p:transition>
    </mc:Choice>
    <mc:Fallback xmlns="">
      <p:transition spd="slow" advTm="58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33128"/>
            <a:ext cx="7620000" cy="357187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3770026"/>
            <a:ext cx="6096000" cy="3048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6248400" y="3124200"/>
            <a:ext cx="2133600" cy="8289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6600" b="1" dirty="0" smtClean="0">
                <a:solidFill>
                  <a:srgbClr val="FF0000"/>
                </a:solidFill>
              </a:rPr>
              <a:t>2015</a:t>
            </a:r>
            <a:endParaRPr lang="es-VE" sz="6600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623643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225">
        <p15:prstTrans prst="curtains"/>
      </p:transition>
    </mc:Choice>
    <mc:Fallback xmlns="">
      <p:transition spd="slow" advTm="122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4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263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713">
        <p15:prstTrans prst="fallOver"/>
      </p:transition>
    </mc:Choice>
    <mc:Fallback xmlns="">
      <p:transition spd="slow" advTm="871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308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879">
        <p15:prstTrans prst="curtains"/>
      </p:transition>
    </mc:Choice>
    <mc:Fallback xmlns="">
      <p:transition spd="slow" advTm="108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63"/>
            <a:ext cx="3289037" cy="190976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0956" y="5486400"/>
            <a:ext cx="1993044" cy="1371599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807556" y="5867399"/>
            <a:ext cx="4343400" cy="6096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200" b="1" dirty="0" smtClean="0">
                <a:solidFill>
                  <a:schemeClr val="bg1"/>
                </a:solidFill>
              </a:rPr>
              <a:t>SEBASTIAN VETTEL</a:t>
            </a:r>
            <a:endParaRPr lang="es-VE" sz="32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4286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2144">
        <p15:prstTrans prst="fracture"/>
      </p:transition>
    </mc:Choice>
    <mc:Fallback xmlns="">
      <p:transition spd="slow" advTm="221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0" y="0"/>
            <a:ext cx="2952750" cy="17145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9600" y="4978400"/>
            <a:ext cx="3124200" cy="24130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981200" y="5816600"/>
            <a:ext cx="4114800" cy="6858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600" b="1" dirty="0" smtClean="0">
                <a:solidFill>
                  <a:schemeClr val="bg1"/>
                </a:solidFill>
              </a:rPr>
              <a:t>KIMI RAIKKONEN</a:t>
            </a:r>
            <a:endParaRPr lang="es-VE" sz="36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899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1023">
        <p14:prism/>
      </p:transition>
    </mc:Choice>
    <mc:Fallback xmlns="">
      <p:transition spd="slow" advTm="210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76" y="1447800"/>
            <a:ext cx="8995847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09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887">
        <p14:ripple/>
      </p:transition>
    </mc:Choice>
    <mc:Fallback xmlns="">
      <p:transition spd="slow" advTm="98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71600"/>
            <a:ext cx="9129712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679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8741">
        <p15:prstTrans prst="curtains"/>
      </p:transition>
    </mc:Choice>
    <mc:Fallback xmlns="">
      <p:transition spd="slow" advTm="87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1933" y="0"/>
            <a:ext cx="3412067" cy="19812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78133"/>
            <a:ext cx="1828800" cy="1282974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828800" y="5860776"/>
            <a:ext cx="4114800" cy="71768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2800" b="1" dirty="0" smtClean="0"/>
              <a:t>FERNANDO ALONSO</a:t>
            </a:r>
            <a:endParaRPr lang="es-VE" sz="28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31970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821">
        <p14:gallery dir="l"/>
      </p:transition>
    </mc:Choice>
    <mc:Fallback xmlns="">
      <p:transition spd="slow" advTm="238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0"/>
            <a:ext cx="3810000" cy="221225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87761"/>
            <a:ext cx="2095489" cy="137023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095489" y="6019800"/>
            <a:ext cx="3429000" cy="6096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2800" b="1" dirty="0" smtClean="0"/>
              <a:t>JENSON BUTTON</a:t>
            </a:r>
            <a:endParaRPr lang="es-VE" sz="28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1151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5257">
        <p14:gallery dir="l"/>
      </p:transition>
    </mc:Choice>
    <mc:Fallback xmlns="">
      <p:transition spd="slow" advTm="252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836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248">
        <p14:ripple/>
      </p:transition>
    </mc:Choice>
    <mc:Fallback xmlns="">
      <p:transition spd="slow" advTm="924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" y="0"/>
            <a:ext cx="91630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635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888">
        <p15:prstTrans prst="curtains"/>
      </p:transition>
    </mc:Choice>
    <mc:Fallback xmlns="">
      <p:transition spd="slow" advTm="788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6" y="14286"/>
            <a:ext cx="4174861" cy="242411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2" y="5573590"/>
            <a:ext cx="2209800" cy="1274885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2247904" y="5906232"/>
            <a:ext cx="3810000" cy="609600"/>
          </a:xfrm>
          <a:prstGeom prst="rect">
            <a:avLst/>
          </a:prstGeom>
          <a:solidFill>
            <a:srgbClr val="0F51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200" b="1" dirty="0" smtClean="0">
                <a:solidFill>
                  <a:schemeClr val="bg1">
                    <a:lumMod val="75000"/>
                  </a:schemeClr>
                </a:solidFill>
              </a:rPr>
              <a:t>LEWIS HAMILTON</a:t>
            </a:r>
            <a:endParaRPr lang="es-VE" sz="3200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3237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418">
        <p14:gallery dir="l"/>
      </p:transition>
    </mc:Choice>
    <mc:Fallback xmlns="">
      <p:transition spd="slow" advTm="234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810000" cy="221225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8043" y="5486400"/>
            <a:ext cx="1935957" cy="13716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3426617" y="5867400"/>
            <a:ext cx="3781426" cy="609600"/>
          </a:xfrm>
          <a:prstGeom prst="rect">
            <a:avLst/>
          </a:prstGeom>
          <a:solidFill>
            <a:srgbClr val="0F51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200" b="1" dirty="0" smtClean="0">
                <a:solidFill>
                  <a:schemeClr val="bg1">
                    <a:lumMod val="75000"/>
                  </a:schemeClr>
                </a:solidFill>
              </a:rPr>
              <a:t>NICO ROSBERG</a:t>
            </a:r>
            <a:endParaRPr lang="es-VE" sz="3200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9018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8935">
        <p14:gallery dir="l"/>
      </p:transition>
    </mc:Choice>
    <mc:Fallback xmlns="">
      <p:transition spd="slow" advTm="289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74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554">
        <p14:ripple/>
      </p:transition>
    </mc:Choice>
    <mc:Fallback xmlns="">
      <p:transition spd="slow" advTm="855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136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157">
        <p15:prstTrans prst="curtains"/>
      </p:transition>
    </mc:Choice>
    <mc:Fallback xmlns="">
      <p:transition spd="slow" advTm="915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00" y="0"/>
            <a:ext cx="3343275" cy="194125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10200"/>
            <a:ext cx="1981200" cy="14478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990725" y="5867400"/>
            <a:ext cx="4248151" cy="7620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DANIEL RICCIARDO</a:t>
            </a:r>
            <a:endParaRPr lang="es-VE" sz="32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530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5565">
        <p14:gallery dir="l"/>
      </p:transition>
    </mc:Choice>
    <mc:Fallback xmlns="">
      <p:transition spd="slow" advTm="255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0" y="0"/>
            <a:ext cx="3152775" cy="183064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" y="5400323"/>
            <a:ext cx="2038350" cy="1476727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057400" y="5867400"/>
            <a:ext cx="3330488" cy="72390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600" b="1" dirty="0" smtClean="0"/>
              <a:t>DANIIL KVYAT</a:t>
            </a:r>
            <a:endParaRPr lang="es-VE" sz="36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6970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4627">
        <p14:gallery dir="l"/>
      </p:transition>
    </mc:Choice>
    <mc:Fallback xmlns="">
      <p:transition spd="slow" advTm="246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173"/>
            <a:ext cx="9144000" cy="4953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697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467">
        <p14:ripple/>
      </p:transition>
    </mc:Choice>
    <mc:Fallback xmlns="">
      <p:transition spd="slow" advTm="846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311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577">
        <p15:prstTrans prst="curtains"/>
      </p:transition>
    </mc:Choice>
    <mc:Fallback xmlns="">
      <p:transition spd="slow" advTm="657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3674533" cy="21336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9915" y="5537517"/>
            <a:ext cx="1884085" cy="1320483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3511827" y="5868945"/>
            <a:ext cx="3733800" cy="657625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2800" b="1" dirty="0" smtClean="0">
                <a:solidFill>
                  <a:srgbClr val="B7BF49"/>
                </a:solidFill>
              </a:rPr>
              <a:t>ROMAIN GROSJEAN</a:t>
            </a:r>
            <a:endParaRPr lang="es-VE" sz="2800" b="1" dirty="0">
              <a:solidFill>
                <a:srgbClr val="B7BF49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38211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4912">
        <p14:gallery dir="l"/>
      </p:transition>
    </mc:Choice>
    <mc:Fallback xmlns="">
      <p:transition spd="slow" advTm="249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000" y="0"/>
            <a:ext cx="3937000" cy="2286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" y="5334000"/>
            <a:ext cx="1890713" cy="15240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905000" y="5867400"/>
            <a:ext cx="4267200" cy="6858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2800" b="1" dirty="0" smtClean="0">
                <a:solidFill>
                  <a:srgbClr val="B1B850"/>
                </a:solidFill>
              </a:rPr>
              <a:t>PASTOR MALDONADO</a:t>
            </a:r>
            <a:endParaRPr lang="es-VE" sz="2800" b="1" dirty="0">
              <a:solidFill>
                <a:srgbClr val="B1B85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9388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2945">
        <p14:gallery dir="l"/>
      </p:transition>
    </mc:Choice>
    <mc:Fallback xmlns="">
      <p:transition spd="slow" advTm="229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762"/>
            <a:ext cx="9360615" cy="685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99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252">
        <p14:ripple/>
      </p:transition>
    </mc:Choice>
    <mc:Fallback xmlns="">
      <p:transition spd="slow" advTm="925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472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636">
        <p15:prstTrans prst="curtains"/>
      </p:transition>
    </mc:Choice>
    <mc:Fallback xmlns="">
      <p:transition spd="slow" advTm="763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0"/>
            <a:ext cx="4038600" cy="234499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76850"/>
            <a:ext cx="1828800" cy="15621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828800" y="5943600"/>
            <a:ext cx="3810000" cy="70485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2800" b="1" dirty="0" smtClean="0">
                <a:solidFill>
                  <a:srgbClr val="FFC000"/>
                </a:solidFill>
              </a:rPr>
              <a:t>MARCUS ERICSSON</a:t>
            </a:r>
            <a:endParaRPr lang="es-VE" sz="2800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0800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7878">
        <p14:gallery dir="l"/>
      </p:transition>
    </mc:Choice>
    <mc:Fallback xmlns="">
      <p:transition spd="slow" advTm="278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" y="0"/>
            <a:ext cx="916305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000" y="0"/>
            <a:ext cx="3937000" cy="2286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24500"/>
            <a:ext cx="1752600" cy="13335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752600" y="6019800"/>
            <a:ext cx="2921000" cy="64770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200" b="1" dirty="0" smtClean="0">
                <a:solidFill>
                  <a:srgbClr val="FFC000"/>
                </a:solidFill>
              </a:rPr>
              <a:t>FELIPE NASR</a:t>
            </a:r>
            <a:endParaRPr lang="es-VE" sz="3200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10398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4563">
        <p14:gallery dir="l"/>
      </p:transition>
    </mc:Choice>
    <mc:Fallback xmlns="">
      <p:transition spd="slow" advTm="245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00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541">
        <p14:ripple/>
      </p:transition>
    </mc:Choice>
    <mc:Fallback xmlns="">
      <p:transition spd="slow" advTm="95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743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1">
        <p15:prstTrans prst="curtains"/>
      </p:transition>
    </mc:Choice>
    <mc:Fallback xmlns="">
      <p:transition spd="slow" advTm="900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3810001" cy="221225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5662" y="5495132"/>
            <a:ext cx="1924050" cy="1362868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3367086" y="5797947"/>
            <a:ext cx="3810000" cy="75723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2800" b="1" dirty="0" smtClean="0">
                <a:solidFill>
                  <a:srgbClr val="FF6600"/>
                </a:solidFill>
              </a:rPr>
              <a:t>NICO HULKENBERG</a:t>
            </a:r>
            <a:endParaRPr lang="es-VE" sz="2800" b="1" dirty="0">
              <a:solidFill>
                <a:srgbClr val="FF66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270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319">
        <p14:gallery dir="l"/>
      </p:transition>
    </mc:Choice>
    <mc:Fallback xmlns="">
      <p:transition spd="slow" advTm="233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1933" y="0"/>
            <a:ext cx="3412067" cy="19812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88" y="5368413"/>
            <a:ext cx="2140676" cy="1489587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112100" y="5943600"/>
            <a:ext cx="3352800" cy="744793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200" b="1" dirty="0" smtClean="0">
                <a:solidFill>
                  <a:srgbClr val="FF6600"/>
                </a:solidFill>
              </a:rPr>
              <a:t>SERGIO PEREZ</a:t>
            </a:r>
            <a:endParaRPr lang="es-VE" sz="3200" b="1" dirty="0">
              <a:solidFill>
                <a:srgbClr val="FF66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5330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735">
        <p14:gallery dir="l"/>
      </p:transition>
    </mc:Choice>
    <mc:Fallback xmlns="">
      <p:transition spd="slow" advTm="237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79" y="1371600"/>
            <a:ext cx="8482642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282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763">
        <p14:ripple/>
      </p:transition>
    </mc:Choice>
    <mc:Fallback xmlns="">
      <p:transition spd="slow" advTm="876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-19050"/>
            <a:ext cx="754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792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357">
        <p15:prstTrans prst="curtains"/>
      </p:transition>
    </mc:Choice>
    <mc:Fallback xmlns="">
      <p:transition spd="slow" advTm="735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114801" cy="238923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7222" y="5257800"/>
            <a:ext cx="2116777" cy="1566862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836222" y="5926931"/>
            <a:ext cx="4191000" cy="609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600" b="1" dirty="0" smtClean="0">
                <a:solidFill>
                  <a:srgbClr val="FF0000"/>
                </a:solidFill>
              </a:rPr>
              <a:t>ROBERTO MERHI</a:t>
            </a:r>
            <a:endParaRPr lang="es-VE" sz="3600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50697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196">
        <p14:gallery dir="l"/>
      </p:transition>
    </mc:Choice>
    <mc:Fallback xmlns="">
      <p:transition spd="slow" advTm="231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114800" cy="238923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925" y="5376862"/>
            <a:ext cx="2133600" cy="14478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209924" y="5795962"/>
            <a:ext cx="3786188" cy="609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600" b="1" dirty="0" smtClean="0">
                <a:solidFill>
                  <a:srgbClr val="FF0000"/>
                </a:solidFill>
              </a:rPr>
              <a:t>WILL STEVENS</a:t>
            </a:r>
            <a:endParaRPr lang="es-VE" sz="3600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8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585">
        <p14:gallery dir="l"/>
      </p:transition>
    </mc:Choice>
    <mc:Fallback xmlns="">
      <p:transition spd="slow" advTm="235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" y="1600200"/>
            <a:ext cx="8953500" cy="328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54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362">
        <p14:ripple/>
      </p:transition>
    </mc:Choice>
    <mc:Fallback xmlns="">
      <p:transition spd="slow" advTm="63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378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8572">
        <p15:prstTrans prst="curtains"/>
      </p:transition>
    </mc:Choice>
    <mc:Fallback xmlns="">
      <p:transition spd="slow" advTm="857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6999" y="0"/>
            <a:ext cx="3937000" cy="2286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5219700"/>
            <a:ext cx="2037806" cy="16383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056856" y="5867400"/>
            <a:ext cx="4495800" cy="68580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600" b="1" dirty="0" smtClean="0">
                <a:solidFill>
                  <a:srgbClr val="FF0000"/>
                </a:solidFill>
              </a:rPr>
              <a:t>CARLOS SAINZ JR</a:t>
            </a:r>
            <a:endParaRPr lang="es-VE" sz="3600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177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018">
        <p14:gallery dir="l"/>
      </p:transition>
    </mc:Choice>
    <mc:Fallback xmlns="">
      <p:transition spd="slow" advTm="230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4199467" cy="24384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00" y="5310713"/>
            <a:ext cx="2133600" cy="1547287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514600" y="5867400"/>
            <a:ext cx="4495800" cy="68580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600" b="1" dirty="0" smtClean="0">
                <a:solidFill>
                  <a:srgbClr val="FF0000"/>
                </a:solidFill>
              </a:rPr>
              <a:t>MAX VERSTAPPEN</a:t>
            </a:r>
            <a:endParaRPr lang="es-VE" sz="3600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15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5319">
        <p14:gallery dir="l"/>
      </p:transition>
    </mc:Choice>
    <mc:Fallback xmlns="">
      <p:transition spd="slow" advTm="253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74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922">
        <p14:ripple/>
      </p:transition>
    </mc:Choice>
    <mc:Fallback xmlns="">
      <p:transition spd="slow" advTm="892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925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63">
        <p15:prstTrans prst="curtains"/>
      </p:transition>
    </mc:Choice>
    <mc:Fallback xmlns="">
      <p:transition spd="slow" advTm="906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937000" cy="2286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0" y="4495800"/>
            <a:ext cx="3421224" cy="30226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895600" y="5791200"/>
            <a:ext cx="4114800" cy="6477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600" b="1" dirty="0" smtClean="0">
                <a:solidFill>
                  <a:schemeClr val="accent2">
                    <a:lumMod val="50000"/>
                  </a:schemeClr>
                </a:solidFill>
              </a:rPr>
              <a:t>VALTERI BOTTAS</a:t>
            </a:r>
            <a:endParaRPr lang="es-VE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54932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976">
        <p14:gallery dir="l"/>
      </p:transition>
    </mc:Choice>
    <mc:Fallback xmlns="">
      <p:transition spd="slow" advTm="209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068234" cy="23622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9226" y="5372100"/>
            <a:ext cx="2064774" cy="14859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3035863" y="5791200"/>
            <a:ext cx="4038600" cy="6477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000" b="1" dirty="0" smtClean="0">
                <a:solidFill>
                  <a:schemeClr val="accent2">
                    <a:lumMod val="50000"/>
                  </a:schemeClr>
                </a:solidFill>
              </a:rPr>
              <a:t>FELIPE MASSA</a:t>
            </a:r>
            <a:endParaRPr lang="es-VE" sz="4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6186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863">
        <p14:gallery dir="l"/>
      </p:transition>
    </mc:Choice>
    <mc:Fallback xmlns="">
      <p:transition spd="slow" advTm="208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723900" y="152400"/>
            <a:ext cx="7696200" cy="1371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9600" b="1" dirty="0" smtClean="0">
                <a:solidFill>
                  <a:srgbClr val="FFC000"/>
                </a:solidFill>
              </a:rPr>
              <a:t>GRACIAS…!</a:t>
            </a:r>
            <a:endParaRPr lang="es-VE" sz="9600" b="1" dirty="0">
              <a:solidFill>
                <a:srgbClr val="FFC000"/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4876800"/>
            <a:ext cx="2819400" cy="147077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3666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9415">
        <p14:ripple/>
      </p:transition>
    </mc:Choice>
    <mc:Fallback xmlns="">
      <p:transition spd="slow" advTm="194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521">
        <p14:vortex dir="r"/>
      </p:transition>
    </mc:Choice>
    <mc:Fallback xmlns="">
      <p:transition spd="slow" advTm="552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5|2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5.7|3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6.6|4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4.8|4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4.3|5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5.9|4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7.2|4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4.7|4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5.1|4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4.7|4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4.1|4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5.7|5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4.9|4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6.7|5.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4.8|4.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4.1|4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7.7|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5|4.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4.9|5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5.2|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5.2|3.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4.8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1191</TotalTime>
  <Words>60</Words>
  <Application>Microsoft Office PowerPoint</Application>
  <PresentationFormat>Presentación en pantalla (4:3)</PresentationFormat>
  <Paragraphs>24</Paragraphs>
  <Slides>44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44</vt:i4>
      </vt:variant>
    </vt:vector>
  </HeadingPairs>
  <TitlesOfParts>
    <vt:vector size="47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206</cp:revision>
  <cp:lastPrinted>1601-01-01T00:00:00Z</cp:lastPrinted>
  <dcterms:created xsi:type="dcterms:W3CDTF">2015-02-14T17:45:45Z</dcterms:created>
  <dcterms:modified xsi:type="dcterms:W3CDTF">2015-11-10T19:50:49Z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