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4" r:id="rId4"/>
    <p:sldId id="287" r:id="rId5"/>
    <p:sldId id="286" r:id="rId6"/>
    <p:sldId id="285" r:id="rId7"/>
    <p:sldId id="284" r:id="rId8"/>
    <p:sldId id="283" r:id="rId9"/>
    <p:sldId id="282" r:id="rId10"/>
    <p:sldId id="281" r:id="rId11"/>
    <p:sldId id="280" r:id="rId12"/>
    <p:sldId id="279" r:id="rId13"/>
    <p:sldId id="278" r:id="rId14"/>
    <p:sldId id="277" r:id="rId15"/>
    <p:sldId id="276" r:id="rId16"/>
    <p:sldId id="275" r:id="rId17"/>
    <p:sldId id="274" r:id="rId18"/>
    <p:sldId id="273" r:id="rId19"/>
    <p:sldId id="272" r:id="rId20"/>
    <p:sldId id="271" r:id="rId21"/>
    <p:sldId id="270" r:id="rId22"/>
    <p:sldId id="269" r:id="rId23"/>
    <p:sldId id="268" r:id="rId24"/>
    <p:sldId id="267" r:id="rId25"/>
    <p:sldId id="266" r:id="rId26"/>
    <p:sldId id="265" r:id="rId27"/>
    <p:sldId id="263" r:id="rId28"/>
    <p:sldId id="262" r:id="rId29"/>
    <p:sldId id="261" r:id="rId30"/>
    <p:sldId id="260" r:id="rId31"/>
    <p:sldId id="259" r:id="rId32"/>
    <p:sldId id="258" r:id="rId33"/>
    <p:sldId id="305" r:id="rId34"/>
    <p:sldId id="304" r:id="rId35"/>
    <p:sldId id="303" r:id="rId36"/>
    <p:sldId id="302" r:id="rId37"/>
    <p:sldId id="301" r:id="rId38"/>
    <p:sldId id="300" r:id="rId39"/>
    <p:sldId id="299" r:id="rId40"/>
    <p:sldId id="298" r:id="rId41"/>
    <p:sldId id="297" r:id="rId42"/>
    <p:sldId id="296" r:id="rId43"/>
    <p:sldId id="295" r:id="rId44"/>
    <p:sldId id="294" r:id="rId45"/>
    <p:sldId id="293" r:id="rId46"/>
    <p:sldId id="292" r:id="rId47"/>
    <p:sldId id="307" r:id="rId48"/>
    <p:sldId id="306" r:id="rId49"/>
    <p:sldId id="316" r:id="rId50"/>
    <p:sldId id="315" r:id="rId51"/>
    <p:sldId id="314" r:id="rId52"/>
    <p:sldId id="313" r:id="rId53"/>
    <p:sldId id="312" r:id="rId54"/>
    <p:sldId id="311" r:id="rId55"/>
    <p:sldId id="310" r:id="rId56"/>
    <p:sldId id="309" r:id="rId57"/>
    <p:sldId id="317" r:id="rId5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uHs/D5ZfOVhRwRuhYOpzA==" hashData="bE1oAGdHPeM6ynZOVYqH4rdHYr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A293-F84B-495A-B5D8-AD56D2FA6A5A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FE82-6EEF-4DA7-8293-A3D4B563E3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A293-F84B-495A-B5D8-AD56D2FA6A5A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FE82-6EEF-4DA7-8293-A3D4B563E3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A293-F84B-495A-B5D8-AD56D2FA6A5A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FE82-6EEF-4DA7-8293-A3D4B563E3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A293-F84B-495A-B5D8-AD56D2FA6A5A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FE82-6EEF-4DA7-8293-A3D4B563E3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A293-F84B-495A-B5D8-AD56D2FA6A5A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FE82-6EEF-4DA7-8293-A3D4B563E3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A293-F84B-495A-B5D8-AD56D2FA6A5A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FE82-6EEF-4DA7-8293-A3D4B563E3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A293-F84B-495A-B5D8-AD56D2FA6A5A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FE82-6EEF-4DA7-8293-A3D4B563E3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A293-F84B-495A-B5D8-AD56D2FA6A5A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FE82-6EEF-4DA7-8293-A3D4B563E3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A293-F84B-495A-B5D8-AD56D2FA6A5A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FE82-6EEF-4DA7-8293-A3D4B563E3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A293-F84B-495A-B5D8-AD56D2FA6A5A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FE82-6EEF-4DA7-8293-A3D4B563E3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A293-F84B-495A-B5D8-AD56D2FA6A5A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CFE82-6EEF-4DA7-8293-A3D4B563E3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93B7DF-F8A0-42F7-BF6A-4E87D4A1DB9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CA293-F84B-495A-B5D8-AD56D2FA6A5A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CFE82-6EEF-4DA7-8293-A3D4B563E3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6C76797-793D-4F9D-B5BF-3A4D2C6FF1B8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marcos gordos guapos\www.tvn.hu_51123a8757c8ff4ccd75a1b2603ea820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C:\Users\Usuario\Downloads\NECESARIO PARA PPS\letra 2\f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1196752"/>
            <a:ext cx="762000" cy="1009650"/>
          </a:xfrm>
          <a:prstGeom prst="rect">
            <a:avLst/>
          </a:prstGeom>
          <a:noFill/>
        </p:spPr>
      </p:pic>
      <p:pic>
        <p:nvPicPr>
          <p:cNvPr id="2054" name="Picture 6" descr="C:\Users\Usuario\Downloads\NECESARIO PARA PPS\letra 2\l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1196752"/>
            <a:ext cx="762000" cy="1019175"/>
          </a:xfrm>
          <a:prstGeom prst="rect">
            <a:avLst/>
          </a:prstGeom>
          <a:noFill/>
        </p:spPr>
      </p:pic>
      <p:pic>
        <p:nvPicPr>
          <p:cNvPr id="2055" name="Picture 7" descr="C:\Users\Usuario\Downloads\NECESARIO PARA PPS\letra 2\o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1196752"/>
            <a:ext cx="857250" cy="1066800"/>
          </a:xfrm>
          <a:prstGeom prst="rect">
            <a:avLst/>
          </a:prstGeom>
          <a:noFill/>
        </p:spPr>
      </p:pic>
      <p:pic>
        <p:nvPicPr>
          <p:cNvPr id="2056" name="Picture 8" descr="C:\Users\Usuario\Downloads\NECESARIO PARA PPS\letra 2\r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1196752"/>
            <a:ext cx="876300" cy="1028700"/>
          </a:xfrm>
          <a:prstGeom prst="rect">
            <a:avLst/>
          </a:prstGeom>
          <a:noFill/>
        </p:spPr>
      </p:pic>
      <p:pic>
        <p:nvPicPr>
          <p:cNvPr id="2057" name="Picture 9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1268760"/>
            <a:ext cx="771525" cy="1019175"/>
          </a:xfrm>
          <a:prstGeom prst="rect">
            <a:avLst/>
          </a:prstGeom>
          <a:noFill/>
        </p:spPr>
      </p:pic>
      <p:pic>
        <p:nvPicPr>
          <p:cNvPr id="2058" name="Picture 10" descr="C:\Users\Usuario\Downloads\NECESARIO PARA PPS\letra 2\s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4208" y="1268760"/>
            <a:ext cx="790575" cy="1057275"/>
          </a:xfrm>
          <a:prstGeom prst="rect">
            <a:avLst/>
          </a:prstGeom>
          <a:noFill/>
        </p:spPr>
      </p:pic>
      <p:pic>
        <p:nvPicPr>
          <p:cNvPr id="2060" name="Picture 12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23728" y="2708920"/>
            <a:ext cx="4857750" cy="864096"/>
          </a:xfrm>
          <a:prstGeom prst="rect">
            <a:avLst/>
          </a:prstGeom>
          <a:noFill/>
        </p:spPr>
      </p:pic>
      <p:pic>
        <p:nvPicPr>
          <p:cNvPr id="2062" name="Picture 14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699792" y="3717032"/>
            <a:ext cx="3619500" cy="864096"/>
          </a:xfrm>
          <a:prstGeom prst="rect">
            <a:avLst/>
          </a:prstGeom>
          <a:noFill/>
        </p:spPr>
      </p:pic>
      <p:pic>
        <p:nvPicPr>
          <p:cNvPr id="2063" name="Picture 15" descr="C:\Users\Usuario\Downloads\NECESARIO PARA PPS\z504a099c9c4d3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419872" y="2204864"/>
            <a:ext cx="2286000" cy="638175"/>
          </a:xfrm>
          <a:prstGeom prst="rect">
            <a:avLst/>
          </a:prstGeom>
          <a:noFill/>
        </p:spPr>
      </p:pic>
      <p:pic>
        <p:nvPicPr>
          <p:cNvPr id="2064" name="Picture 16" descr="C:\Users\Usuario\Downloads\NECESARIO PARA PPS\altavoz24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15616" y="5229200"/>
            <a:ext cx="1152128" cy="720080"/>
          </a:xfrm>
          <a:prstGeom prst="rect">
            <a:avLst/>
          </a:prstGeom>
          <a:noFill/>
        </p:spPr>
      </p:pic>
      <p:pic>
        <p:nvPicPr>
          <p:cNvPr id="2065" name="Picture 17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644008" y="5157192"/>
            <a:ext cx="3340993" cy="815518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dissolve/>
    <p:sndAc>
      <p:stSnd>
        <p:snd r:embed="rId2" name="el alma de la montaña - (música de relajación) - (encantamiento)(2)(4)49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1362388.Hi7PnhN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4" name="3 Imagen" descr="103929718.WK3rYXhk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1030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15008" y="1215008"/>
            <a:ext cx="6858000" cy="4427984"/>
          </a:xfrm>
          <a:prstGeom prst="rect">
            <a:avLst/>
          </a:prstGeom>
          <a:noFill/>
        </p:spPr>
      </p:pic>
      <p:pic>
        <p:nvPicPr>
          <p:cNvPr id="10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03929841.bj2w0FKM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6" name="5 Imagen" descr="103929884.1omQtJxO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7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51012" y="1251012"/>
            <a:ext cx="6858000" cy="4355976"/>
          </a:xfrm>
          <a:prstGeom prst="rect">
            <a:avLst/>
          </a:prstGeom>
          <a:noFill/>
        </p:spPr>
      </p:pic>
      <p:pic>
        <p:nvPicPr>
          <p:cNvPr id="8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20988" y="1034988"/>
            <a:ext cx="6858000" cy="478802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03930175.hAFfSMup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4" name="3 Imagen" descr="103930325.Pfsr0OwW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</p:spTree>
  </p:cSld>
  <p:clrMapOvr>
    <a:masterClrMapping/>
  </p:clrMapOvr>
  <p:transition advTm="3000"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07409386.Xavi8J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4" name="3 Imagen" descr="107411649.e3JnWGL6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</p:spTree>
  </p:cSld>
  <p:clrMapOvr>
    <a:masterClrMapping/>
  </p:clrMapOvr>
  <p:transition advTm="3000"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411680.5HeTBDmH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107491463.daTdYqKK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497308.uqWuH4nq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107501445.3RCyh3b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5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65004" y="1179004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509427.ksIY3Qe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3" name="2 Imagen" descr="107509428.ZTBGtn5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4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509431.0S9cfmt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107509433.vZ1qtcSB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070992" y="1070992"/>
            <a:ext cx="6858000" cy="4716016"/>
          </a:xfrm>
          <a:prstGeom prst="rect">
            <a:avLst/>
          </a:prstGeom>
          <a:noFill/>
        </p:spPr>
      </p:pic>
      <p:pic>
        <p:nvPicPr>
          <p:cNvPr id="5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501008" y="1215008"/>
            <a:ext cx="6858000" cy="442798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523415.n20zag7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107526747.f4yvQWpk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08923694.VlsIeAO6.unifie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531164.J43yUrA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4" name="3 Imagen" descr="108923818.K0TrfyK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5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6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927674.wxZZUvlv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927675.oBkf4Zz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934226.J2wUAjW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935164.IQzYPfV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217097.VKAFq90K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217809.6tk1LzIi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pull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222096.szmtDGN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109231861.NpJoLsfB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648442.SPlkgIq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667587.XYZONSby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664712.JGtXRu1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110650403.IKwj4A0x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4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663022.2dzQ7gj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654496.WPibdUf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691804.gu912ez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pull dir="l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694224.0zEktuMi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cover dir="l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622489.79A8bfY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111694735.QHjxOc2J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6" descr="C:\Users\Usuario\Downloads\marcos gordos guapos\www.tvn.hu_262a84c8e399929c81e79a75ccf533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493042.LaDrf4E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pull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878556.E0xhOeTw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cover dir="l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3287530.qRQ5zKY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563630.q9m7bBUi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wipe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880263.73sVkgZ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842161.3LnXyxui.fredayellowx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cover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569020.IZM8zlK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882700.02p76Xc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ush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585099.tklyvBy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strips dir="l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4310317.xsUi85Xu.2daydadx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842349.gLhrneU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3969943.UVadgfW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912054.RYAdyeyj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cover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3799483.oGk1rjEk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2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3916421.vuuO05e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pull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3865868.2guzOJzH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12585888.XFeftPbY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876984.1688WJZv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569131.bTYzhTG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pull dir="r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585312.EHyQfRI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563654.ku8m80q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640172.KCerOzs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645649.8FYE8vv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556533.Z3vQh2l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split orient="vert" dir="in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844070.ySQpO9m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split dir="in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726575.kmm3l19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strips dir="ld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385962.H2JXWlxV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strip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11609330.R4OjZtaW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60</Words>
  <Application>Microsoft Office PowerPoint</Application>
  <PresentationFormat>Presentación en pantalla (4:3)</PresentationFormat>
  <Paragraphs>28</Paragraphs>
  <Slides>56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2012-12-25T18:59:01Z</dcterms:created>
  <dcterms:modified xsi:type="dcterms:W3CDTF">2012-12-25T20:35:11Z</dcterms:modified>
</cp:coreProperties>
</file>