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  <p:sldMasterId id="2147483696" r:id="rId4"/>
    <p:sldMasterId id="2147483708" r:id="rId5"/>
    <p:sldMasterId id="2147483720" r:id="rId6"/>
  </p:sldMasterIdLst>
  <p:notesMasterIdLst>
    <p:notesMasterId r:id="rId29"/>
  </p:notesMasterIdLst>
  <p:sldIdLst>
    <p:sldId id="305" r:id="rId7"/>
    <p:sldId id="267" r:id="rId8"/>
    <p:sldId id="312" r:id="rId9"/>
    <p:sldId id="361" r:id="rId10"/>
    <p:sldId id="358" r:id="rId11"/>
    <p:sldId id="350" r:id="rId12"/>
    <p:sldId id="339" r:id="rId13"/>
    <p:sldId id="343" r:id="rId14"/>
    <p:sldId id="307" r:id="rId15"/>
    <p:sldId id="309" r:id="rId16"/>
    <p:sldId id="266" r:id="rId17"/>
    <p:sldId id="311" r:id="rId18"/>
    <p:sldId id="310" r:id="rId19"/>
    <p:sldId id="304" r:id="rId20"/>
    <p:sldId id="300" r:id="rId21"/>
    <p:sldId id="298" r:id="rId22"/>
    <p:sldId id="268" r:id="rId23"/>
    <p:sldId id="313" r:id="rId24"/>
    <p:sldId id="288" r:id="rId25"/>
    <p:sldId id="308" r:id="rId26"/>
    <p:sldId id="362" r:id="rId27"/>
    <p:sldId id="363" r:id="rId2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/0e9Dx+WURIuEMAF1BbjA==" hashData="kBJ4NGfiWmKFC4oCklX9in1l/o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2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7921"/>
    <a:srgbClr val="CB2B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84" autoAdjust="0"/>
  </p:normalViewPr>
  <p:slideViewPr>
    <p:cSldViewPr>
      <p:cViewPr>
        <p:scale>
          <a:sx n="60" d="100"/>
          <a:sy n="60" d="100"/>
        </p:scale>
        <p:origin x="-234" y="-4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88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420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EF2225-3FA7-4B46-9915-930175D5465F}" type="datetimeFigureOut">
              <a:rPr lang="es-ES" smtClean="0"/>
              <a:t>19/01/2015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FFB389-00BC-47D6-80C7-16546CFA6D5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715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726D9-6607-408B-A139-AC5A733CB09D}" type="datetimeFigureOut">
              <a:rPr lang="es-ES" smtClean="0"/>
              <a:t>19/01/2015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C94C6-E5CB-43AF-9568-DB03FB8518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88249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726D9-6607-408B-A139-AC5A733CB09D}" type="datetimeFigureOut">
              <a:rPr lang="es-ES" smtClean="0"/>
              <a:t>19/01/2015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C94C6-E5CB-43AF-9568-DB03FB8518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28175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726D9-6607-408B-A139-AC5A733CB09D}" type="datetimeFigureOut">
              <a:rPr lang="es-ES" smtClean="0"/>
              <a:t>19/01/2015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C94C6-E5CB-43AF-9568-DB03FB8518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4110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726D9-6607-408B-A139-AC5A733CB09D}" type="datetimeFigureOut">
              <a:rPr lang="es-ES" smtClean="0"/>
              <a:t>19/01/2015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C94C6-E5CB-43AF-9568-DB03FB8518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9184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726D9-6607-408B-A139-AC5A733CB09D}" type="datetimeFigureOut">
              <a:rPr lang="es-ES" smtClean="0"/>
              <a:t>19/01/2015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C94C6-E5CB-43AF-9568-DB03FB8518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16300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726D9-6607-408B-A139-AC5A733CB09D}" type="datetimeFigureOut">
              <a:rPr lang="es-ES" smtClean="0"/>
              <a:t>19/01/2015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C94C6-E5CB-43AF-9568-DB03FB8518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13229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726D9-6607-408B-A139-AC5A733CB09D}" type="datetimeFigureOut">
              <a:rPr lang="es-ES" smtClean="0"/>
              <a:t>19/01/2015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C94C6-E5CB-43AF-9568-DB03FB8518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600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726D9-6607-408B-A139-AC5A733CB09D}" type="datetimeFigureOut">
              <a:rPr lang="es-ES" smtClean="0"/>
              <a:t>19/01/2015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C94C6-E5CB-43AF-9568-DB03FB8518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00427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726D9-6607-408B-A139-AC5A733CB09D}" type="datetimeFigureOut">
              <a:rPr lang="es-ES" smtClean="0"/>
              <a:t>19/01/2015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C94C6-E5CB-43AF-9568-DB03FB8518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05742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726D9-6607-408B-A139-AC5A733CB09D}" type="datetimeFigureOut">
              <a:rPr lang="es-ES" smtClean="0"/>
              <a:t>19/01/2015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C94C6-E5CB-43AF-9568-DB03FB8518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634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726D9-6607-408B-A139-AC5A733CB09D}" type="datetimeFigureOut">
              <a:rPr lang="es-ES" smtClean="0"/>
              <a:t>19/01/2015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C94C6-E5CB-43AF-9568-DB03FB8518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6803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6066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325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3880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837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6767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4592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685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5345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7853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5442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020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072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9823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4615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4650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263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0360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852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1044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366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0058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5844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4040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871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569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6070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951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628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684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054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473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6521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2038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680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6399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590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043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4296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6809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211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7347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5035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540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9238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52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50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5910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8731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8947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41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4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543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5063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2963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6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0080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787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7474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64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64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1094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3726D9-6607-408B-A139-AC5A733CB09D}" type="datetimeFigureOut">
              <a:rPr lang="es-ES" smtClean="0"/>
              <a:t>19/01/2015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2C94C6-E5CB-43AF-9568-DB03FB85184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998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7049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0077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29961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FF153E-2786-490C-9327-87A2780C6EF0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19/01/2015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214477-4085-4BE1-84C9-A9ECFB3AF522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041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5489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15754">
        <p:circle/>
      </p:transition>
    </mc:Choice>
    <mc:Fallback xmlns="">
      <p:transition spd="slow" advTm="15754">
        <p:circl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microsoft.com/office/2007/relationships/hdphoto" Target="../media/hdphoto1.wdp"/><Relationship Id="rId7" Type="http://schemas.openxmlformats.org/officeDocument/2006/relationships/image" Target="../media/image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9.png"/><Relationship Id="rId7" Type="http://schemas.openxmlformats.org/officeDocument/2006/relationships/image" Target="../media/image32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1.jpeg"/><Relationship Id="rId5" Type="http://schemas.openxmlformats.org/officeDocument/2006/relationships/image" Target="../media/image30.png"/><Relationship Id="rId4" Type="http://schemas.microsoft.com/office/2007/relationships/hdphoto" Target="../media/hdphoto3.wdp"/><Relationship Id="rId9" Type="http://schemas.openxmlformats.org/officeDocument/2006/relationships/image" Target="../media/image34.jpe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microsoft.com/office/2007/relationships/hdphoto" Target="../media/hdphoto1.wdp"/><Relationship Id="rId7" Type="http://schemas.openxmlformats.org/officeDocument/2006/relationships/image" Target="../media/image4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microsoft.com/office/2007/relationships/hdphoto" Target="../media/hdphoto1.wdp"/><Relationship Id="rId7" Type="http://schemas.openxmlformats.org/officeDocument/2006/relationships/image" Target="../media/image46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5.png"/><Relationship Id="rId11" Type="http://schemas.openxmlformats.org/officeDocument/2006/relationships/image" Target="../media/image50.jpeg"/><Relationship Id="rId5" Type="http://schemas.openxmlformats.org/officeDocument/2006/relationships/image" Target="../media/image45.png"/><Relationship Id="rId10" Type="http://schemas.openxmlformats.org/officeDocument/2006/relationships/image" Target="../media/image49.jpeg"/><Relationship Id="rId4" Type="http://schemas.openxmlformats.org/officeDocument/2006/relationships/image" Target="../media/image44.png"/><Relationship Id="rId9" Type="http://schemas.openxmlformats.org/officeDocument/2006/relationships/image" Target="../media/image4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microsoft.com/office/2007/relationships/hdphoto" Target="../media/hdphoto2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3" Type="http://schemas.microsoft.com/office/2007/relationships/hdphoto" Target="../media/hdphoto1.wdp"/><Relationship Id="rId7" Type="http://schemas.openxmlformats.org/officeDocument/2006/relationships/image" Target="../media/image6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eg"/><Relationship Id="rId3" Type="http://schemas.openxmlformats.org/officeDocument/2006/relationships/image" Target="../media/image67.png"/><Relationship Id="rId7" Type="http://schemas.openxmlformats.org/officeDocument/2006/relationships/image" Target="../media/image69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jpeg"/><Relationship Id="rId5" Type="http://schemas.openxmlformats.org/officeDocument/2006/relationships/image" Target="../media/image11.png"/><Relationship Id="rId4" Type="http://schemas.microsoft.com/office/2007/relationships/hdphoto" Target="../media/hdphoto4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4.jpeg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microsoft.com/office/2007/relationships/hdphoto" Target="../media/hdphoto2.wdp"/><Relationship Id="rId7" Type="http://schemas.openxmlformats.org/officeDocument/2006/relationships/image" Target="../media/image7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6.gif"/><Relationship Id="rId5" Type="http://schemas.openxmlformats.org/officeDocument/2006/relationships/image" Target="../media/image2.gif"/><Relationship Id="rId4" Type="http://schemas.openxmlformats.org/officeDocument/2006/relationships/image" Target="../media/image75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56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0178" name="Picture 2" descr="http://www.chinadaily.com.cn/travel/img/attachement/jpg/site1/20130117/002564bc654b1261f53f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25252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 rot="20316994">
            <a:off x="4155222" y="964213"/>
            <a:ext cx="4838721" cy="103548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>
                <a:gd name="adj" fmla="val 28309"/>
              </a:avLst>
            </a:prstTxWarp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/>
            <a:r>
              <a:rPr lang="es-ES" sz="4400" b="1" dirty="0">
                <a:ln w="50800">
                  <a:solidFill>
                    <a:srgbClr val="FFC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FESTIVAL DEL HIELO</a:t>
            </a:r>
          </a:p>
        </p:txBody>
      </p:sp>
      <p:sp>
        <p:nvSpPr>
          <p:cNvPr id="5" name="4 Rectángulo"/>
          <p:cNvSpPr/>
          <p:nvPr/>
        </p:nvSpPr>
        <p:spPr>
          <a:xfrm>
            <a:off x="539552" y="6309320"/>
            <a:ext cx="2932213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/>
            <a:r>
              <a:rPr lang="es-ES" b="1" dirty="0">
                <a:ln w="50800">
                  <a:solidFill>
                    <a:srgbClr val="FFC000"/>
                  </a:solidFill>
                </a:ln>
                <a:solidFill>
                  <a:prstClr val="white">
                    <a:shade val="5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Ppsx creado por Helen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860032" y="6413753"/>
            <a:ext cx="1132041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200" b="1" dirty="0">
                <a:ln w="50800">
                  <a:solidFill>
                    <a:srgbClr val="FFC000"/>
                  </a:solidFill>
                </a:ln>
                <a:solidFill>
                  <a:prstClr val="white">
                    <a:shade val="50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Automático</a:t>
            </a:r>
          </a:p>
        </p:txBody>
      </p:sp>
      <p:pic>
        <p:nvPicPr>
          <p:cNvPr id="1026" name="Picture 2" descr="http://www.gifs-animados.es/generated/textgen/201501/gifs-animados-12-6469cae2f553d304b9fdfc5c08fe688f83a0ed79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92280" y="6396639"/>
            <a:ext cx="1444230" cy="360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1326414" y="4149080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1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Diseño</a:t>
            </a:r>
          </a:p>
          <a:p>
            <a:r>
              <a:rPr lang="es-ES" sz="1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Helen</a:t>
            </a:r>
          </a:p>
        </p:txBody>
      </p:sp>
      <p:pic>
        <p:nvPicPr>
          <p:cNvPr id="10" name="Picture 2" descr="C:\Users\Eleni\Desktop\ultimo escritorio\bellisima\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99392"/>
            <a:ext cx="9472736" cy="6947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8056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14:ripple/>
        <p:sndAc>
          <p:stSnd loop="1">
            <p:snd r:embed="rId2" name="enya - aldebaran.wav"/>
          </p:stSnd>
        </p:sndAc>
      </p:transition>
    </mc:Choice>
    <mc:Fallback>
      <p:transition spd="slow" advTm="13000">
        <p:fade/>
        <p:sndAc>
          <p:stSnd loop="1">
            <p:snd r:embed="rId2" name="enya - aldebar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Festival del hielo\Diapositiva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058" y="0"/>
            <a:ext cx="925857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629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820">
        <p:circle/>
      </p:transition>
    </mc:Choice>
    <mc:Fallback>
      <p:transition spd="slow" advTm="1482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 rot="2705258">
            <a:off x="2143625" y="1008042"/>
            <a:ext cx="4856750" cy="4841916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8000">
                <a:srgbClr val="6161FF"/>
              </a:gs>
              <a:gs pos="50000">
                <a:srgbClr val="9900CC">
                  <a:lumMod val="43000"/>
                </a:srgbClr>
              </a:gs>
              <a:gs pos="92000">
                <a:schemeClr val="bg1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8000">
                    <a:prstClr val="white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898" y="5140563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3785" y="-26742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74559" y="24474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64832" y="5174681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3648" y="836712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87824" y="1772816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4168" y="980728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1772816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47664" y="4293096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87824" y="3429000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4168" y="4221088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7" descr="C:\Users\Eleni\Desktop\Festival del hielo\Diapositiva2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3785" y="-20833"/>
            <a:ext cx="923778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5" descr="C:\Users\Eleni\Desktop\Festival del hielo\Diapositiva1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3785" y="0"/>
            <a:ext cx="92317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C:\Users\Eleni\Desktop\Festival del hielo\Diapositiva2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3785" y="-26741"/>
            <a:ext cx="9231728" cy="6891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" descr="C:\Users\Eleni\Desktop\ultimo escritorio\bellisima\5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568" y="-148762"/>
            <a:ext cx="9467850" cy="7155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1515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28298"/>
    </mc:Choice>
    <mc:Fallback>
      <p:transition advTm="282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8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4" presetClass="entr" presetSubtype="5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3" presetClass="entr" presetSubtype="16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-27148" y="-99392"/>
            <a:ext cx="9279668" cy="697866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100000">
                <a:schemeClr val="tx1">
                  <a:lumMod val="50000"/>
                </a:schemeClr>
              </a:gs>
              <a:gs pos="14000">
                <a:srgbClr val="39074C">
                  <a:lumMod val="0"/>
                </a:srgbClr>
              </a:gs>
              <a:gs pos="98000">
                <a:schemeClr val="tx1"/>
              </a:gs>
              <a:gs pos="5000">
                <a:schemeClr val="bg1">
                  <a:lumMod val="65000"/>
                  <a:lumOff val="35000"/>
                </a:schemeClr>
              </a:gs>
              <a:gs pos="63000">
                <a:srgbClr val="9900CC">
                  <a:lumMod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033738" y="536262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268682">
            <a:off x="4335765" y="1104549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946496" y="2366784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42070">
            <a:off x="4406117" y="3728178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033738" y="4252351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903971">
            <a:off x="1677469" y="3713793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321" y="2379360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8974">
            <a:off x="1671603" y="1050779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10" descr="C:\Users\Eleni\Desktop\Festival de hielo en China\Diapositiva1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53"/>
          <a:stretch/>
        </p:blipFill>
        <p:spPr bwMode="auto">
          <a:xfrm>
            <a:off x="-108520" y="-99391"/>
            <a:ext cx="9361040" cy="697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1" descr="C:\Users\Eleni\Desktop\Festival de hielo en China\Diapositiva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59275"/>
            <a:ext cx="9361040" cy="6938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Eleni\Desktop\ultimo escritorio\bellisima\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300" y="-99392"/>
            <a:ext cx="93726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5861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27020"/>
    </mc:Choice>
    <mc:Fallback>
      <p:transition advTm="270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5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13000">
              <a:srgbClr val="FF0000"/>
            </a:gs>
            <a:gs pos="28000">
              <a:srgbClr val="FFC000"/>
            </a:gs>
            <a:gs pos="42999">
              <a:srgbClr val="92D050"/>
            </a:gs>
            <a:gs pos="58000">
              <a:srgbClr val="0070C0"/>
            </a:gs>
            <a:gs pos="72000">
              <a:srgbClr val="92D050"/>
            </a:gs>
            <a:gs pos="87000">
              <a:srgbClr val="FF0000"/>
            </a:gs>
            <a:gs pos="100000">
              <a:srgbClr val="00B05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C:\Users\Eleni\Desktop\Festival de hielo en China\Diapositiva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70"/>
          <a:stretch/>
        </p:blipFill>
        <p:spPr bwMode="auto">
          <a:xfrm>
            <a:off x="-19502" y="-182"/>
            <a:ext cx="916350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Cheurón"/>
          <p:cNvSpPr/>
          <p:nvPr/>
        </p:nvSpPr>
        <p:spPr>
          <a:xfrm>
            <a:off x="5357818" y="500042"/>
            <a:ext cx="3786182" cy="5786478"/>
          </a:xfrm>
          <a:prstGeom prst="chevron">
            <a:avLst>
              <a:gd name="adj" fmla="val 91672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 altLang="zh-CN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4357686" y="500042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4F792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 altLang="zh-CN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3500430" y="500042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 altLang="zh-CN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2571736" y="500042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4F792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 altLang="zh-CN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1571604" y="500042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 altLang="zh-CN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785786" y="500042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4F792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 altLang="zh-CN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0" y="500042"/>
            <a:ext cx="3786214" cy="5857892"/>
          </a:xfrm>
          <a:prstGeom prst="chevron">
            <a:avLst>
              <a:gd name="adj" fmla="val 91672"/>
            </a:avLst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s-ES" altLang="zh-CN">
              <a:solidFill>
                <a:schemeClr val="tx1"/>
              </a:solidFill>
            </a:endParaRPr>
          </a:p>
        </p:txBody>
      </p:sp>
      <p:pic>
        <p:nvPicPr>
          <p:cNvPr id="20" name="Picture 8" descr="C:\Users\Eleni\Desktop\Festival de hielo en China\Diapositiva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439" y="0"/>
            <a:ext cx="9166439" cy="6874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7" descr="C:\Users\Eleni\Desktop\Festival de hielo en China\Diapositiva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4477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7592">
        <p:circle/>
      </p:transition>
    </mc:Choice>
    <mc:Fallback>
      <p:transition spd="slow" advTm="27592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9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" presetClass="entr" presetSubtype="1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4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" presetClass="entr" presetSubtype="12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rgbClr val="664EBA">
                <a:lumMod val="22000"/>
                <a:lumOff val="78000"/>
              </a:srgbClr>
            </a:gs>
            <a:gs pos="0">
              <a:srgbClr val="0070C0"/>
            </a:gs>
            <a:gs pos="87500">
              <a:srgbClr val="CB2BB4"/>
            </a:gs>
            <a:gs pos="74000">
              <a:srgbClr val="CB2BB4"/>
            </a:gs>
            <a:gs pos="50000">
              <a:srgbClr val="CB2BB4"/>
            </a:gs>
            <a:gs pos="100000">
              <a:srgbClr val="0070C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4" descr="C:\Users\Eleni\Desktop\Festival de hielo en China\Diapositiva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76063" cy="6874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98" y="5140563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785" y="-26742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4559" y="24474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4832" y="5174681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836712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772816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980728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772816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293096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429000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221088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3" descr="C:\Users\Eleni\Desktop\Festival de hielo en China\Diapositiva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2" descr="C:\Users\Eleni\Desktop\Festival del hielo\Diapositiva3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3785" y="-20833"/>
            <a:ext cx="923778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6935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26900"/>
    </mc:Choice>
    <mc:Fallback>
      <p:transition advTm="269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4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6" dur="4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1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4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4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9" descr="C:\Users\Eleni\Desktop\Festival de hielo en China\Diapositiva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73922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Lágrima"/>
          <p:cNvSpPr/>
          <p:nvPr/>
        </p:nvSpPr>
        <p:spPr>
          <a:xfrm>
            <a:off x="2786018" y="0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 w="76200">
            <a:solidFill>
              <a:srgbClr val="00B0F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Lágrima"/>
          <p:cNvSpPr/>
          <p:nvPr/>
        </p:nvSpPr>
        <p:spPr>
          <a:xfrm rot="16200000">
            <a:off x="4464815" y="35715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 w="76200">
            <a:solidFill>
              <a:srgbClr val="00B0F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Lágrima"/>
          <p:cNvSpPr/>
          <p:nvPr/>
        </p:nvSpPr>
        <p:spPr>
          <a:xfrm rot="21043926">
            <a:off x="2121317" y="913129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 w="76200">
            <a:solidFill>
              <a:srgbClr val="00B0F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Lágrima"/>
          <p:cNvSpPr/>
          <p:nvPr/>
        </p:nvSpPr>
        <p:spPr>
          <a:xfrm rot="16469790">
            <a:off x="5179195" y="892947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 w="76200">
            <a:solidFill>
              <a:srgbClr val="00B0F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Lágrima"/>
          <p:cNvSpPr/>
          <p:nvPr/>
        </p:nvSpPr>
        <p:spPr>
          <a:xfrm rot="21043926">
            <a:off x="1478375" y="1770385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 w="76200">
            <a:solidFill>
              <a:srgbClr val="00B0F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69790">
            <a:off x="5815377" y="1669094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 w="76200">
            <a:solidFill>
              <a:srgbClr val="00B0F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Lágrima"/>
          <p:cNvSpPr/>
          <p:nvPr/>
        </p:nvSpPr>
        <p:spPr>
          <a:xfrm rot="21043926">
            <a:off x="835433" y="2627641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 w="76200">
            <a:solidFill>
              <a:srgbClr val="00B0F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69790">
            <a:off x="6458318" y="2597789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 w="76200">
            <a:solidFill>
              <a:srgbClr val="00B0F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Lágrima"/>
          <p:cNvSpPr/>
          <p:nvPr/>
        </p:nvSpPr>
        <p:spPr>
          <a:xfrm rot="21043926">
            <a:off x="335367" y="3413459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 w="76200">
            <a:solidFill>
              <a:srgbClr val="00B0F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Lágrima"/>
          <p:cNvSpPr/>
          <p:nvPr/>
        </p:nvSpPr>
        <p:spPr>
          <a:xfrm rot="16469790">
            <a:off x="7114773" y="3455045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 w="76200">
            <a:solidFill>
              <a:srgbClr val="00B0F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Lágrima"/>
          <p:cNvSpPr/>
          <p:nvPr/>
        </p:nvSpPr>
        <p:spPr>
          <a:xfrm rot="21043926">
            <a:off x="-164667" y="4342153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 w="76200">
            <a:solidFill>
              <a:srgbClr val="00B0F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Lágrima"/>
          <p:cNvSpPr/>
          <p:nvPr/>
        </p:nvSpPr>
        <p:spPr>
          <a:xfrm rot="16469790">
            <a:off x="7672765" y="4312301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 w="76200">
            <a:solidFill>
              <a:srgbClr val="00B0F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9" name="Picture 9" descr="C:\Users\Eleni\Desktop\Festival de hielo en China\Diapositiva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324528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0" descr="C:\Users\Eleni\Desktop\Festival de hielo en China\Diapositiva2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7300" y="-79166"/>
            <a:ext cx="9593508" cy="7199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7605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6615">
        <p:circle/>
      </p:transition>
    </mc:Choice>
    <mc:Fallback>
      <p:transition spd="slow" advTm="26615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5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4" presetClass="entr" presetSubtype="1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50"/>
            </a:gs>
            <a:gs pos="13000">
              <a:srgbClr val="00B050"/>
            </a:gs>
            <a:gs pos="28000">
              <a:srgbClr val="00B050"/>
            </a:gs>
            <a:gs pos="42999">
              <a:srgbClr val="92D050"/>
            </a:gs>
            <a:gs pos="58000">
              <a:srgbClr val="FFFF00"/>
            </a:gs>
            <a:gs pos="72000">
              <a:srgbClr val="00B050"/>
            </a:gs>
            <a:gs pos="87000">
              <a:srgbClr val="92D050"/>
            </a:gs>
            <a:gs pos="100000">
              <a:srgbClr val="00B05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Lágrima"/>
          <p:cNvSpPr/>
          <p:nvPr/>
        </p:nvSpPr>
        <p:spPr>
          <a:xfrm rot="16469790">
            <a:off x="7114773" y="3455045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r="100000" b="100000"/>
            </a:path>
            <a:tileRect l="-100000" t="-100000"/>
          </a:gradFill>
          <a:ln w="76200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Lágrima"/>
          <p:cNvSpPr/>
          <p:nvPr/>
        </p:nvSpPr>
        <p:spPr>
          <a:xfrm rot="16469790">
            <a:off x="7672765" y="4312301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r="100000" b="100000"/>
            </a:path>
            <a:tileRect l="-100000" t="-100000"/>
          </a:gradFill>
          <a:ln w="76200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2817549" y="-47296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r="100000" b="100000"/>
            </a:path>
            <a:tileRect l="-100000" t="-100000"/>
          </a:gradFill>
          <a:ln w="76200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Lágrima"/>
          <p:cNvSpPr/>
          <p:nvPr/>
        </p:nvSpPr>
        <p:spPr>
          <a:xfrm rot="16200000">
            <a:off x="4496346" y="-11581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r="100000" b="100000"/>
            </a:path>
            <a:tileRect l="-100000" t="-100000"/>
          </a:gradFill>
          <a:ln w="76200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Lágrima"/>
          <p:cNvSpPr/>
          <p:nvPr/>
        </p:nvSpPr>
        <p:spPr>
          <a:xfrm rot="21043926">
            <a:off x="2152848" y="865833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r="100000" b="100000"/>
            </a:path>
            <a:tileRect l="-100000" t="-100000"/>
          </a:gradFill>
          <a:ln w="76200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Lágrima"/>
          <p:cNvSpPr/>
          <p:nvPr/>
        </p:nvSpPr>
        <p:spPr>
          <a:xfrm rot="16469790">
            <a:off x="5210726" y="845651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r="100000" b="100000"/>
            </a:path>
            <a:tileRect l="-100000" t="-100000"/>
          </a:gradFill>
          <a:ln w="76200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Lágrima"/>
          <p:cNvSpPr/>
          <p:nvPr/>
        </p:nvSpPr>
        <p:spPr>
          <a:xfrm rot="21043926">
            <a:off x="1509906" y="1723089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r="100000" b="100000"/>
            </a:path>
            <a:tileRect l="-100000" t="-100000"/>
          </a:gradFill>
          <a:ln w="76200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Lágrima"/>
          <p:cNvSpPr/>
          <p:nvPr/>
        </p:nvSpPr>
        <p:spPr>
          <a:xfrm rot="16469790">
            <a:off x="5846908" y="1621798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r="100000" b="100000"/>
            </a:path>
            <a:tileRect l="-100000" t="-100000"/>
          </a:gradFill>
          <a:ln w="76200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Lágrima"/>
          <p:cNvSpPr/>
          <p:nvPr/>
        </p:nvSpPr>
        <p:spPr>
          <a:xfrm rot="21043926">
            <a:off x="866964" y="2580345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r="100000" b="100000"/>
            </a:path>
            <a:tileRect l="-100000" t="-100000"/>
          </a:gradFill>
          <a:ln w="76200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Lágrima"/>
          <p:cNvSpPr/>
          <p:nvPr/>
        </p:nvSpPr>
        <p:spPr>
          <a:xfrm rot="16469790">
            <a:off x="6489849" y="2550493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r="100000" b="100000"/>
            </a:path>
            <a:tileRect l="-100000" t="-100000"/>
          </a:gradFill>
          <a:ln w="76200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Lágrima"/>
          <p:cNvSpPr/>
          <p:nvPr/>
        </p:nvSpPr>
        <p:spPr>
          <a:xfrm rot="21043926">
            <a:off x="366898" y="3366163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r="100000" b="100000"/>
            </a:path>
            <a:tileRect l="-100000" t="-100000"/>
          </a:gradFill>
          <a:ln w="76200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Lágrima"/>
          <p:cNvSpPr/>
          <p:nvPr/>
        </p:nvSpPr>
        <p:spPr>
          <a:xfrm rot="21043926">
            <a:off x="-133136" y="4294857"/>
            <a:ext cx="1714480" cy="1643050"/>
          </a:xfrm>
          <a:prstGeom prst="teardrop">
            <a:avLst/>
          </a:prstGeom>
          <a:gradFill flip="none" rotWithShape="1">
            <a:gsLst>
              <a:gs pos="54000">
                <a:srgbClr val="FFF200">
                  <a:alpha val="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r="100000" b="100000"/>
            </a:path>
            <a:tileRect l="-100000" t="-100000"/>
          </a:gradFill>
          <a:ln w="76200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5" name="Picture 16" descr="C:\Users\Eleni\Desktop\Festival de hielo en China\Diapositiva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2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7" descr="C:\Users\Eleni\Desktop\Festival de hielo en China\Diapositiva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254" y="-171400"/>
            <a:ext cx="9670462" cy="741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3" descr="C:\Users\Eleni\Desktop\Festival de hielo en China\Diapositiva1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254" y="-171400"/>
            <a:ext cx="9670462" cy="7560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5813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5781">
        <p:circle/>
      </p:transition>
    </mc:Choice>
    <mc:Fallback>
      <p:transition spd="slow" advTm="25781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000"/>
                            </p:stCondLst>
                            <p:childTnLst>
                              <p:par>
                                <p:cTn id="8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6" presetClass="entr" presetSubtype="3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8" presetClass="entr" presetSubtype="16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8" dur="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 rot="2705258">
            <a:off x="2111679" y="1034416"/>
            <a:ext cx="4947645" cy="4955189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8000">
                <a:srgbClr val="6161FF"/>
              </a:gs>
              <a:gs pos="50000">
                <a:srgbClr val="9900CC">
                  <a:lumMod val="43000"/>
                </a:srgbClr>
              </a:gs>
              <a:gs pos="92000">
                <a:schemeClr val="bg1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8000">
                    <a:prstClr val="white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email">
            <a:duotone>
              <a:prstClr val="black"/>
              <a:srgbClr val="7030A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3033738" y="536262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email">
            <a:duotone>
              <a:prstClr val="black"/>
              <a:srgbClr val="CB2BB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8268682">
            <a:off x="4335765" y="1104549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email">
            <a:duotone>
              <a:prstClr val="black"/>
              <a:srgbClr val="7030A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4946496" y="2366784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rgbClr val="CB2BB4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3642070">
            <a:off x="4406117" y="3728178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rgbClr val="7030A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3033738" y="4252351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2" cstate="email">
            <a:duotone>
              <a:prstClr val="black"/>
              <a:srgbClr val="CB2BB4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8903971">
            <a:off x="1677469" y="3713793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2" cstate="email">
            <a:duotone>
              <a:prstClr val="black"/>
              <a:srgbClr val="7030A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84321" y="2379360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rgbClr val="CB2BB4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578974">
            <a:off x="1671603" y="1050779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4" descr="C:\Users\Eleni\Desktop\Festival del hielo\Diapositiva2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0833"/>
            <a:ext cx="9396536" cy="7034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3" descr="C:\Users\Eleni\Desktop\Festival del hielo\Diapositiva44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500" y="-20833"/>
            <a:ext cx="9383035" cy="7034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:\Users\Eleni\Desktop\Festival del hielo\Diapositiva19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057" y="-1"/>
            <a:ext cx="9402592" cy="7013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0" descr="C:\Users\Eleni\Desktop\Festival del hielo\Diapositiva30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058" y="-59275"/>
            <a:ext cx="9546609" cy="7072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8539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8465">
        <p:circle/>
      </p:transition>
    </mc:Choice>
    <mc:Fallback>
      <p:transition spd="slow" advTm="38465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6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7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47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7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7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 rot="2705258">
            <a:off x="2143625" y="1008042"/>
            <a:ext cx="4856750" cy="4841916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8000">
                <a:srgbClr val="6161FF"/>
              </a:gs>
              <a:gs pos="50000">
                <a:srgbClr val="9900CC">
                  <a:lumMod val="43000"/>
                </a:srgbClr>
              </a:gs>
              <a:gs pos="92000">
                <a:schemeClr val="bg1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8000">
                    <a:prstClr val="white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898" y="5140563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3785" y="-26742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74559" y="24474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64832" y="5174681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3648" y="836712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87824" y="1772816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4168" y="980728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1772816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47664" y="4293096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87824" y="3429000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4168" y="4221088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8" descr="C:\Users\Eleni\Desktop\Festival del hielo\Diapositiva1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05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3" descr="C:\Users\Eleni\Desktop\Festival del hielo\Diapositiva1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8406" y="-26742"/>
            <a:ext cx="9182406" cy="6918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2" descr="C:\Users\Eleni\Desktop\Festival del hielo\Diapositiva1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8406" y="-26742"/>
            <a:ext cx="9182406" cy="6918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5272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28534"/>
    </mc:Choice>
    <mc:Fallback>
      <p:transition advTm="285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42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Festival del hielo\Diapositiva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058" y="0"/>
            <a:ext cx="925857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5109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925">
        <p:circle/>
      </p:transition>
    </mc:Choice>
    <mc:Fallback>
      <p:transition spd="slow" advTm="15925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 rot="2705258">
            <a:off x="2143625" y="1008042"/>
            <a:ext cx="4856750" cy="4841916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8000">
                <a:srgbClr val="6161FF"/>
              </a:gs>
              <a:gs pos="50000">
                <a:srgbClr val="9900CC">
                  <a:lumMod val="43000"/>
                </a:srgbClr>
              </a:gs>
              <a:gs pos="92000">
                <a:schemeClr val="bg1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8000">
                    <a:prstClr val="white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898" y="5140563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3785" y="-26742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74559" y="24474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64832" y="5174681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3648" y="836712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87824" y="1772816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4168" y="980728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1772816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47664" y="4293096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87824" y="3429000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4168" y="4221088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5" descr="C:\Users\Eleni\Desktop\Festival del hielo\Diapositiva4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 descr="C:\Users\Eleni\Desktop\Festival del hielo\Diapositiva3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3785" y="-369942"/>
            <a:ext cx="9260983" cy="7351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7" descr="C:\Users\Eleni\Desktop\Festival del hielo\Diapositiva48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3785" y="-369942"/>
            <a:ext cx="9418313" cy="7351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" descr="C:\Users\Eleni\Desktop\ultimo escritorio\bellisima\5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120" y="-379983"/>
            <a:ext cx="9647850" cy="7361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5753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32000"/>
    </mc:Choice>
    <mc:Fallback>
      <p:transition advTm="3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8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6" presetClass="entr" presetSubtype="37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6" presetClass="entr" presetSubtype="26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" presetClass="entr" presetSubtype="1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2" dur="4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 rot="2705258">
            <a:off x="2143625" y="1008042"/>
            <a:ext cx="4856750" cy="4841916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8000">
                <a:srgbClr val="6161FF"/>
              </a:gs>
              <a:gs pos="50000">
                <a:srgbClr val="9900CC">
                  <a:lumMod val="43000"/>
                </a:srgbClr>
              </a:gs>
              <a:gs pos="92000">
                <a:schemeClr val="bg1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8000">
                    <a:prstClr val="white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email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aintStrokes/>
                    </a14:imgEffect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898" y="5140563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3785" y="-26742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74559" y="24474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encilSketch/>
                    </a14:imgEffect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64832" y="5174681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3648" y="836712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87824" y="1772816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4168" y="980728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6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1772816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7" cstate="email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47664" y="4293096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6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87824" y="3429000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4168" y="4221088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6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 descr="C:\Users\Eleni\Desktop\Festival del hielo\Diapositiva15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05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0" descr="C:\Users\Eleni\Desktop\Festival del hielo\Diapositiva7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4912" y="-642"/>
            <a:ext cx="91689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9" descr="C:\Users\Eleni\Desktop\Festival del hielo\Diapositiva18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4912" y="-26742"/>
            <a:ext cx="9168912" cy="6927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2" descr="C:\Users\Eleni\Desktop\Festival de hielo en China\Diapositiva12.JPG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93785" y="-26743"/>
            <a:ext cx="9346305" cy="6927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6879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33604"/>
    </mc:Choice>
    <mc:Fallback>
      <p:transition advTm="336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8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8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5" presetClass="entr" presetSubtype="1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4" presetClass="entr" presetSubtype="5" fill="hold" nodeType="withEffect">
                                  <p:stCondLst>
                                    <p:cond delay="227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7" dur="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000">
              <a:schemeClr val="tx1"/>
            </a:gs>
            <a:gs pos="10000">
              <a:srgbClr val="92D050"/>
            </a:gs>
            <a:gs pos="100000">
              <a:srgbClr val="4F792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6" descr="C:\Users\Eleni\Desktop\Festival del hielo\Diapositiva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-20834"/>
            <a:ext cx="9252520" cy="697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033738" y="536262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268682">
            <a:off x="4335765" y="1104549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946496" y="2366784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42070">
            <a:off x="4406117" y="3728178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033738" y="4252351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903971">
            <a:off x="1677469" y="3713793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321" y="2379360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8974">
            <a:off x="1671603" y="1050779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 descr="C:\Users\Eleni\Desktop\Festival del hielo\Diapositiva2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-59275"/>
            <a:ext cx="9266236" cy="7016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6" descr="C:\Users\Eleni\Desktop\Festival del hielo\Diapositiva47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257"/>
          <a:stretch/>
        </p:blipFill>
        <p:spPr bwMode="auto">
          <a:xfrm>
            <a:off x="-108520" y="-72293"/>
            <a:ext cx="9252520" cy="7029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Users\Eleni\Desktop\ultimo escritorio\bellisima\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72293"/>
            <a:ext cx="9361040" cy="7029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8878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5620">
        <p:circle/>
      </p:transition>
    </mc:Choice>
    <mc:Fallback>
      <p:transition spd="slow" advTm="3562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6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4" presetClass="entr" presetSubtype="16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2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1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5" presetClass="entr" presetSubtype="0" fill="hold" nodeType="withEffect">
                                  <p:stCondLst>
                                    <p:cond delay="222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750">
              <a:srgbClr val="0070C0"/>
            </a:gs>
            <a:gs pos="70000">
              <a:srgbClr val="CB2BB4"/>
            </a:gs>
            <a:gs pos="50000">
              <a:srgbClr val="CB2BB4"/>
            </a:gs>
            <a:gs pos="10000">
              <a:srgbClr val="0070C0"/>
            </a:gs>
            <a:gs pos="100000">
              <a:srgbClr val="0070C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3" descr="C:\Users\Eleni\Desktop\Festival del hielo\Diapositiva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0834"/>
            <a:ext cx="9144000" cy="6878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98" y="5140563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785" y="-26742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4559" y="24474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4832" y="5174681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836712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772816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980728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772816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293096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429000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221088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8" descr="C:\Users\Eleni\Desktop\Festival del hielo\Diapositiva3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0834"/>
            <a:ext cx="9144000" cy="697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0" descr="C:\Users\Eleni\Desktop\Festival del hielo\Diapositiva4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3785" y="1"/>
            <a:ext cx="9390185" cy="6957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2468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29022"/>
    </mc:Choice>
    <mc:Fallback>
      <p:transition advTm="290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7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4" presetClass="entr" presetSubtype="1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0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42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500">
              <a:srgbClr val="FF0000"/>
            </a:gs>
            <a:gs pos="59000">
              <a:srgbClr val="FFC000"/>
            </a:gs>
            <a:gs pos="10000">
              <a:srgbClr val="FF0000"/>
            </a:gs>
            <a:gs pos="100000">
              <a:srgbClr val="FF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033738" y="536262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268682">
            <a:off x="4335765" y="1104549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946496" y="2366784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42070">
            <a:off x="4406117" y="3728178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033738" y="4252351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903971">
            <a:off x="1677469" y="3713793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321" y="2379360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8974">
            <a:off x="1671603" y="1050779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5" descr="C:\Users\Eleni\Desktop\Festival del hielo\Diapositiva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0834"/>
            <a:ext cx="9144000" cy="7122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C:\Users\Eleni\Desktop\Festival del hielo\Diapositiva3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936" t="2554" r="1936" b="-2554"/>
          <a:stretch/>
        </p:blipFill>
        <p:spPr bwMode="auto">
          <a:xfrm>
            <a:off x="-180528" y="-20834"/>
            <a:ext cx="9324528" cy="7304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Eleni\Desktop\Festival del hielo\Diapositiva2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0833"/>
            <a:ext cx="9144000" cy="7122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4746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7437">
        <p:circle/>
      </p:transition>
    </mc:Choice>
    <mc:Fallback>
      <p:transition spd="slow" advTm="27437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6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8" presetClass="entr" presetSubtype="1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9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8" presetClass="entr" presetSubtype="6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2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Festival del hielo\Diapositiv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058" y="0"/>
            <a:ext cx="925857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6395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5602">
        <p:circle/>
      </p:transition>
    </mc:Choice>
    <mc:Fallback>
      <p:transition spd="slow" advTm="15602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 rot="2705258">
            <a:off x="2143625" y="1008042"/>
            <a:ext cx="4856750" cy="4841916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8000">
                <a:srgbClr val="6161FF"/>
              </a:gs>
              <a:gs pos="50000">
                <a:srgbClr val="9900CC">
                  <a:lumMod val="43000"/>
                </a:srgbClr>
              </a:gs>
              <a:gs pos="92000">
                <a:schemeClr val="bg1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8000">
                    <a:prstClr val="white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898" y="5140563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3785" y="-26742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74559" y="24474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64832" y="5174681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3648" y="836712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87824" y="1772816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4168" y="980728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1772816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47664" y="4293096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87824" y="3429000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4168" y="4221088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8" descr="C:\Users\Eleni\Desktop\Festival del hielo\Diapositiva2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0833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4" descr="C:\Users\Eleni\Desktop\Festival del hielo\Diapositiva1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058" y="-26742"/>
            <a:ext cx="9150057" cy="6984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2" descr="C:\Users\Eleni\Desktop\Festival de hielo en China\Diapositiva2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742"/>
            <a:ext cx="9144000" cy="6984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3" descr="C:\Users\Eleni\Desktop\Festival de hielo en China\Diapositiva23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785" y="-66202"/>
            <a:ext cx="9260106" cy="702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8463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30625"/>
    </mc:Choice>
    <mc:Fallback>
      <p:transition advTm="306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8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4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8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1" fill="hold" nodeType="withEffect">
                                  <p:stCondLst>
                                    <p:cond delay="2075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-8336"/>
            <a:ext cx="9154886" cy="696572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100000">
                <a:srgbClr val="FFC000"/>
              </a:gs>
              <a:gs pos="11000">
                <a:schemeClr val="accent2">
                  <a:lumMod val="0"/>
                </a:schemeClr>
              </a:gs>
              <a:gs pos="67000">
                <a:schemeClr val="accent2">
                  <a:lumMod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2" name="Picture 14" descr="C:\Users\Eleni\Desktop\Festival del hielo\Diapositiva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8336"/>
            <a:ext cx="9154886" cy="6965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033738" y="536262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268682">
            <a:off x="4335765" y="1104549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946496" y="2366784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42070">
            <a:off x="4406117" y="3728178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033738" y="4252351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903971">
            <a:off x="1677469" y="3713793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321" y="2379360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8974">
            <a:off x="1671603" y="1050779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15" descr="C:\Users\Eleni\Desktop\Festival del hielo\Diapositiva3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65396"/>
            <a:ext cx="9144000" cy="7022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6" descr="C:\Users\Eleni\Desktop\Festival del hielo\Diapositiva36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97"/>
          <a:stretch/>
        </p:blipFill>
        <p:spPr bwMode="auto">
          <a:xfrm>
            <a:off x="-2" y="-65396"/>
            <a:ext cx="9154887" cy="7022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1" descr="C:\Users\Eleni\Desktop\Festival del hielo\Diapositiva8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058" y="-98796"/>
            <a:ext cx="9330585" cy="7056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5902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3815">
        <p:circle/>
      </p:transition>
    </mc:Choice>
    <mc:Fallback>
      <p:transition spd="slow" advTm="33815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4" presetClass="entr" presetSubtype="10" fill="hold" nodeType="withEffect">
                                  <p:stCondLst>
                                    <p:cond delay="1425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4" dur="4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" presetClass="entr" presetSubtype="9" fill="hold" nodeType="withEffect">
                                  <p:stCondLst>
                                    <p:cond delay="1425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4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4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55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-27147" y="6112"/>
            <a:ext cx="9171147" cy="6873159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100000">
                <a:schemeClr val="tx1">
                  <a:lumMod val="50000"/>
                </a:schemeClr>
              </a:gs>
              <a:gs pos="14000">
                <a:srgbClr val="39074C">
                  <a:lumMod val="0"/>
                </a:srgbClr>
              </a:gs>
              <a:gs pos="98000">
                <a:schemeClr val="tx1"/>
              </a:gs>
              <a:gs pos="5000">
                <a:schemeClr val="bg1">
                  <a:lumMod val="65000"/>
                  <a:lumOff val="35000"/>
                </a:schemeClr>
              </a:gs>
              <a:gs pos="63000">
                <a:srgbClr val="9900CC">
                  <a:lumMod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prstClr val="white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3033738" y="536262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8268682">
            <a:off x="4335765" y="1104549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4946496" y="2366784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3642070">
            <a:off x="4406117" y="3728178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2993465" y="4292624"/>
            <a:ext cx="3157070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8903971">
            <a:off x="1677469" y="3713793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84321" y="2379360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578974">
            <a:off x="1671603" y="1050779"/>
            <a:ext cx="30765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6" descr="C:\Users\Eleni\Desktop\Festival del hielo\Diapositiva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19" y="6112"/>
            <a:ext cx="9252520" cy="6873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1" descr="C:\Users\Eleni\Desktop\Festival del hielo\Diapositiva4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19" y="30479"/>
            <a:ext cx="9240095" cy="6848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Eleni\Desktop\ultimo escritorio\bellisima\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309" y="0"/>
            <a:ext cx="9217310" cy="7102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0788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0">
        <p:circle/>
      </p:transition>
    </mc:Choice>
    <mc:Fallback>
      <p:transition spd="slow" advTm="3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4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4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4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4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42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 rot="2705258">
            <a:off x="2143625" y="1008042"/>
            <a:ext cx="4856750" cy="4841916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8000">
                <a:srgbClr val="6161FF"/>
              </a:gs>
              <a:gs pos="50000">
                <a:srgbClr val="9900CC">
                  <a:lumMod val="43000"/>
                </a:srgbClr>
              </a:gs>
              <a:gs pos="92000">
                <a:schemeClr val="bg1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98" y="5140563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785" y="-26742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4559" y="24474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4832" y="5174681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836712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772816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980728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772816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293096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429000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221088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>
            <a:lum contrast="4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125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1569441" cy="165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 descr="C:\Users\Eleni\Desktop\Festival de hielo en China\Diapositiva1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785" y="0"/>
            <a:ext cx="923778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www.gifs-animados.es/generated/textgen/201501/gifs-animados-12-6469cae2f553d304b9fdfc5c08fe688f83a0ed79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92280" y="6396639"/>
            <a:ext cx="1444230" cy="360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3572" y="953312"/>
            <a:ext cx="1990699" cy="1647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17 Rectángulo"/>
          <p:cNvSpPr/>
          <p:nvPr/>
        </p:nvSpPr>
        <p:spPr>
          <a:xfrm>
            <a:off x="-46893" y="24474"/>
            <a:ext cx="9144000" cy="6858000"/>
          </a:xfrm>
          <a:prstGeom prst="rect">
            <a:avLst/>
          </a:prstGeom>
          <a:blipFill dpi="0" rotWithShape="1">
            <a:blip r:embed="rId7">
              <a:alphaModFix amt="69000"/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sharpenSoften amount="8000"/>
                      </a14:imgEffect>
                      <a14:imgEffect>
                        <a14:brightnessContrast bright="-10000" contrast="68000"/>
                      </a14:imgEffect>
                    </a14:imgLayer>
                  </a14:imgProps>
                </a:ext>
              </a:extLst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76464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7406"/>
    </mc:Choice>
    <mc:Fallback>
      <p:transition advTm="174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6000"/>
                            </p:stCondLst>
                            <p:childTnLst>
                              <p:par>
                                <p:cTn id="1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9000"/>
                            </p:stCondLst>
                            <p:childTnLst>
                              <p:par>
                                <p:cTn id="1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2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1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3299043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0992">
        <p:circle/>
      </p:transition>
    </mc:Choice>
    <mc:Fallback>
      <p:transition spd="slow" advTm="10992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840</TotalTime>
  <Words>70</Words>
  <Application>Microsoft Office PowerPoint</Application>
  <PresentationFormat>Presentación en pantalla (4:3)</PresentationFormat>
  <Paragraphs>33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6</vt:i4>
      </vt:variant>
      <vt:variant>
        <vt:lpstr>Títulos de diapositiva</vt:lpstr>
      </vt:variant>
      <vt:variant>
        <vt:i4>22</vt:i4>
      </vt:variant>
    </vt:vector>
  </HeadingPairs>
  <TitlesOfParts>
    <vt:vector size="28" baseType="lpstr">
      <vt:lpstr>Tema de Office</vt:lpstr>
      <vt:lpstr>2_Tema de Office</vt:lpstr>
      <vt:lpstr>3_Tema de Office</vt:lpstr>
      <vt:lpstr>1_Tema de Office</vt:lpstr>
      <vt:lpstr>4_Tema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 V C</dc:creator>
  <cp:lastModifiedBy>Eleni</cp:lastModifiedBy>
  <cp:revision>67</cp:revision>
  <dcterms:created xsi:type="dcterms:W3CDTF">2015-01-14T23:00:26Z</dcterms:created>
  <dcterms:modified xsi:type="dcterms:W3CDTF">2015-01-19T16:11:08Z</dcterms:modified>
</cp:coreProperties>
</file>