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300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yLcdIT8Rl8DixOfUSmsEA==" hashData="zsm6iwyrZcPtMKZ5k7dUREizb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7B8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90" autoAdjust="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E62C8-05AF-42C1-80F7-48A6C2EA8B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7B81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DA987-1A63-4F20-B137-6322D49B301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83C22-ABB4-4A61-87E4-3AD1AA8B2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4C453D-F2D1-4800-865A-1B62C779F4D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dkorea1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01" y="332656"/>
            <a:ext cx="8449772" cy="4464496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653136"/>
            <a:ext cx="6581775" cy="885825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5301208"/>
            <a:ext cx="6772275" cy="88582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4" name="Picture 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764704"/>
            <a:ext cx="2667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dire straits - straights - sultans of swing37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1ebz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7722" cy="5904656"/>
          </a:xfrm>
          <a:prstGeom prst="rect">
            <a:avLst/>
          </a:prstGeom>
        </p:spPr>
      </p:pic>
      <p:pic>
        <p:nvPicPr>
          <p:cNvPr id="1027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19dp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688632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0937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0937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0937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0937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805264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1018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1018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00392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8208912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404664"/>
            <a:ext cx="4248472" cy="6048672"/>
          </a:xfrm>
          <a:prstGeom prst="rect">
            <a:avLst/>
          </a:prstGeom>
        </p:spPr>
      </p:pic>
      <p:pic>
        <p:nvPicPr>
          <p:cNvPr id="3" name="2 Imagen" descr="dirtygames-1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3824524" cy="6021288"/>
          </a:xfrm>
          <a:prstGeom prst="rect">
            <a:avLst/>
          </a:prstGeom>
        </p:spPr>
      </p:pic>
      <p:pic>
        <p:nvPicPr>
          <p:cNvPr id="4" name="Picture 2" descr="C:\Users\Usuario\Desktop\descargas\BARRAS PNG\PNG\88301880_0_425c8_bd1d6578_X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62980" y="3320988"/>
            <a:ext cx="6858000" cy="21602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rtygames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5904656"/>
          </a:xfrm>
          <a:prstGeom prst="rect">
            <a:avLst/>
          </a:prstGeom>
        </p:spPr>
      </p:pic>
      <p:pic>
        <p:nvPicPr>
          <p:cNvPr id="4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476672"/>
            <a:ext cx="3634856" cy="6021288"/>
          </a:xfrm>
          <a:prstGeom prst="rect">
            <a:avLst/>
          </a:prstGeom>
        </p:spPr>
      </p:pic>
      <p:pic>
        <p:nvPicPr>
          <p:cNvPr id="3" name="2 Imagen" descr="dirtygames-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4408921" cy="6021288"/>
          </a:xfrm>
          <a:prstGeom prst="rect">
            <a:avLst/>
          </a:prstGeom>
        </p:spPr>
      </p:pic>
      <p:pic>
        <p:nvPicPr>
          <p:cNvPr id="4" name="Picture 2" descr="C:\Users\Usuario\Desktop\descargas\BARRAS PNG\PNG\88301880_0_425c8_bd1d6578_X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39044" y="3320988"/>
            <a:ext cx="6858000" cy="21602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76672"/>
            <a:ext cx="4464496" cy="5949280"/>
          </a:xfrm>
          <a:prstGeom prst="rect">
            <a:avLst/>
          </a:prstGeom>
        </p:spPr>
      </p:pic>
      <p:pic>
        <p:nvPicPr>
          <p:cNvPr id="3" name="2 Imagen" descr="dirtygames-1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3753951" cy="5949280"/>
          </a:xfrm>
          <a:prstGeom prst="rect">
            <a:avLst/>
          </a:prstGeom>
        </p:spPr>
      </p:pic>
      <p:pic>
        <p:nvPicPr>
          <p:cNvPr id="2050" name="Picture 2" descr="C:\Users\Usuario\Desktop\descargas\BARRAS PNG\PNG\88301880_0_425c8_bd1d6578_X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18964" y="3320988"/>
            <a:ext cx="6858000" cy="21602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tygames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-990x6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2-990x6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3-990x7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600" y="381000"/>
            <a:ext cx="84328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4-990x6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350" y="381000"/>
            <a:ext cx="86233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5-990x7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100" y="381000"/>
            <a:ext cx="85598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8-990x6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0-990x7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500" y="381000"/>
            <a:ext cx="8509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2-990x7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8950" y="381000"/>
            <a:ext cx="81661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4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4928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5-990x7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6550" y="381000"/>
            <a:ext cx="84709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18-990x6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20-990x68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4928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21-990x6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602128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iamud22-990x6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6021288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dkorea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49280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dkorea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5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</Words>
  <Application>Microsoft Office PowerPoint</Application>
  <PresentationFormat>Presentación en pantalla (4:3)</PresentationFormat>
  <Paragraphs>28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2013-10-11T16:58:12Z</dcterms:created>
  <dcterms:modified xsi:type="dcterms:W3CDTF">2013-10-11T18:53:26Z</dcterms:modified>
</cp:coreProperties>
</file>