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63" r:id="rId4"/>
    <p:sldId id="272" r:id="rId5"/>
    <p:sldId id="271" r:id="rId6"/>
    <p:sldId id="270" r:id="rId7"/>
    <p:sldId id="269" r:id="rId8"/>
    <p:sldId id="268" r:id="rId9"/>
    <p:sldId id="265" r:id="rId10"/>
    <p:sldId id="267" r:id="rId11"/>
    <p:sldId id="266" r:id="rId12"/>
    <p:sldId id="264" r:id="rId13"/>
    <p:sldId id="262" r:id="rId14"/>
    <p:sldId id="261" r:id="rId15"/>
    <p:sldId id="260" r:id="rId16"/>
    <p:sldId id="259" r:id="rId17"/>
    <p:sldId id="258" r:id="rId18"/>
    <p:sldId id="279" r:id="rId19"/>
    <p:sldId id="278" r:id="rId20"/>
    <p:sldId id="277" r:id="rId21"/>
    <p:sldId id="276" r:id="rId22"/>
    <p:sldId id="275" r:id="rId23"/>
    <p:sldId id="274" r:id="rId24"/>
    <p:sldId id="273" r:id="rId25"/>
    <p:sldId id="257" r:id="rId26"/>
    <p:sldId id="281" r:id="rId27"/>
    <p:sldId id="285" r:id="rId28"/>
    <p:sldId id="286" r:id="rId29"/>
    <p:sldId id="290" r:id="rId30"/>
    <p:sldId id="289" r:id="rId31"/>
    <p:sldId id="288" r:id="rId32"/>
    <p:sldId id="287" r:id="rId33"/>
    <p:sldId id="291" r:id="rId34"/>
    <p:sldId id="280" r:id="rId35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cxGFQrP2EZx+jl4WYpozcw==" hashData="BzE/8Hz3Ut0+NlfFq7J119FTcy0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2" d="100"/>
          <a:sy n="82" d="100"/>
        </p:scale>
        <p:origin x="-15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tableStyles" Target="tableStyle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4C7BED-0AE9-4AC6-AEC2-2E1F18CF9A87}" type="datetimeFigureOut">
              <a:rPr lang="es-ES" smtClean="0"/>
              <a:pPr/>
              <a:t>05/12/2012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96864F-CC18-4EF0-8B86-F427A929E1C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4C7BED-0AE9-4AC6-AEC2-2E1F18CF9A87}" type="datetimeFigureOut">
              <a:rPr lang="es-ES" smtClean="0"/>
              <a:pPr/>
              <a:t>05/12/2012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96864F-CC18-4EF0-8B86-F427A929E1C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4C7BED-0AE9-4AC6-AEC2-2E1F18CF9A87}" type="datetimeFigureOut">
              <a:rPr lang="es-ES" smtClean="0"/>
              <a:pPr/>
              <a:t>05/12/2012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96864F-CC18-4EF0-8B86-F427A929E1C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4C7BED-0AE9-4AC6-AEC2-2E1F18CF9A87}" type="datetimeFigureOut">
              <a:rPr lang="es-ES" smtClean="0"/>
              <a:pPr/>
              <a:t>05/12/2012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96864F-CC18-4EF0-8B86-F427A929E1C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4C7BED-0AE9-4AC6-AEC2-2E1F18CF9A87}" type="datetimeFigureOut">
              <a:rPr lang="es-ES" smtClean="0"/>
              <a:pPr/>
              <a:t>05/12/2012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96864F-CC18-4EF0-8B86-F427A929E1C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4C7BED-0AE9-4AC6-AEC2-2E1F18CF9A87}" type="datetimeFigureOut">
              <a:rPr lang="es-ES" smtClean="0"/>
              <a:pPr/>
              <a:t>05/12/2012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96864F-CC18-4EF0-8B86-F427A929E1C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4C7BED-0AE9-4AC6-AEC2-2E1F18CF9A87}" type="datetimeFigureOut">
              <a:rPr lang="es-ES" smtClean="0"/>
              <a:pPr/>
              <a:t>05/12/2012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96864F-CC18-4EF0-8B86-F427A929E1C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4C7BED-0AE9-4AC6-AEC2-2E1F18CF9A87}" type="datetimeFigureOut">
              <a:rPr lang="es-ES" smtClean="0"/>
              <a:pPr/>
              <a:t>05/12/2012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96864F-CC18-4EF0-8B86-F427A929E1C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4C7BED-0AE9-4AC6-AEC2-2E1F18CF9A87}" type="datetimeFigureOut">
              <a:rPr lang="es-ES" smtClean="0"/>
              <a:pPr/>
              <a:t>05/12/2012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96864F-CC18-4EF0-8B86-F427A929E1C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4C7BED-0AE9-4AC6-AEC2-2E1F18CF9A87}" type="datetimeFigureOut">
              <a:rPr lang="es-ES" smtClean="0"/>
              <a:pPr/>
              <a:t>05/12/2012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96864F-CC18-4EF0-8B86-F427A929E1C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4C7BED-0AE9-4AC6-AEC2-2E1F18CF9A87}" type="datetimeFigureOut">
              <a:rPr lang="es-ES" smtClean="0"/>
              <a:pPr/>
              <a:t>05/12/2012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96864F-CC18-4EF0-8B86-F427A929E1C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dissolv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1D68B88-62DC-4C6A-A0C8-E4415957BF73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advTm="3000"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4C7BED-0AE9-4AC6-AEC2-2E1F18CF9A87}" type="datetimeFigureOut">
              <a:rPr lang="es-ES" smtClean="0"/>
              <a:pPr/>
              <a:t>05/12/2012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96864F-CC18-4EF0-8B86-F427A929E1C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3000">
    <p:dissolv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08D9E6FA-5874-49F3-8D87-89D372FEDBAF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3000">
    <p:dissolve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13" Type="http://schemas.openxmlformats.org/officeDocument/2006/relationships/image" Target="../media/image11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12" Type="http://schemas.openxmlformats.org/officeDocument/2006/relationships/image" Target="../media/image10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11" Type="http://schemas.openxmlformats.org/officeDocument/2006/relationships/image" Target="../media/image9.gif"/><Relationship Id="rId5" Type="http://schemas.openxmlformats.org/officeDocument/2006/relationships/image" Target="../media/image3.gif"/><Relationship Id="rId10" Type="http://schemas.openxmlformats.org/officeDocument/2006/relationships/image" Target="../media/image8.gif"/><Relationship Id="rId4" Type="http://schemas.openxmlformats.org/officeDocument/2006/relationships/image" Target="../media/image2.gif"/><Relationship Id="rId9" Type="http://schemas.openxmlformats.org/officeDocument/2006/relationships/image" Target="../media/image7.gif"/><Relationship Id="rId14" Type="http://schemas.openxmlformats.org/officeDocument/2006/relationships/image" Target="../media/image1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hyperlink" Target="http://131.253.14.66/proxy.ashx?h=Iy6wan2XzmTQV1PflOMPT9o9GsWvEm26&amp;a=http://chezmanima.centerblog.net/rub-animaux-felins.html" TargetMode="Externa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hyperlink" Target="http://131.253.14.66/proxy.ashx?h=Iy6wan2XzmTQV1PflOMPT9o9GsWvEm26&amp;a=http://chezmanima.centerblog.net/rub-animaux-felins.html" TargetMode="Externa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hyperlink" Target="http://131.253.14.66/proxy.ashx?h=Iy6wan2XzmTQV1PflOMPT9o9GsWvEm26&amp;a=http://chezmanima.centerblog.net/rub-animaux-felins.html" TargetMode="Externa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hyperlink" Target="http://131.253.14.66/proxy.ashx?h=Iy6wan2XzmTQV1PflOMPT9o9GsWvEm26&amp;a=http://chezmanima.centerblog.net/rub-animaux-felins.html" TargetMode="Externa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hyperlink" Target="http://131.253.14.66/proxy.ashx?h=Iy6wan2XzmTQV1PflOMPT9o9GsWvEm26&amp;a=http://chezmanima.centerblog.net/rub-animaux-felins.html" TargetMode="Externa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hyperlink" Target="http://131.253.14.66/proxy.ashx?h=Iy6wan2XzmTQV1PflOMPT9o9GsWvEm26&amp;a=http://chezmanima.centerblog.net/rub-animaux-felins.html" TargetMode="Externa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hyperlink" Target="http://131.253.14.66/proxy.ashx?h=Iy6wan2XzmTQV1PflOMPT9o9GsWvEm26&amp;a=http://chezmanima.centerblog.net/rub-animaux-felins.html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0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hyperlink" Target="http://131.253.14.66/proxy.ashx?h=Iy6wan2XzmTQV1PflOMPT9o9GsWvEm26&amp;a=http://chezmanima.centerblog.net/rub-animaux-felins.html" TargetMode="Externa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131.253.14.66/proxy.ashx?h=Df3uoqrCcMKD7ajWP_UZihTd6etrxdfj&amp;a=http://chezmanima.centerblog.net/rub-animaux-felins-2.html" TargetMode="External"/><Relationship Id="rId2" Type="http://schemas.openxmlformats.org/officeDocument/2006/relationships/image" Target="../media/image20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2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gif"/><Relationship Id="rId2" Type="http://schemas.openxmlformats.org/officeDocument/2006/relationships/hyperlink" Target="http://131.253.14.66/proxy.ashx?h=Df3uoqrCcMKD7ajWP_UZihTd6etrxdfj&amp;a=http://chezmanima.centerblog.net/rub-animaux-felins-2.html" TargetMode="Externa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hyperlink" Target="http://131.253.14.66/proxy.ashx?h=Df3uoqrCcMKD7ajWP_UZihTd6etrxdfj&amp;a=http://chezmanima.centerblog.net/rub-animaux-felins-2.html" TargetMode="Externa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hyperlink" Target="http://131.253.14.66/proxy.ashx?h=Df3uoqrCcMKD7ajWP_UZihTd6etrxdfj&amp;a=http://chezmanima.centerblog.net/rub-animaux-felins-2.html" TargetMode="Externa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gif"/><Relationship Id="rId2" Type="http://schemas.openxmlformats.org/officeDocument/2006/relationships/hyperlink" Target="http://131.253.14.66/proxy.ashx?h=Df3uoqrCcMKD7ajWP_UZihTd6etrxdfj&amp;a=http://chezmanima.centerblog.net/rub-animaux-felins-2.html" TargetMode="Externa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7.gif"/><Relationship Id="rId4" Type="http://schemas.openxmlformats.org/officeDocument/2006/relationships/hyperlink" Target="http://131.253.14.66/proxy.ashx?h=N-vwuLSxqGMtSxLB6_x1vwnAZJh1hBFi&amp;a=http://chezmanima.centerblog.net/rub-animaux-felins-3.html" TargetMode="Externa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gif"/><Relationship Id="rId2" Type="http://schemas.openxmlformats.org/officeDocument/2006/relationships/hyperlink" Target="http://131.253.14.66/proxy.ashx?h=N-vwuLSxqGMtSxLB6_x1vwnAZJh1hBFi&amp;a=http://chezmanima.centerblog.net/rub-animaux-felins-3.html" TargetMode="Externa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hyperlink" Target="http://131.253.14.66/proxy.ashx?h=N-vwuLSxqGMtSxLB6_x1vwnAZJh1hBFi&amp;a=http://chezmanima.centerblog.net/rub-animaux-felins-3.html" TargetMode="Externa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gif"/><Relationship Id="rId2" Type="http://schemas.openxmlformats.org/officeDocument/2006/relationships/hyperlink" Target="http://131.253.14.66/proxy.ashx?h=N-vwuLSxqGMtSxLB6_x1vwnAZJh1hBFi&amp;a=http://chezmanima.centerblog.net/rub-animaux-felins-3.html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1.gi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gif"/><Relationship Id="rId2" Type="http://schemas.openxmlformats.org/officeDocument/2006/relationships/hyperlink" Target="http://131.253.14.66/proxy.ashx?h=zs5AarsgN2ZwIidWxuJyB1uVr7Pb8Eix&amp;a=http://chezmanima.centerblog.net/rub-animaux-felins-4.html" TargetMode="Externa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gif"/><Relationship Id="rId2" Type="http://schemas.openxmlformats.org/officeDocument/2006/relationships/hyperlink" Target="http://131.253.14.66/proxy.ashx?h=zs5AarsgN2ZwIidWxuJyB1uVr7Pb8Eix&amp;a=http://chezmanima.centerblog.net/rub-animaux-felins-4.html" TargetMode="Externa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gif"/><Relationship Id="rId2" Type="http://schemas.openxmlformats.org/officeDocument/2006/relationships/hyperlink" Target="http://131.253.14.66/proxy.ashx?h=zs5AarsgN2ZwIidWxuJyB1uVr7Pb8Eix&amp;a=http://chezmanima.centerblog.net/rub-animaux-felins-4.html" TargetMode="Externa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hyperlink" Target="http://131.253.14.66/proxy.ashx?h=W26OAsl3Knp6y29K08i8QNqkix3ZBVxt&amp;a=http://chezmanima.centerblog.net/rub-animaux-felins-5.html" TargetMode="Externa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hyperlink" Target="http://131.253.14.66/proxy.ashx?h=W26OAsl3Knp6y29K08i8QNqkix3ZBVxt&amp;a=http://chezmanima.centerblog.net/rub-animaux-felins-5.html" TargetMode="Externa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hyperlink" Target="http://131.253.14.66/proxy.ashx?h=W26OAsl3Knp6y29K08i8QNqkix3ZBVxt&amp;a=http://chezmanima.centerblog.net/rub-animaux-felins-5.html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8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gif"/><Relationship Id="rId2" Type="http://schemas.openxmlformats.org/officeDocument/2006/relationships/hyperlink" Target="http://131.253.14.66/proxy.ashx?h=PqMyFgqBZDShfE7OvjeJXNJ963OIyjTF&amp;a=http://chezmanima.centerblog.net/rub-animaux-felins-10.html" TargetMode="Externa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1.gif"/><Relationship Id="rId4" Type="http://schemas.openxmlformats.org/officeDocument/2006/relationships/image" Target="../media/image40.gi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gif"/><Relationship Id="rId2" Type="http://schemas.openxmlformats.org/officeDocument/2006/relationships/hyperlink" Target="http://131.253.14.66/proxy.ashx?h=jaMLDa7T73LpSqElfS6y4RRxLSYDpASV&amp;a=http://chezmanima.centerblog.net/rub-animaux-felins-11.html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3.gif"/><Relationship Id="rId4" Type="http://schemas.openxmlformats.org/officeDocument/2006/relationships/hyperlink" Target="http://131.253.14.66/proxy.ashx?h=qOqJy7Lpg3gViChaKD_ED_kYpa4Uyi71&amp;a=http://chezmanima.centerblog.net/rub-animaux-felins-12.html" TargetMode="Externa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gif"/><Relationship Id="rId2" Type="http://schemas.openxmlformats.org/officeDocument/2006/relationships/hyperlink" Target="http://131.253.14.66/proxy.ashx?h=qAUgJpuo9-526nRDBJxovPkYpa4kR5ny&amp;a=http://chezmanima.centerblog.net/rub-animaux-felins-12.html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7.gif"/><Relationship Id="rId5" Type="http://schemas.openxmlformats.org/officeDocument/2006/relationships/image" Target="../media/image46.gif"/><Relationship Id="rId4" Type="http://schemas.openxmlformats.org/officeDocument/2006/relationships/image" Target="../media/image45.gi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gif"/><Relationship Id="rId2" Type="http://schemas.openxmlformats.org/officeDocument/2006/relationships/hyperlink" Target="http://131.253.14.66/proxy.ashx?h=0AUlUtZLGIIIlADjPW4gYNo9GsUjcubu&amp;a=http://chezmanima.centerblog.net/rub-animaux-felins.html" TargetMode="Externa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hyperlink" Target="http://131.253.14.66/proxy.ashx?h=0AUlUtZLGIIIlADjPW4gYNo9GsUjcubu&amp;a=http://chezmanima.centerblog.net/rub-animaux-felins.html" TargetMode="Externa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hyperlink" Target="http://131.253.14.66/proxy.ashx?h=3y0EGc49RCY7x0CipXqBHBTd6etc4hOk&amp;a=http://chezmanima.centerblog.net/rub-animaux-felins-2.html" TargetMode="Externa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gif"/><Relationship Id="rId2" Type="http://schemas.openxmlformats.org/officeDocument/2006/relationships/hyperlink" Target="http://131.253.14.66/proxy.ashx?h=3y0EGc49RCY7x0CipXqBHBTd6etc4hOk&amp;a=http://chezmanima.centerblog.net/rub-animaux-felins-2.html" TargetMode="Externa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gif"/><Relationship Id="rId2" Type="http://schemas.openxmlformats.org/officeDocument/2006/relationships/hyperlink" Target="http://131.253.14.66/proxy.ashx?h=3y0EGc49RCY7x0CipXqBHBTd6etc4hOk&amp;a=http://chezmanima.centerblog.net/rub-animaux-felins-2.html" TargetMode="Externa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hyperlink" Target="http://131.253.14.66/proxy.ashx?h=3y0EGc49RCY7x0CipXqBHBTd6etc4hOk&amp;a=http://chezmanima.centerblog.net/rub-animaux-felins-2.html" TargetMode="Externa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54.jpe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55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5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7" name="Picture 1" descr="C:\Users\Usuario\Downloads\TEXTURAS\6ea43add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4579" name="Picture 3" descr="C:\Users\Usuario\Downloads\NECESARIO PARA PPS\9\3a3a516a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115616" y="2348880"/>
            <a:ext cx="923925" cy="1181100"/>
          </a:xfrm>
          <a:prstGeom prst="rect">
            <a:avLst/>
          </a:prstGeom>
          <a:noFill/>
        </p:spPr>
      </p:pic>
      <p:pic>
        <p:nvPicPr>
          <p:cNvPr id="24580" name="Picture 4" descr="C:\Users\Usuario\Downloads\NECESARIO PARA PPS\9\488c2f5d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051720" y="2348880"/>
            <a:ext cx="962025" cy="1247775"/>
          </a:xfrm>
          <a:prstGeom prst="rect">
            <a:avLst/>
          </a:prstGeom>
          <a:noFill/>
        </p:spPr>
      </p:pic>
      <p:pic>
        <p:nvPicPr>
          <p:cNvPr id="24581" name="Picture 5" descr="C:\Users\Usuario\Downloads\NECESARIO PARA PPS\9\7644c2bc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059832" y="2348880"/>
            <a:ext cx="990600" cy="1209675"/>
          </a:xfrm>
          <a:prstGeom prst="rect">
            <a:avLst/>
          </a:prstGeom>
          <a:noFill/>
        </p:spPr>
      </p:pic>
      <p:pic>
        <p:nvPicPr>
          <p:cNvPr id="24582" name="Picture 6" descr="C:\Users\Usuario\Downloads\NECESARIO PARA PPS\9\ecf4d183[1]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995936" y="2348880"/>
            <a:ext cx="742950" cy="1190625"/>
          </a:xfrm>
          <a:prstGeom prst="rect">
            <a:avLst/>
          </a:prstGeom>
          <a:noFill/>
        </p:spPr>
      </p:pic>
      <p:pic>
        <p:nvPicPr>
          <p:cNvPr id="24583" name="Picture 7" descr="C:\Users\Usuario\Downloads\NECESARIO PARA PPS\9\71a3a962[1]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788024" y="2348880"/>
            <a:ext cx="1171575" cy="1257300"/>
          </a:xfrm>
          <a:prstGeom prst="rect">
            <a:avLst/>
          </a:prstGeom>
          <a:noFill/>
        </p:spPr>
      </p:pic>
      <p:pic>
        <p:nvPicPr>
          <p:cNvPr id="24584" name="Picture 8" descr="C:\Users\Usuario\Downloads\NECESARIO PARA PPS\9\54ea10c0[1].gif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012160" y="2420888"/>
            <a:ext cx="1143000" cy="1209675"/>
          </a:xfrm>
          <a:prstGeom prst="rect">
            <a:avLst/>
          </a:prstGeom>
          <a:noFill/>
        </p:spPr>
      </p:pic>
      <p:pic>
        <p:nvPicPr>
          <p:cNvPr id="24585" name="Picture 9" descr="C:\Users\Usuario\Downloads\NECESARIO PARA PPS\9\12fae8b5[1].gif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7236296" y="2420888"/>
            <a:ext cx="876300" cy="1247775"/>
          </a:xfrm>
          <a:prstGeom prst="rect">
            <a:avLst/>
          </a:prstGeom>
          <a:noFill/>
        </p:spPr>
      </p:pic>
      <p:pic>
        <p:nvPicPr>
          <p:cNvPr id="1026" name="Picture 2" descr="C:\Users\Usuario\Downloads\NECESARIO PARA PPS\fff66a26[1].gif"/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899592" y="5157192"/>
            <a:ext cx="847725" cy="942975"/>
          </a:xfrm>
          <a:prstGeom prst="rect">
            <a:avLst/>
          </a:prstGeom>
          <a:noFill/>
        </p:spPr>
      </p:pic>
      <p:pic>
        <p:nvPicPr>
          <p:cNvPr id="1027" name="Picture 3" descr="C:\Users\Usuario\Downloads\NECESARIO PARA PPS\z50a4cc3f1d1b2[1].gif"/>
          <p:cNvPicPr>
            <a:picLocks noChangeAspect="1" noChangeArrowheads="1" noCrop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3275856" y="836712"/>
            <a:ext cx="3019425" cy="504825"/>
          </a:xfrm>
          <a:prstGeom prst="rect">
            <a:avLst/>
          </a:prstGeom>
          <a:noFill/>
        </p:spPr>
      </p:pic>
      <p:pic>
        <p:nvPicPr>
          <p:cNvPr id="1028" name="Picture 4" descr="C:\Users\Usuario\Downloads\NECESARIO PARA PPS\z50a4cc001d354[1].gif"/>
          <p:cNvPicPr>
            <a:picLocks noChangeAspect="1" noChangeArrowheads="1" noCrop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4788024" y="5301208"/>
            <a:ext cx="3629025" cy="885825"/>
          </a:xfrm>
          <a:prstGeom prst="rect">
            <a:avLst/>
          </a:prstGeom>
          <a:noFill/>
        </p:spPr>
      </p:pic>
      <p:pic>
        <p:nvPicPr>
          <p:cNvPr id="1029" name="Picture 5" descr="C:\Users\Usuario\Downloads\OTROS GIFS gatos perros y banderas de españa\line[1].gif"/>
          <p:cNvPicPr>
            <a:picLocks noChangeAspect="1" noChangeArrowheads="1" noCrop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1115616" y="3717032"/>
            <a:ext cx="6840760" cy="59055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ssolve/>
    <p:sndAc>
      <p:stSnd>
        <p:snd r:embed="rId2" name="el rey leon - en la jungla(3)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Félins ... Belle image">
            <a:hlinkClick r:id="rId2" tooltip="Agrandir l'image de chezmanima.centerblog.net"/>
          </p:cNvPr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Félins ... Belle image">
            <a:hlinkClick r:id="rId2" tooltip="Agrandir l'image de chezmanima.centerblog.net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Félins ... Lynx  ... Belle imge">
            <a:hlinkClick r:id="rId2" tooltip="Agrandir l'image de chezmanima.centerblog.net"/>
          </p:cNvPr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Félins  ... Panthère  ... Belle image">
            <a:hlinkClick r:id="rId2" tooltip="Agrandir l'image de chezmanima.centerblog.net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Félins ... Léopards ... Belle image">
            <a:hlinkClick r:id="rId2" tooltip="Agrandir l'image de chezmanima.centerblog.net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Animaux ...Félins .. Guépards  ... Belle image">
            <a:hlinkClick r:id="rId2" tooltip="Agrandir l'image de chezmanima.centerblog.net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ssolv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Animaux ... Félins .. Guépards  ... Belle image">
            <a:hlinkClick r:id="rId2" tooltip="Agrandir l'image de chezmanima.centerblog.net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8196" name="Picture 4" descr="http://i781.photobucket.com/albums/yy92/nkerbrat/decofelina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55575" y="-280988"/>
            <a:ext cx="5514975" cy="600076"/>
          </a:xfrm>
          <a:prstGeom prst="rect">
            <a:avLst/>
          </a:prstGeom>
          <a:noFill/>
        </p:spPr>
      </p:pic>
      <p:pic>
        <p:nvPicPr>
          <p:cNvPr id="8198" name="Picture 6" descr="http://i781.photobucket.com/albums/yy92/nkerbrat/decofelina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55575" y="-280988"/>
            <a:ext cx="5514975" cy="600076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ssolv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Félins .. Tigre">
            <a:hlinkClick r:id="rId2" tooltip="Agrandir l'image de chezmanima.centerblog.net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ssolv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http://i781.photobucket.com/albums/yy92/nkerbrat/decofelina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5575" y="-280988"/>
            <a:ext cx="5514975" cy="600076"/>
          </a:xfrm>
          <a:prstGeom prst="rect">
            <a:avLst/>
          </a:prstGeom>
          <a:noFill/>
        </p:spPr>
      </p:pic>
      <p:pic>
        <p:nvPicPr>
          <p:cNvPr id="7172" name="Picture 4" descr="Félins  ... Lionne">
            <a:hlinkClick r:id="rId3" tooltip="Agrandir l'image de chezmanima.centerblog.net"/>
          </p:cNvPr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ssolv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Félins ... Léopard ... Belle image">
            <a:hlinkClick r:id="rId2" tooltip="Agrandir l'image de chezmanima.centerblog.net"/>
          </p:cNvPr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ssolv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Félins  ... Lions">
            <a:hlinkClick r:id="rId2" tooltip="Agrandir l'image de chezmanima.centerblog.net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66676"/>
            <a:ext cx="9144000" cy="6924676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ssolv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Félins  ... Belle image chez mon amie Cléo">
            <a:hlinkClick r:id="rId2" tooltip="Agrandir l'image de chezmanima.centerblog.net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ssolv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Félins ... Tigres">
            <a:hlinkClick r:id="rId2" tooltip="Agrandir l'image de chezmanima.centerblog.net"/>
          </p:cNvPr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499992" cy="6858000"/>
          </a:xfrm>
          <a:prstGeom prst="rect">
            <a:avLst/>
          </a:prstGeom>
          <a:noFill/>
        </p:spPr>
      </p:pic>
      <p:pic>
        <p:nvPicPr>
          <p:cNvPr id="13316" name="Picture 4" descr="Félins ... Lions">
            <a:hlinkClick r:id="rId4" tooltip="Agrandir l'image de chezmanima.centerblog.net"/>
          </p:cNvPr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505325" y="47624"/>
            <a:ext cx="4638675" cy="6810376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ssolv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Félins ... Puma">
            <a:hlinkClick r:id="rId2" tooltip="Agrandir l'image de chezmanima.centerblog.net"/>
          </p:cNvPr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ssolv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Félins  ... Tigres">
            <a:hlinkClick r:id="rId2" tooltip="Agrandir l'image de chezmanima.centerblog.net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ssolv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Félins ... panthère">
            <a:hlinkClick r:id="rId2" tooltip="Agrandir l'image de chezmanima.centerblog.net"/>
          </p:cNvPr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495800" cy="6858000"/>
          </a:xfrm>
          <a:prstGeom prst="rect">
            <a:avLst/>
          </a:prstGeom>
          <a:noFill/>
        </p:spPr>
      </p:pic>
      <p:pic>
        <p:nvPicPr>
          <p:cNvPr id="20484" name="Picture 4" descr="Félins ...">
            <a:hlinkClick r:id="rId2" tooltip="Agrandir l'image de chezmanima.centerblog.net"/>
          </p:cNvPr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27984" y="0"/>
            <a:ext cx="4716016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ssolv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Félins  ...">
            <a:hlinkClick r:id="rId2" tooltip="Agrandir l'image de chezmanima.centerblog.net"/>
          </p:cNvPr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ssolv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Félins ...">
            <a:hlinkClick r:id="rId2" tooltip="Agrandir l'image de chezmanima.centerblog.net"/>
          </p:cNvPr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ssolv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Félins ...">
            <a:hlinkClick r:id="rId2" tooltip="Agrandir l'image de chezmanima.centerblog.net"/>
          </p:cNvPr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ssolv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Félins ... tigre">
            <a:hlinkClick r:id="rId2" tooltip="Agrandir l'image de chezmanima.centerblog.net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ssolv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Félins ...">
            <a:hlinkClick r:id="rId2" tooltip="Agrandir l'image de chezmanima.centerblog.net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ssolv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Félins  ... tigres">
            <a:hlinkClick r:id="rId2" tooltip="Agrandir l'image de chezmanima.centerblog.net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716016" cy="6858000"/>
          </a:xfrm>
          <a:prstGeom prst="rect">
            <a:avLst/>
          </a:prstGeom>
          <a:noFill/>
        </p:spPr>
      </p:pic>
      <p:pic>
        <p:nvPicPr>
          <p:cNvPr id="2054" name="Picture 6" descr="Félins ... tigres">
            <a:hlinkClick r:id="rId2" tooltip="Agrandir l'image de chezmanima.centerblog.net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16016" y="0"/>
            <a:ext cx="4427984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ssolv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animaux félins">
            <a:hlinkClick r:id="rId2" tooltip="Agrandir l'image de chezmanima.centerblog.net"/>
          </p:cNvPr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3429000" cy="4095750"/>
          </a:xfrm>
          <a:prstGeom prst="rect">
            <a:avLst/>
          </a:prstGeom>
          <a:noFill/>
        </p:spPr>
      </p:pic>
      <p:pic>
        <p:nvPicPr>
          <p:cNvPr id="1028" name="Picture 4" descr="animaux félins">
            <a:hlinkClick r:id="rId2" tooltip="Agrandir l'image de chezmanima.centerblog.net"/>
          </p:cNvPr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34000" y="0"/>
            <a:ext cx="3810000" cy="4238626"/>
          </a:xfrm>
          <a:prstGeom prst="rect">
            <a:avLst/>
          </a:prstGeom>
          <a:noFill/>
        </p:spPr>
      </p:pic>
      <p:pic>
        <p:nvPicPr>
          <p:cNvPr id="1030" name="Picture 6" descr="animaux félins">
            <a:hlinkClick r:id="rId2" tooltip="Agrandir l'image de chezmanima.centerblog.net"/>
          </p:cNvPr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843808" y="3984104"/>
            <a:ext cx="2873896" cy="2873896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ssolv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animaux félins">
            <a:hlinkClick r:id="rId2" tooltip="Agrandir l'image de chezmanima.centerblog.net"/>
          </p:cNvPr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427984" cy="6858000"/>
          </a:xfrm>
          <a:prstGeom prst="rect">
            <a:avLst/>
          </a:prstGeom>
          <a:noFill/>
        </p:spPr>
      </p:pic>
      <p:pic>
        <p:nvPicPr>
          <p:cNvPr id="5124" name="Picture 4" descr="animaux félins">
            <a:hlinkClick r:id="rId4" tooltip="Agrandir l'image de chezmanima.centerblog.net"/>
          </p:cNvPr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427984" y="0"/>
            <a:ext cx="4716016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ssolv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animaux félins">
            <a:hlinkClick r:id="rId2" tooltip="Agrandir l'image de chezmanima.centerblog.net"/>
          </p:cNvPr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35896" y="4110763"/>
            <a:ext cx="3024336" cy="2747237"/>
          </a:xfrm>
          <a:prstGeom prst="rect">
            <a:avLst/>
          </a:prstGeom>
          <a:noFill/>
        </p:spPr>
      </p:pic>
      <p:pic>
        <p:nvPicPr>
          <p:cNvPr id="1028" name="Picture 4" descr="animaux félins">
            <a:hlinkClick r:id="rId2" tooltip="Agrandir l'image de chezmanima.centerblog.net"/>
          </p:cNvPr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3419474"/>
            <a:ext cx="3124200" cy="3438526"/>
          </a:xfrm>
          <a:prstGeom prst="rect">
            <a:avLst/>
          </a:prstGeom>
          <a:noFill/>
        </p:spPr>
      </p:pic>
      <p:pic>
        <p:nvPicPr>
          <p:cNvPr id="1030" name="Picture 6" descr="animaux félins">
            <a:hlinkClick r:id="rId2" tooltip="Agrandir l'image de chezmanima.centerblog.net"/>
          </p:cNvPr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791200" y="0"/>
            <a:ext cx="3352800" cy="4657725"/>
          </a:xfrm>
          <a:prstGeom prst="rect">
            <a:avLst/>
          </a:prstGeom>
          <a:noFill/>
        </p:spPr>
      </p:pic>
      <p:pic>
        <p:nvPicPr>
          <p:cNvPr id="1032" name="Picture 8" descr="animaux félins">
            <a:hlinkClick r:id="rId2" tooltip="Agrandir l'image de chezmanima.centerblog.net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971600" y="0"/>
            <a:ext cx="4176464" cy="3161928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ssolv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Félins  ... Panthère ... Belle image">
            <a:hlinkClick r:id="rId2" tooltip="Agrandir l'image de chezmanima.centerblog.net"/>
          </p:cNvPr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ssolv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Félins  ... Lions  ... Belle image de ma popine Cléo">
            <a:hlinkClick r:id="rId2" tooltip="Agrandir l'image de chezmanima.centerblog.net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ssolv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Félins  ... Lions">
            <a:hlinkClick r:id="rId2" tooltip="Agrandir l'image de chezmanima.centerblog.net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ssolv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Félins ... panthère">
            <a:hlinkClick r:id="rId2" tooltip="Agrandir l'image de chezmanima.centerblog.net"/>
          </p:cNvPr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ssolv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Félins .. Lions">
            <a:hlinkClick r:id="rId2" tooltip="Agrandir l'image de chezmanima.centerblog.net"/>
          </p:cNvPr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ssolv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Félins ... Lions  .... Belle image">
            <a:hlinkClick r:id="rId2" tooltip="Agrandir l'image de chezmanima.centerblog.net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ssolv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itchFamily="34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itchFamily="34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advTm="64000">
    <p:dissolv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55</TotalTime>
  <Words>60</Words>
  <Application>Microsoft Office PowerPoint</Application>
  <PresentationFormat>Presentación en pantalla (4:3)</PresentationFormat>
  <Paragraphs>28</Paragraphs>
  <Slides>33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33</vt:i4>
      </vt:variant>
    </vt:vector>
  </HeadingPairs>
  <TitlesOfParts>
    <vt:vector size="35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8</cp:revision>
  <dcterms:created xsi:type="dcterms:W3CDTF">2012-12-04T23:27:44Z</dcterms:created>
  <dcterms:modified xsi:type="dcterms:W3CDTF">2012-12-05T13:18:07Z</dcterms:modified>
</cp:coreProperties>
</file>