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7" r:id="rId5"/>
    <p:sldId id="271" r:id="rId6"/>
    <p:sldId id="270" r:id="rId7"/>
    <p:sldId id="292" r:id="rId8"/>
    <p:sldId id="289" r:id="rId9"/>
    <p:sldId id="317" r:id="rId10"/>
    <p:sldId id="318" r:id="rId1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h9EqWbsjn97xjpL5u7g6Q" hashData="m14SYoqJ/iZiHnTIaocgIS+iWX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13F7D"/>
    <a:srgbClr val="3DCFE3"/>
    <a:srgbClr val="99FF99"/>
    <a:srgbClr val="F59D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AB522-3266-43A7-B66A-9388E1E1632E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A5522-2433-4B9E-952D-985B6810BC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3F292-EDF1-478B-B779-C35EC88183AB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374F2-9414-48E1-B9A8-F4DEF3DF49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C1976-3330-4CB0-9F45-651D34F5181E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AFE54-1674-4D5B-A39E-B658A400FC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4F89A-5D20-4542-B6E2-B6C0F546094C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F26A9-5B9A-4F8F-AED3-CA492E45F8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E7425-7551-4B9F-BC46-A3EBE69022EC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FAB28-82A7-4D8B-80EE-A6B959AA8A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3272A-3933-4E53-B92F-5F8A09664BF0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5377D-9597-4F96-A441-CDC38D91D5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21348-05B5-441F-8646-3D3D63CB9A6D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5CDBB-02A2-4C5E-80AD-6F6C292D3F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3CADA-30C5-4ECE-90AA-EEDE414CDB27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994F3-C476-42D6-A85E-32FC2151E5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D62F1-FAF2-4C2D-847C-484752CEE78F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DA820-033C-4D21-98BF-2880DAFBB5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92D2-A56A-4AA1-B683-9C9119243E08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0F492-502B-42AF-8512-52EB45938A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3F18C-C249-4186-9A23-7DA04527D1C1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EEE69-CF5C-4981-AD17-FBD3E832A8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101FC-CAC8-4D69-8E24-D1A2795818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ABF3E9-19FE-49E9-8E30-EAC6BBEBC9DC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1A1A70-FE89-4862-8677-2532EB31EE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094BFC-1019-407E-AA2B-E1359617D0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5" Type="http://schemas.openxmlformats.org/officeDocument/2006/relationships/image" Target="../media/image5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gif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357158" y="0"/>
            <a:ext cx="8559459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 err="1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Rosewood Std Regular" pitchFamily="82" charset="0"/>
                <a:cs typeface="+mn-cs"/>
              </a:rPr>
              <a:t>f</a:t>
            </a:r>
            <a:r>
              <a:rPr lang="es-ES" sz="13800" b="1" dirty="0" err="1">
                <a:ln/>
                <a:solidFill>
                  <a:srgbClr val="C00000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rgbClr val="FFC000"/>
                </a:solidFill>
                <a:latin typeface="Rosewood Std Regular" pitchFamily="82" charset="0"/>
                <a:cs typeface="+mn-cs"/>
              </a:rPr>
              <a:t>n</a:t>
            </a:r>
            <a:r>
              <a:rPr lang="es-ES" sz="13800" b="1" dirty="0" err="1">
                <a:ln/>
                <a:solidFill>
                  <a:srgbClr val="92D050"/>
                </a:solidFill>
                <a:latin typeface="Rosewood Std Regular" pitchFamily="82" charset="0"/>
                <a:cs typeface="+mn-cs"/>
              </a:rPr>
              <a:t>t</a:t>
            </a:r>
            <a:r>
              <a:rPr lang="es-ES" sz="13800" b="1" dirty="0" err="1">
                <a:ln/>
                <a:solidFill>
                  <a:srgbClr val="00B0F0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rgbClr val="FFC000"/>
                </a:solidFill>
                <a:latin typeface="Rosewood Std Regular" pitchFamily="82" charset="0"/>
                <a:cs typeface="+mn-cs"/>
              </a:rPr>
              <a:t>s</a:t>
            </a:r>
            <a:r>
              <a:rPr lang="es-ES" sz="13800" b="1" dirty="0" err="1">
                <a:ln/>
                <a:solidFill>
                  <a:srgbClr val="7030A0"/>
                </a:solidFill>
                <a:latin typeface="Rosewood Std Regular" pitchFamily="82" charset="0"/>
                <a:cs typeface="+mn-cs"/>
              </a:rPr>
              <a:t>i</a:t>
            </a:r>
            <a:r>
              <a:rPr lang="es-ES" sz="13800" b="1" dirty="0" err="1">
                <a:ln/>
                <a:solidFill>
                  <a:srgbClr val="FFFF00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chemeClr val="accent2">
                    <a:lumMod val="60000"/>
                    <a:lumOff val="40000"/>
                  </a:schemeClr>
                </a:solidFill>
                <a:latin typeface="Rosewood Std Regular" pitchFamily="82" charset="0"/>
                <a:cs typeface="+mn-cs"/>
              </a:rPr>
              <a:t>s</a:t>
            </a:r>
            <a:endParaRPr lang="es-ES" sz="138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Rosewood Std Regular" pitchFamily="82" charset="0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928794" y="4357694"/>
            <a:ext cx="5905784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 err="1">
                <a:ln/>
                <a:solidFill>
                  <a:srgbClr val="F59DEF"/>
                </a:solidFill>
                <a:latin typeface="Rosewood Std Regular" pitchFamily="82" charset="0"/>
                <a:cs typeface="+mn-cs"/>
              </a:rPr>
              <a:t>f</a:t>
            </a:r>
            <a:r>
              <a:rPr lang="es-ES" sz="13800" b="1" dirty="0" err="1">
                <a:ln/>
                <a:solidFill>
                  <a:srgbClr val="FFFF00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rgbClr val="00B0F0"/>
                </a:solidFill>
                <a:latin typeface="Rosewood Std Regular" pitchFamily="82" charset="0"/>
                <a:cs typeface="+mn-cs"/>
              </a:rPr>
              <a:t>n</a:t>
            </a:r>
            <a:r>
              <a:rPr lang="es-ES" sz="13800" b="1" dirty="0" err="1">
                <a:ln/>
                <a:solidFill>
                  <a:srgbClr val="FF0000"/>
                </a:solidFill>
                <a:latin typeface="Rosewood Std Regular" pitchFamily="82" charset="0"/>
                <a:cs typeface="+mn-cs"/>
              </a:rPr>
              <a:t>t</a:t>
            </a:r>
            <a:r>
              <a:rPr lang="es-ES" sz="13800" b="1" dirty="0" err="1">
                <a:ln/>
                <a:solidFill>
                  <a:srgbClr val="99FF99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chemeClr val="bg2">
                    <a:lumMod val="50000"/>
                  </a:schemeClr>
                </a:solidFill>
                <a:latin typeface="Rosewood Std Regular" pitchFamily="82" charset="0"/>
                <a:cs typeface="+mn-cs"/>
              </a:rPr>
              <a:t>s</a:t>
            </a:r>
            <a:r>
              <a:rPr lang="es-ES" sz="13800" b="1" dirty="0" err="1">
                <a:ln/>
                <a:solidFill>
                  <a:srgbClr val="7030A0"/>
                </a:solidFill>
                <a:latin typeface="Rosewood Std Regular" pitchFamily="82" charset="0"/>
                <a:cs typeface="+mn-cs"/>
              </a:rPr>
              <a:t>t</a:t>
            </a:r>
            <a:r>
              <a:rPr lang="es-ES" sz="13800" b="1" dirty="0" err="1">
                <a:ln/>
                <a:solidFill>
                  <a:srgbClr val="FFC000"/>
                </a:solidFill>
                <a:latin typeface="Rosewood Std Regular" pitchFamily="82" charset="0"/>
                <a:cs typeface="+mn-cs"/>
              </a:rPr>
              <a:t>i</a:t>
            </a:r>
            <a:r>
              <a:rPr lang="es-ES" sz="13800" b="1" dirty="0" err="1">
                <a:ln/>
                <a:solidFill>
                  <a:srgbClr val="92D050"/>
                </a:solidFill>
                <a:latin typeface="Rosewood Std Regular" pitchFamily="82" charset="0"/>
                <a:cs typeface="+mn-cs"/>
              </a:rPr>
              <a:t>c</a:t>
            </a:r>
            <a:r>
              <a:rPr lang="es-ES" sz="13800" b="1" dirty="0" err="1">
                <a:ln/>
                <a:solidFill>
                  <a:srgbClr val="3DCFE3"/>
                </a:solidFill>
                <a:latin typeface="Rosewood Std Regular" pitchFamily="82" charset="0"/>
                <a:cs typeface="+mn-cs"/>
              </a:rPr>
              <a:t>a</a:t>
            </a:r>
            <a:r>
              <a:rPr lang="es-ES" sz="13800" b="1" dirty="0" err="1">
                <a:ln/>
                <a:solidFill>
                  <a:srgbClr val="E13F7D"/>
                </a:solidFill>
                <a:latin typeface="Rosewood Std Regular" pitchFamily="82" charset="0"/>
                <a:cs typeface="+mn-cs"/>
              </a:rPr>
              <a:t>s</a:t>
            </a:r>
            <a:endParaRPr lang="es-ES" sz="13800" b="1" dirty="0">
              <a:ln/>
              <a:solidFill>
                <a:srgbClr val="F59DEF"/>
              </a:solidFill>
              <a:latin typeface="Rosewood Std Regular" pitchFamily="82" charset="0"/>
              <a:cs typeface="+mn-cs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28596" y="214290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21263">
    <p:sndAc>
      <p:stSnd>
        <p:snd r:embed="rId3" name="Luar na Lubre - O Son Do 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6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5053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1487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0"/>
            <a:ext cx="450056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3500438"/>
            <a:ext cx="4643438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3500438"/>
            <a:ext cx="450056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9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12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13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14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9608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3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3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2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29616_10151188005655064_1550400422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424089_4780473241065_1577755534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5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305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2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2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2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5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5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6628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08524_473045036066802_163544924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08363_473053272732645_1386192178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3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5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6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30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2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794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3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5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58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47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4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4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41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42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42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43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Diapositiva44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73226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6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6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6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6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6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66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8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67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7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69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14282" y="5357826"/>
            <a:ext cx="3000397" cy="1285884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357158" y="428604"/>
            <a:ext cx="2116285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15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" pitchFamily="34" charset="0"/>
              </a:rPr>
              <a:t>Fin</a:t>
            </a:r>
            <a:endParaRPr lang="es-ES" sz="115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anklin Gothic Medium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60778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15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15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5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7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37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4|3.5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8|6|6.1|5.7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7.6|6.7|6.2|6.3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|4.5|6|6.2|6.1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4|5.7|5.7|6|6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2|4.5|6.6|6.3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4.9|5.1|6|5.8|5.8|5.5|5.5|6.1|6.4|6.7|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8|3.5|7|7|5.9|5.7|6.2|6.4|4.9|2.4"/>
</p:tagLst>
</file>

<file path=ppt/theme/theme1.xml><?xml version="1.0" encoding="utf-8"?>
<a:theme xmlns:a="http://schemas.openxmlformats.org/drawingml/2006/main" name="hevia.ppsx 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hevia.ppsx f</Template>
  <TotalTime>2</TotalTime>
  <Words>66</Words>
  <Application>Microsoft Office PowerPoint</Application>
  <PresentationFormat>Presentación en pantalla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hevia.ppsx f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2013-01-22T16:42:32Z</dcterms:created>
  <dcterms:modified xsi:type="dcterms:W3CDTF">2013-01-22T16:44:51Z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