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6" r:id="rId3"/>
    <p:sldId id="262" r:id="rId4"/>
    <p:sldId id="266" r:id="rId5"/>
    <p:sldId id="273" r:id="rId6"/>
    <p:sldId id="257" r:id="rId7"/>
    <p:sldId id="268" r:id="rId8"/>
    <p:sldId id="261" r:id="rId9"/>
    <p:sldId id="258" r:id="rId10"/>
    <p:sldId id="264" r:id="rId11"/>
    <p:sldId id="260" r:id="rId12"/>
    <p:sldId id="272" r:id="rId13"/>
    <p:sldId id="263" r:id="rId14"/>
    <p:sldId id="270" r:id="rId15"/>
    <p:sldId id="265" r:id="rId16"/>
    <p:sldId id="271" r:id="rId17"/>
    <p:sldId id="267" r:id="rId18"/>
    <p:sldId id="274" r:id="rId19"/>
    <p:sldId id="279" r:id="rId20"/>
    <p:sldId id="269" r:id="rId21"/>
    <p:sldId id="278" r:id="rId22"/>
    <p:sldId id="277" r:id="rId23"/>
    <p:sldId id="281" r:id="rId24"/>
    <p:sldId id="280" r:id="rId25"/>
    <p:sldId id="282" r:id="rId26"/>
    <p:sldId id="283" r:id="rId27"/>
    <p:sldId id="256" r:id="rId28"/>
    <p:sldId id="284" r:id="rId29"/>
    <p:sldId id="285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hA70stVJmx9Llt2yltIvVA" hashData="r5oL7vA/9l5DNatkQ8EMb5ZBNc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0066"/>
    <a:srgbClr val="CC0000"/>
    <a:srgbClr val="FF0066"/>
    <a:srgbClr val="006600"/>
    <a:srgbClr val="1FED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170" autoAdjust="0"/>
    <p:restoredTop sz="90388" autoAdjust="0"/>
  </p:normalViewPr>
  <p:slideViewPr>
    <p:cSldViewPr>
      <p:cViewPr varScale="1">
        <p:scale>
          <a:sx n="64" d="100"/>
          <a:sy n="64" d="100"/>
        </p:scale>
        <p:origin x="-71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5402FB-9AE5-4AF8-960B-7C383B4E8340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CEF161-533F-4C7E-800D-4A891C0B1C0F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blipFill dpi="0" rotWithShape="1">
                <a:blip r:embed="rId3"/>
                <a:srcRect/>
                <a:tile tx="0" ty="0" sx="100000" sy="100000" flip="none" algn="tl"/>
              </a:blip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EF161-533F-4C7E-800D-4A891C0B1C0F}" type="slidenum">
              <a:rPr lang="es-ES" smtClean="0"/>
              <a:pPr/>
              <a:t>2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EF161-533F-4C7E-800D-4A891C0B1C0F}" type="slidenum">
              <a:rPr lang="es-ES" smtClean="0"/>
              <a:pPr/>
              <a:t>6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EF161-533F-4C7E-800D-4A891C0B1C0F}" type="slidenum">
              <a:rPr lang="es-ES" smtClean="0"/>
              <a:pPr/>
              <a:t>13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EF161-533F-4C7E-800D-4A891C0B1C0F}" type="slidenum">
              <a:rPr lang="es-ES" smtClean="0"/>
              <a:pPr/>
              <a:t>16</a:t>
            </a:fld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EF161-533F-4C7E-800D-4A891C0B1C0F}" type="slidenum">
              <a:rPr lang="es-ES" smtClean="0"/>
              <a:pPr/>
              <a:t>24</a:t>
            </a:fld>
            <a:endParaRPr lang="es-E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CEF161-533F-4C7E-800D-4A891C0B1C0F}" type="slidenum">
              <a:rPr lang="es-ES" smtClean="0"/>
              <a:pPr/>
              <a:t>26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Tm="2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FA91B0-D457-4AA9-852B-422EB891EA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038052-8729-4F5D-BB49-1F21964086C6}" type="datetimeFigureOut">
              <a:rPr lang="es-ES" smtClean="0"/>
              <a:pPr/>
              <a:t>13/06/2012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B46997-2AE7-4080-868E-C55545FC4BFE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237167A-53DE-4DBC-BE89-FD3FB57B6AF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hyperlink" Target="http://www.milespowerpoints.com/" TargetMode="Externa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43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45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hoto (241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21431"/>
            <a:ext cx="9115425" cy="683656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Photo (241).jpg"/>
          <p:cNvPicPr>
            <a:picLocks noChangeAspect="1"/>
          </p:cNvPicPr>
          <p:nvPr/>
        </p:nvPicPr>
        <p:blipFill>
          <a:blip r:embed="rId3"/>
          <a:srcRect l="56008" t="47875" r="14211" b="13462"/>
          <a:stretch>
            <a:fillRect/>
          </a:stretch>
        </p:blipFill>
        <p:spPr>
          <a:xfrm>
            <a:off x="3085044" y="934745"/>
            <a:ext cx="2714644" cy="2643206"/>
          </a:xfrm>
          <a:prstGeom prst="ellipse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Photo (241).jpg"/>
          <p:cNvPicPr>
            <a:picLocks noChangeAspect="1"/>
          </p:cNvPicPr>
          <p:nvPr/>
        </p:nvPicPr>
        <p:blipFill>
          <a:blip r:embed="rId3"/>
          <a:srcRect l="56008" t="47875" r="14211" b="13462"/>
          <a:stretch>
            <a:fillRect/>
          </a:stretch>
        </p:blipFill>
        <p:spPr>
          <a:xfrm>
            <a:off x="1785918" y="1928802"/>
            <a:ext cx="2714644" cy="2643206"/>
          </a:xfrm>
          <a:prstGeom prst="ellipse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3 Marcador de contenido" descr="Photo (241).jpg"/>
          <p:cNvPicPr>
            <a:picLocks noChangeAspect="1"/>
          </p:cNvPicPr>
          <p:nvPr/>
        </p:nvPicPr>
        <p:blipFill>
          <a:blip r:embed="rId3"/>
          <a:srcRect l="56008" t="47875" r="14211" b="13462"/>
          <a:stretch>
            <a:fillRect/>
          </a:stretch>
        </p:blipFill>
        <p:spPr>
          <a:xfrm>
            <a:off x="4472667" y="2143116"/>
            <a:ext cx="2714644" cy="2643206"/>
          </a:xfrm>
          <a:prstGeom prst="ellipse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3 Marcador de contenido" descr="Photo (241).jpg"/>
          <p:cNvPicPr>
            <a:picLocks noChangeAspect="1"/>
          </p:cNvPicPr>
          <p:nvPr/>
        </p:nvPicPr>
        <p:blipFill>
          <a:blip r:embed="rId3"/>
          <a:srcRect l="56008" t="47875" r="14211" b="13462"/>
          <a:stretch>
            <a:fillRect/>
          </a:stretch>
        </p:blipFill>
        <p:spPr>
          <a:xfrm>
            <a:off x="3000364" y="3357562"/>
            <a:ext cx="2714644" cy="2643206"/>
          </a:xfrm>
          <a:prstGeom prst="ellipse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0" name="9 CuadroTexto"/>
          <p:cNvSpPr txBox="1"/>
          <p:nvPr/>
        </p:nvSpPr>
        <p:spPr>
          <a:xfrm>
            <a:off x="1785918" y="357166"/>
            <a:ext cx="5929354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C000"/>
                </a:solidFill>
              </a:rPr>
              <a:t>No Estas Deprimido…</a:t>
            </a:r>
          </a:p>
          <a:p>
            <a:pPr algn="ctr"/>
            <a:r>
              <a:rPr lang="es-ES" sz="48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C000"/>
                </a:solidFill>
              </a:rPr>
              <a:t>Estas Distraído</a:t>
            </a:r>
            <a:endParaRPr lang="es-ES" sz="48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1214414" y="5000636"/>
            <a:ext cx="5827502" cy="132343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r"/>
            <a:r>
              <a:rPr lang="es-ES" sz="4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Homenaje  póstumo</a:t>
            </a:r>
          </a:p>
          <a:p>
            <a:r>
              <a:rPr lang="es-ES" sz="40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a Facundo Cabral</a:t>
            </a:r>
            <a:endParaRPr lang="es-ES" sz="320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10 Imagen" descr="facundocabra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1714488"/>
            <a:ext cx="3502332" cy="3502332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8000">
    <p:sndAc>
      <p:stSnd>
        <p:snd r:embed="rId2" name="voz facundo cabral no estas deprimido, estas distraido hq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6" dur="5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781 -0.06242 C 0.06111 -0.06242 0.11719 0.01226 0.11719 0.10405 C 0.11719 0.19584 0.06111 0.27052 -0.00781 0.27052 C -0.07674 0.27052 -0.13281 0.19584 -0.13281 0.10405 C -0.13281 0.01226 -0.07674 -0.06242 -0.00781 -0.06242 Z " pathEditMode="relative" rAng="0" ptsTypes="fffff">
                                      <p:cBhvr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3 -0.00509 C 0.07222 -0.00509 0.1283 0.06959 0.1283 0.16139 C 0.1283 0.25318 0.07222 0.32786 0.0033 0.32786 C -0.06562 0.32786 -0.1217 0.25318 -0.1217 0.16139 C -0.1217 0.06959 -0.06562 -0.00509 0.0033 -0.00509 Z " pathEditMode="relative" rAng="0" ptsTypes="fffff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58  0.125 0.16647  C 0.125 0.25837  0.069 0.33295  0 0.33295  C -0.069 0.33295  -0.125 0.25837  -0.125 0.16647  C -0.125 0.07458  -0.069 0  0 0  Z" pathEditMode="relative" ptsTypes="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00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5-1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0"/>
            <a:ext cx="9117367" cy="6844683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216572" cy="6858000"/>
          </a:xfrm>
          <a:prstGeom prst="rtTriangle">
            <a:avLst/>
          </a:prstGeom>
          <a:solidFill>
            <a:srgbClr val="0000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riángulo rectángulo"/>
          <p:cNvSpPr/>
          <p:nvPr/>
        </p:nvSpPr>
        <p:spPr>
          <a:xfrm rot="16200000" flipH="1">
            <a:off x="1175659" y="-1175658"/>
            <a:ext cx="6879771" cy="9231088"/>
          </a:xfrm>
          <a:prstGeom prst="rtTriangle">
            <a:avLst/>
          </a:prstGeom>
          <a:solidFill>
            <a:srgbClr val="0000F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4000" dirty="0"/>
          </a:p>
        </p:txBody>
      </p:sp>
      <p:pic>
        <p:nvPicPr>
          <p:cNvPr id="7" name="6 Imagen" descr="FacundoCabral--fotos-Tony-A.jpg"/>
          <p:cNvPicPr>
            <a:picLocks noChangeAspect="1"/>
          </p:cNvPicPr>
          <p:nvPr/>
        </p:nvPicPr>
        <p:blipFill>
          <a:blip r:embed="rId4"/>
          <a:srcRect t="8160" r="17028"/>
          <a:stretch>
            <a:fillRect/>
          </a:stretch>
        </p:blipFill>
        <p:spPr>
          <a:xfrm rot="21201759">
            <a:off x="714348" y="714356"/>
            <a:ext cx="2766088" cy="4610079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repeatCount="200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es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29486" cy="68574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gales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20" y="285728"/>
            <a:ext cx="8643998" cy="627811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gales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71472" y="428604"/>
            <a:ext cx="8215370" cy="592935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gales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857224" y="642918"/>
            <a:ext cx="7715304" cy="5500726"/>
          </a:xfrm>
          <a:prstGeom prst="rect">
            <a:avLst/>
          </a:prstGeom>
          <a:ln>
            <a:noFill/>
          </a:ln>
        </p:spPr>
      </p:pic>
      <p:pic>
        <p:nvPicPr>
          <p:cNvPr id="8" name="7 Imagen" descr="gales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71538" y="857232"/>
            <a:ext cx="7358114" cy="5100055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gales1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85852" y="1000108"/>
            <a:ext cx="6858048" cy="464347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-1"/>
            <a:ext cx="9144000" cy="6850743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l3malka-e449eca869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b="6032"/>
          <a:stretch>
            <a:fillRect/>
          </a:stretch>
        </p:blipFill>
        <p:spPr>
          <a:xfrm>
            <a:off x="58738" y="0"/>
            <a:ext cx="908526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al3malka-e449eca869.jpg"/>
          <p:cNvPicPr>
            <a:picLocks noChangeAspect="1"/>
          </p:cNvPicPr>
          <p:nvPr/>
        </p:nvPicPr>
        <p:blipFill>
          <a:blip r:embed="rId2">
            <a:lum contrast="20000"/>
          </a:blip>
          <a:srcRect r="81880" b="6032"/>
          <a:stretch>
            <a:fillRect/>
          </a:stretch>
        </p:blipFill>
        <p:spPr>
          <a:xfrm>
            <a:off x="0" y="0"/>
            <a:ext cx="1357290" cy="685800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al3malka-e449eca869.jpg"/>
          <p:cNvPicPr>
            <a:picLocks noChangeAspect="1"/>
          </p:cNvPicPr>
          <p:nvPr/>
        </p:nvPicPr>
        <p:blipFill>
          <a:blip r:embed="rId2">
            <a:lum contrast="20000"/>
          </a:blip>
          <a:srcRect r="81880" b="6032"/>
          <a:stretch>
            <a:fillRect/>
          </a:stretch>
        </p:blipFill>
        <p:spPr>
          <a:xfrm>
            <a:off x="1357290" y="0"/>
            <a:ext cx="1571636" cy="685800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al3malka-e449eca869.jpg"/>
          <p:cNvPicPr>
            <a:picLocks noChangeAspect="1"/>
          </p:cNvPicPr>
          <p:nvPr/>
        </p:nvPicPr>
        <p:blipFill>
          <a:blip r:embed="rId2">
            <a:lum contrast="20000"/>
          </a:blip>
          <a:srcRect r="81880" b="6032"/>
          <a:stretch>
            <a:fillRect/>
          </a:stretch>
        </p:blipFill>
        <p:spPr>
          <a:xfrm>
            <a:off x="2857488" y="0"/>
            <a:ext cx="1500198" cy="685800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3 Marcador de contenido" descr="al3malka-e449eca869.jpg"/>
          <p:cNvPicPr>
            <a:picLocks noChangeAspect="1"/>
          </p:cNvPicPr>
          <p:nvPr/>
        </p:nvPicPr>
        <p:blipFill>
          <a:blip r:embed="rId2">
            <a:lum contrast="20000"/>
          </a:blip>
          <a:srcRect r="81880" b="6032"/>
          <a:stretch>
            <a:fillRect/>
          </a:stretch>
        </p:blipFill>
        <p:spPr>
          <a:xfrm>
            <a:off x="4357686" y="0"/>
            <a:ext cx="1571636" cy="685800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3 Marcador de contenido" descr="al3malka-e449eca869.jpg"/>
          <p:cNvPicPr>
            <a:picLocks noChangeAspect="1"/>
          </p:cNvPicPr>
          <p:nvPr/>
        </p:nvPicPr>
        <p:blipFill>
          <a:blip r:embed="rId2">
            <a:lum contrast="20000"/>
          </a:blip>
          <a:srcRect r="81880" b="6032"/>
          <a:stretch>
            <a:fillRect/>
          </a:stretch>
        </p:blipFill>
        <p:spPr>
          <a:xfrm>
            <a:off x="5894080" y="0"/>
            <a:ext cx="1606878" cy="685800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3 Marcador de contenido" descr="al3malka-e449eca869.jpg"/>
          <p:cNvPicPr>
            <a:picLocks noChangeAspect="1"/>
          </p:cNvPicPr>
          <p:nvPr/>
        </p:nvPicPr>
        <p:blipFill>
          <a:blip r:embed="rId2">
            <a:lum contrast="20000"/>
          </a:blip>
          <a:srcRect r="81880" b="6032"/>
          <a:stretch>
            <a:fillRect/>
          </a:stretch>
        </p:blipFill>
        <p:spPr>
          <a:xfrm>
            <a:off x="7500958" y="0"/>
            <a:ext cx="1643042" cy="6858000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TJA1t4b4vrn945125.jpg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-29028" y="0"/>
            <a:ext cx="9173028" cy="687977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6" name="5 Redondear rectángulo de esquina diagonal"/>
          <p:cNvSpPr/>
          <p:nvPr/>
        </p:nvSpPr>
        <p:spPr>
          <a:xfrm>
            <a:off x="348343" y="260588"/>
            <a:ext cx="8586758" cy="6372441"/>
          </a:xfrm>
          <a:prstGeom prst="round2DiagRect">
            <a:avLst>
              <a:gd name="adj1" fmla="val 16667"/>
              <a:gd name="adj2" fmla="val 4762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ecortar rectángulo de esquina diagonal"/>
          <p:cNvSpPr/>
          <p:nvPr/>
        </p:nvSpPr>
        <p:spPr>
          <a:xfrm>
            <a:off x="0" y="-45720"/>
            <a:ext cx="4526280" cy="6903720"/>
          </a:xfrm>
          <a:prstGeom prst="snip2DiagRect">
            <a:avLst>
              <a:gd name="adj1" fmla="val 50000"/>
              <a:gd name="adj2" fmla="val 16667"/>
            </a:avLst>
          </a:prstGeom>
          <a:solidFill>
            <a:srgbClr val="0070C0">
              <a:alpha val="4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ecortar rectángulo de esquina diagonal"/>
          <p:cNvSpPr/>
          <p:nvPr/>
        </p:nvSpPr>
        <p:spPr>
          <a:xfrm flipH="1">
            <a:off x="4495800" y="-45720"/>
            <a:ext cx="4648200" cy="6903720"/>
          </a:xfrm>
          <a:prstGeom prst="snip2DiagRect">
            <a:avLst>
              <a:gd name="adj1" fmla="val 50000"/>
              <a:gd name="adj2" fmla="val 16667"/>
            </a:avLst>
          </a:prstGeom>
          <a:solidFill>
            <a:srgbClr val="0070C0">
              <a:alpha val="4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t="-4975" r="35552"/>
          <a:stretch>
            <a:fillRect/>
          </a:stretch>
        </p:blipFill>
        <p:spPr bwMode="auto">
          <a:xfrm rot="20632034">
            <a:off x="13875" y="-4644"/>
            <a:ext cx="5372445" cy="548924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c-69-fondos_paisajes_iiX62.jpg"/>
          <p:cNvPicPr>
            <a:picLocks noChangeAspect="1"/>
          </p:cNvPicPr>
          <p:nvPr/>
        </p:nvPicPr>
        <p:blipFill>
          <a:blip r:embed="rId3">
            <a:lum contrast="20000"/>
          </a:blip>
          <a:srcRect b="4166"/>
          <a:stretch>
            <a:fillRect/>
          </a:stretch>
        </p:blipFill>
        <p:spPr>
          <a:xfrm>
            <a:off x="0" y="0"/>
            <a:ext cx="9144000" cy="6865257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648918" cy="6836229"/>
          </a:xfrm>
          <a:prstGeom prst="diamond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Rombo"/>
          <p:cNvSpPr/>
          <p:nvPr/>
        </p:nvSpPr>
        <p:spPr>
          <a:xfrm>
            <a:off x="1573967" y="14515"/>
            <a:ext cx="1656913" cy="6836229"/>
          </a:xfrm>
          <a:prstGeom prst="diamond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Rombo"/>
          <p:cNvSpPr/>
          <p:nvPr/>
        </p:nvSpPr>
        <p:spPr>
          <a:xfrm>
            <a:off x="3143240" y="21770"/>
            <a:ext cx="1643074" cy="6836230"/>
          </a:xfrm>
          <a:prstGeom prst="diamond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Rombo"/>
          <p:cNvSpPr/>
          <p:nvPr/>
        </p:nvSpPr>
        <p:spPr>
          <a:xfrm>
            <a:off x="4688113" y="14990"/>
            <a:ext cx="1592765" cy="6821239"/>
          </a:xfrm>
          <a:prstGeom prst="diamond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Rombo"/>
          <p:cNvSpPr/>
          <p:nvPr/>
        </p:nvSpPr>
        <p:spPr>
          <a:xfrm>
            <a:off x="6143636" y="-14514"/>
            <a:ext cx="1535145" cy="6836229"/>
          </a:xfrm>
          <a:prstGeom prst="diamond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Rombo"/>
          <p:cNvSpPr/>
          <p:nvPr/>
        </p:nvSpPr>
        <p:spPr>
          <a:xfrm>
            <a:off x="7696200" y="91440"/>
            <a:ext cx="1471136" cy="6836229"/>
          </a:xfrm>
          <a:prstGeom prst="diamond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Combinar"/>
          <p:cNvSpPr/>
          <p:nvPr/>
        </p:nvSpPr>
        <p:spPr>
          <a:xfrm>
            <a:off x="785787" y="0"/>
            <a:ext cx="1643074" cy="3346085"/>
          </a:xfrm>
          <a:prstGeom prst="flowChartMerge">
            <a:avLst/>
          </a:prstGeom>
          <a:solidFill>
            <a:schemeClr val="bg2">
              <a:lumMod val="75000"/>
              <a:alpha val="54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Combinar"/>
          <p:cNvSpPr/>
          <p:nvPr/>
        </p:nvSpPr>
        <p:spPr>
          <a:xfrm>
            <a:off x="2357421" y="0"/>
            <a:ext cx="1643075" cy="3327816"/>
          </a:xfrm>
          <a:prstGeom prst="flowChartMerge">
            <a:avLst/>
          </a:prstGeom>
          <a:solidFill>
            <a:schemeClr val="bg2">
              <a:lumMod val="75000"/>
              <a:alpha val="54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Combinar"/>
          <p:cNvSpPr/>
          <p:nvPr/>
        </p:nvSpPr>
        <p:spPr>
          <a:xfrm>
            <a:off x="3929058" y="0"/>
            <a:ext cx="1571636" cy="3357562"/>
          </a:xfrm>
          <a:prstGeom prst="flowChartMerge">
            <a:avLst/>
          </a:prstGeom>
          <a:solidFill>
            <a:schemeClr val="bg2">
              <a:lumMod val="75000"/>
              <a:alpha val="54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Combinar"/>
          <p:cNvSpPr/>
          <p:nvPr/>
        </p:nvSpPr>
        <p:spPr>
          <a:xfrm>
            <a:off x="5500694" y="0"/>
            <a:ext cx="1428760" cy="3327816"/>
          </a:xfrm>
          <a:prstGeom prst="flowChartMerge">
            <a:avLst/>
          </a:prstGeom>
          <a:solidFill>
            <a:schemeClr val="bg2">
              <a:lumMod val="75000"/>
              <a:alpha val="54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Combinar"/>
          <p:cNvSpPr/>
          <p:nvPr/>
        </p:nvSpPr>
        <p:spPr>
          <a:xfrm>
            <a:off x="6858016" y="-44970"/>
            <a:ext cx="1671387" cy="3473970"/>
          </a:xfrm>
          <a:prstGeom prst="flowChartMerge">
            <a:avLst/>
          </a:prstGeom>
          <a:solidFill>
            <a:schemeClr val="bg2">
              <a:lumMod val="75000"/>
              <a:alpha val="54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xtracto"/>
          <p:cNvSpPr/>
          <p:nvPr/>
        </p:nvSpPr>
        <p:spPr>
          <a:xfrm>
            <a:off x="785786" y="3403372"/>
            <a:ext cx="1627424" cy="3407230"/>
          </a:xfrm>
          <a:prstGeom prst="flowChartExtract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xtracto"/>
          <p:cNvSpPr/>
          <p:nvPr/>
        </p:nvSpPr>
        <p:spPr>
          <a:xfrm>
            <a:off x="2428860" y="3450770"/>
            <a:ext cx="1548054" cy="3407230"/>
          </a:xfrm>
          <a:prstGeom prst="flowChartExtract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xtracto"/>
          <p:cNvSpPr/>
          <p:nvPr/>
        </p:nvSpPr>
        <p:spPr>
          <a:xfrm>
            <a:off x="3947886" y="3450770"/>
            <a:ext cx="1516538" cy="3407230"/>
          </a:xfrm>
          <a:prstGeom prst="flowChartExtract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xtracto"/>
          <p:cNvSpPr/>
          <p:nvPr/>
        </p:nvSpPr>
        <p:spPr>
          <a:xfrm>
            <a:off x="5429256" y="3450770"/>
            <a:ext cx="1535366" cy="3407230"/>
          </a:xfrm>
          <a:prstGeom prst="flowChartExtract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Extracto"/>
          <p:cNvSpPr/>
          <p:nvPr/>
        </p:nvSpPr>
        <p:spPr>
          <a:xfrm>
            <a:off x="6858016" y="3450770"/>
            <a:ext cx="1606804" cy="3407230"/>
          </a:xfrm>
          <a:prstGeom prst="flowChartExtract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Triángulo rectángulo"/>
          <p:cNvSpPr/>
          <p:nvPr/>
        </p:nvSpPr>
        <p:spPr>
          <a:xfrm flipV="1">
            <a:off x="-1" y="-14514"/>
            <a:ext cx="853441" cy="3338284"/>
          </a:xfrm>
          <a:prstGeom prst="rtTriangle">
            <a:avLst/>
          </a:prstGeom>
          <a:solidFill>
            <a:schemeClr val="bg2">
              <a:lumMod val="75000"/>
              <a:alpha val="56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Triángulo rectángulo"/>
          <p:cNvSpPr/>
          <p:nvPr/>
        </p:nvSpPr>
        <p:spPr>
          <a:xfrm flipH="1" flipV="1">
            <a:off x="8358214" y="0"/>
            <a:ext cx="785786" cy="3286124"/>
          </a:xfrm>
          <a:prstGeom prst="rtTriangle">
            <a:avLst/>
          </a:prstGeom>
          <a:solidFill>
            <a:schemeClr val="bg2">
              <a:lumMod val="75000"/>
              <a:alpha val="56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Triángulo rectángulo"/>
          <p:cNvSpPr/>
          <p:nvPr/>
        </p:nvSpPr>
        <p:spPr>
          <a:xfrm>
            <a:off x="0" y="3714753"/>
            <a:ext cx="857224" cy="3143247"/>
          </a:xfrm>
          <a:prstGeom prst="rtTriangle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Triángulo rectángulo"/>
          <p:cNvSpPr/>
          <p:nvPr/>
        </p:nvSpPr>
        <p:spPr>
          <a:xfrm flipH="1">
            <a:off x="8429652" y="3643314"/>
            <a:ext cx="714348" cy="3214686"/>
          </a:xfrm>
          <a:prstGeom prst="rtTriangle">
            <a:avLst/>
          </a:prstGeom>
          <a:solidFill>
            <a:schemeClr val="bg2">
              <a:lumMod val="75000"/>
              <a:alpha val="55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-1024-37858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3543" y="0"/>
            <a:ext cx="9100457" cy="6858000"/>
          </a:xfrm>
          <a:prstGeom prst="rect">
            <a:avLst/>
          </a:prstGeom>
          <a:ln>
            <a:solidFill>
              <a:srgbClr val="006600"/>
            </a:solidFill>
          </a:ln>
        </p:spPr>
      </p:pic>
      <p:sp>
        <p:nvSpPr>
          <p:cNvPr id="5" name="4 Preparación"/>
          <p:cNvSpPr/>
          <p:nvPr/>
        </p:nvSpPr>
        <p:spPr>
          <a:xfrm>
            <a:off x="0" y="0"/>
            <a:ext cx="9144000" cy="899886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Terminador"/>
          <p:cNvSpPr/>
          <p:nvPr/>
        </p:nvSpPr>
        <p:spPr>
          <a:xfrm>
            <a:off x="2428860" y="3571876"/>
            <a:ext cx="985838" cy="357190"/>
          </a:xfrm>
          <a:prstGeom prst="flowChartTerminator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Preparación"/>
          <p:cNvSpPr/>
          <p:nvPr/>
        </p:nvSpPr>
        <p:spPr>
          <a:xfrm>
            <a:off x="0" y="899887"/>
            <a:ext cx="9144000" cy="812800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Preparación"/>
          <p:cNvSpPr/>
          <p:nvPr/>
        </p:nvSpPr>
        <p:spPr>
          <a:xfrm>
            <a:off x="0" y="1712686"/>
            <a:ext cx="9144000" cy="914401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Preparación"/>
          <p:cNvSpPr/>
          <p:nvPr/>
        </p:nvSpPr>
        <p:spPr>
          <a:xfrm>
            <a:off x="-30480" y="2627087"/>
            <a:ext cx="9144000" cy="1059542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Preparación"/>
          <p:cNvSpPr/>
          <p:nvPr/>
        </p:nvSpPr>
        <p:spPr>
          <a:xfrm>
            <a:off x="0" y="3687580"/>
            <a:ext cx="9144000" cy="1027304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Preparación"/>
          <p:cNvSpPr/>
          <p:nvPr/>
        </p:nvSpPr>
        <p:spPr>
          <a:xfrm>
            <a:off x="0" y="4714884"/>
            <a:ext cx="9144000" cy="1076316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Preparación"/>
          <p:cNvSpPr/>
          <p:nvPr/>
        </p:nvSpPr>
        <p:spPr>
          <a:xfrm>
            <a:off x="0" y="5791200"/>
            <a:ext cx="9144000" cy="1066800"/>
          </a:xfrm>
          <a:prstGeom prst="flowChartPreparation">
            <a:avLst/>
          </a:prstGeom>
          <a:solidFill>
            <a:srgbClr val="0066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147933" y="0"/>
            <a:ext cx="5169729" cy="4589500"/>
          </a:xfrm>
          <a:prstGeom prst="star10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repeatCount="2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3266" t="4166" r="2847" b="6243"/>
          <a:stretch>
            <a:fillRect/>
          </a:stretch>
        </p:blipFill>
        <p:spPr>
          <a:xfrm>
            <a:off x="0" y="-65314"/>
            <a:ext cx="9121343" cy="692331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214282" y="0"/>
            <a:ext cx="2143140" cy="2249714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6" name="5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214282" y="4643422"/>
            <a:ext cx="2143140" cy="2192807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7" name="6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214282" y="2344049"/>
            <a:ext cx="2143140" cy="2214578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8" name="7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2413196" y="-7258"/>
            <a:ext cx="2143140" cy="2293249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9" name="8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4643438" y="0"/>
            <a:ext cx="2143140" cy="2285992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0" name="9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6894286" y="0"/>
            <a:ext cx="2035432" cy="2293257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1" name="10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2428860" y="2357430"/>
            <a:ext cx="2143140" cy="2214578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2" name="11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4643438" y="2357430"/>
            <a:ext cx="2143140" cy="2214578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3" name="12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6885895" y="2379202"/>
            <a:ext cx="2043823" cy="2192806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4" name="13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2428860" y="4643422"/>
            <a:ext cx="2143140" cy="2149264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5" name="14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4642305" y="4614393"/>
            <a:ext cx="2143140" cy="2214578"/>
          </a:xfrm>
          <a:prstGeom prst="diamond">
            <a:avLst/>
          </a:prstGeom>
          <a:ln>
            <a:solidFill>
              <a:schemeClr val="tx1"/>
            </a:solidFill>
          </a:ln>
        </p:spPr>
      </p:pic>
      <p:pic>
        <p:nvPicPr>
          <p:cNvPr id="16" name="15 Imagen" descr="hermosos_paisajes.jpg"/>
          <p:cNvPicPr>
            <a:picLocks noChangeAspect="1"/>
          </p:cNvPicPr>
          <p:nvPr/>
        </p:nvPicPr>
        <p:blipFill>
          <a:blip r:embed="rId2">
            <a:lum contrast="30000"/>
          </a:blip>
          <a:srcRect l="53904" t="34549" r="24036" b="36793"/>
          <a:stretch>
            <a:fillRect/>
          </a:stretch>
        </p:blipFill>
        <p:spPr>
          <a:xfrm>
            <a:off x="6858016" y="4643422"/>
            <a:ext cx="2090057" cy="2214578"/>
          </a:xfrm>
          <a:prstGeom prst="diamond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063" y="0"/>
            <a:ext cx="9133874" cy="6858000"/>
          </a:xfrm>
          <a:prstGeom prst="rect">
            <a:avLst/>
          </a:prstGeom>
          <a:ln>
            <a:solidFill>
              <a:srgbClr val="CC0066"/>
            </a:solidFill>
          </a:ln>
        </p:spPr>
      </p:pic>
      <p:pic>
        <p:nvPicPr>
          <p:cNvPr id="5" name="4 Imagen" descr="Imagen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57158" y="285728"/>
            <a:ext cx="8501122" cy="6357982"/>
          </a:xfrm>
          <a:prstGeom prst="ellipse">
            <a:avLst/>
          </a:prstGeom>
          <a:ln>
            <a:solidFill>
              <a:srgbClr val="CC006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857224" y="642918"/>
            <a:ext cx="7581952" cy="5670536"/>
          </a:xfrm>
          <a:prstGeom prst="ellipse">
            <a:avLst/>
          </a:prstGeom>
          <a:ln>
            <a:solidFill>
              <a:srgbClr val="CC006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85852" y="857232"/>
            <a:ext cx="6948534" cy="5196803"/>
          </a:xfrm>
          <a:prstGeom prst="ellipse">
            <a:avLst/>
          </a:prstGeom>
          <a:ln>
            <a:solidFill>
              <a:srgbClr val="CC006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714480" y="1214422"/>
            <a:ext cx="6100802" cy="4562785"/>
          </a:xfrm>
          <a:prstGeom prst="ellipse">
            <a:avLst/>
          </a:prstGeom>
          <a:ln>
            <a:solidFill>
              <a:srgbClr val="CC006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2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143108" y="1571612"/>
            <a:ext cx="5238996" cy="3918241"/>
          </a:xfrm>
          <a:prstGeom prst="ellipse">
            <a:avLst/>
          </a:prstGeom>
          <a:ln>
            <a:solidFill>
              <a:srgbClr val="CC0066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021937869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8058" y="0"/>
            <a:ext cx="9085942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0" y="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1142976" y="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285984" y="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3428992" y="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4572000" y="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5699760" y="3048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6812296" y="36286"/>
            <a:ext cx="1188704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8016451" y="0"/>
            <a:ext cx="1127549" cy="6821714"/>
          </a:xfrm>
          <a:prstGeom prst="ellipse">
            <a:avLst/>
          </a:prstGeom>
          <a:solidFill>
            <a:srgbClr val="CC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 r="34836"/>
          <a:stretch>
            <a:fillRect/>
          </a:stretch>
        </p:blipFill>
        <p:spPr bwMode="auto">
          <a:xfrm rot="20748537">
            <a:off x="1973598" y="206769"/>
            <a:ext cx="4643470" cy="5023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arsh_1280_nyiufx0ey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29029" y="0"/>
            <a:ext cx="917302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marsh_1280_nyiufx0ey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28596" y="357166"/>
            <a:ext cx="8217562" cy="6143668"/>
          </a:xfrm>
          <a:prstGeom prst="hexagon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marsh_1280_nyiufx0ey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928662" y="714356"/>
            <a:ext cx="7365448" cy="5506605"/>
          </a:xfrm>
          <a:prstGeom prst="hexagon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marsh_1280_nyiufx0ey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428728" y="1000108"/>
            <a:ext cx="6356453" cy="5000660"/>
          </a:xfrm>
          <a:prstGeom prst="hexagon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marsh_1280_nyiufx0ey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857356" y="1214422"/>
            <a:ext cx="5426610" cy="4493197"/>
          </a:xfrm>
          <a:prstGeom prst="hexagon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marsh_1280_nyiufx0e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357422" y="1571612"/>
            <a:ext cx="4548023" cy="3765733"/>
          </a:xfrm>
          <a:prstGeom prst="hexagon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295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2957" cy="6858000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428604"/>
            <a:ext cx="9144000" cy="5960584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785795"/>
            <a:ext cx="9144000" cy="5143536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1071546"/>
            <a:ext cx="9144000" cy="4581557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1285860"/>
            <a:ext cx="9144000" cy="4092817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Imagen3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258" y="1597918"/>
            <a:ext cx="9144000" cy="3431748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0" y="-10886"/>
            <a:ext cx="9158515" cy="6868886"/>
          </a:xfrm>
          <a:prstGeom prst="rect">
            <a:avLst/>
          </a:prstGeom>
          <a:effectLst>
            <a:softEdge rad="3175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214282" y="428604"/>
            <a:ext cx="8572560" cy="585091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554495" y="642918"/>
            <a:ext cx="8023448" cy="532227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857224" y="798286"/>
            <a:ext cx="7500990" cy="4988168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214414" y="943429"/>
            <a:ext cx="6796134" cy="462796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571604" y="1074057"/>
            <a:ext cx="6162716" cy="4227475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0" name="9 Imagen" descr="banff-national-park.jpg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857355" y="1214422"/>
            <a:ext cx="5632015" cy="3929090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/>
          <a:srcRect l="12497" t="2602" r="17041"/>
          <a:stretch>
            <a:fillRect/>
          </a:stretch>
        </p:blipFill>
        <p:spPr bwMode="auto">
          <a:xfrm rot="20822781">
            <a:off x="748367" y="331226"/>
            <a:ext cx="4041257" cy="3552678"/>
          </a:xfrm>
          <a:prstGeom prst="flowChartPreparation">
            <a:avLst/>
          </a:prstGeom>
          <a:noFill/>
          <a:ln w="9525">
            <a:noFill/>
            <a:miter lim="800000"/>
            <a:headEnd/>
            <a:tailEnd/>
          </a:ln>
          <a:effectLst>
            <a:softEdge rad="3175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6753" y="0"/>
            <a:ext cx="9137247" cy="685799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57158" y="214290"/>
            <a:ext cx="8358246" cy="6215106"/>
          </a:xfrm>
          <a:prstGeom prst="flowChartAlternateProcess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857224" y="642919"/>
            <a:ext cx="7418916" cy="5214974"/>
          </a:xfrm>
          <a:prstGeom prst="flowChartAlternateProcess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142976" y="1000108"/>
            <a:ext cx="6786610" cy="4418996"/>
          </a:xfrm>
          <a:prstGeom prst="flowChartAlternateProcess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Imagen1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714480" y="1285860"/>
            <a:ext cx="5510250" cy="3587914"/>
          </a:xfrm>
          <a:prstGeom prst="flowChartAlternateProcess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ractica-1-con-chica2.jpg"/>
          <p:cNvPicPr>
            <a:picLocks noChangeAspect="1"/>
          </p:cNvPicPr>
          <p:nvPr/>
        </p:nvPicPr>
        <p:blipFill>
          <a:blip r:embed="rId2">
            <a:lum contrast="20000"/>
          </a:blip>
          <a:srcRect l="7078" t="6933" r="3319" b="590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ractica-1-con-chica2.jpg"/>
          <p:cNvPicPr>
            <a:picLocks noChangeAspect="1"/>
          </p:cNvPicPr>
          <p:nvPr/>
        </p:nvPicPr>
        <p:blipFill>
          <a:blip r:embed="rId2">
            <a:lum contrast="20000"/>
          </a:blip>
          <a:srcRect l="64266" t="6933" r="15178" b="5905"/>
          <a:stretch>
            <a:fillRect/>
          </a:stretch>
        </p:blipFill>
        <p:spPr>
          <a:xfrm>
            <a:off x="500034" y="357166"/>
            <a:ext cx="1857388" cy="607220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practica-1-con-chica2.jpg"/>
          <p:cNvPicPr>
            <a:picLocks noChangeAspect="1"/>
          </p:cNvPicPr>
          <p:nvPr/>
        </p:nvPicPr>
        <p:blipFill>
          <a:blip r:embed="rId2">
            <a:lum contrast="20000"/>
          </a:blip>
          <a:srcRect l="64266" t="6933" r="15178" b="5905"/>
          <a:stretch>
            <a:fillRect/>
          </a:stretch>
        </p:blipFill>
        <p:spPr>
          <a:xfrm>
            <a:off x="2643174" y="357166"/>
            <a:ext cx="1857388" cy="607220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practica-1-con-chica2.jpg"/>
          <p:cNvPicPr>
            <a:picLocks noChangeAspect="1"/>
          </p:cNvPicPr>
          <p:nvPr/>
        </p:nvPicPr>
        <p:blipFill>
          <a:blip r:embed="rId2">
            <a:lum contrast="20000"/>
          </a:blip>
          <a:srcRect l="64266" t="6933" r="15178" b="5905"/>
          <a:stretch>
            <a:fillRect/>
          </a:stretch>
        </p:blipFill>
        <p:spPr>
          <a:xfrm>
            <a:off x="4714876" y="357166"/>
            <a:ext cx="1857388" cy="607220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practica-1-con-chica2.jpg"/>
          <p:cNvPicPr>
            <a:picLocks noChangeAspect="1"/>
          </p:cNvPicPr>
          <p:nvPr/>
        </p:nvPicPr>
        <p:blipFill>
          <a:blip r:embed="rId2">
            <a:lum contrast="20000"/>
          </a:blip>
          <a:srcRect l="64266" t="6933" r="15178" b="5905"/>
          <a:stretch>
            <a:fillRect/>
          </a:stretch>
        </p:blipFill>
        <p:spPr>
          <a:xfrm>
            <a:off x="6850743" y="357166"/>
            <a:ext cx="2007537" cy="6072206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ndos-paisajes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0" y="-168618"/>
            <a:ext cx="9144000" cy="7026618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58514" cy="6792686"/>
          </a:xfrm>
          <a:prstGeom prst="rt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5400000">
            <a:off x="3336361" y="-3521671"/>
            <a:ext cx="2500306" cy="9114973"/>
          </a:xfrm>
          <a:prstGeom prst="moon">
            <a:avLst>
              <a:gd name="adj" fmla="val 3316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7" name="6 Luna"/>
          <p:cNvSpPr/>
          <p:nvPr/>
        </p:nvSpPr>
        <p:spPr>
          <a:xfrm rot="5400000">
            <a:off x="3307334" y="-2735853"/>
            <a:ext cx="2500306" cy="9114973"/>
          </a:xfrm>
          <a:prstGeom prst="moon">
            <a:avLst>
              <a:gd name="adj" fmla="val 3316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8" name="7 Luna"/>
          <p:cNvSpPr/>
          <p:nvPr/>
        </p:nvSpPr>
        <p:spPr>
          <a:xfrm rot="5400000">
            <a:off x="3336361" y="-1950035"/>
            <a:ext cx="2500306" cy="9114973"/>
          </a:xfrm>
          <a:prstGeom prst="moon">
            <a:avLst>
              <a:gd name="adj" fmla="val 3316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pic>
        <p:nvPicPr>
          <p:cNvPr id="9" name="8 Imagen" descr="fondos-paisajes.jp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flipH="1" flipV="1">
            <a:off x="-2561321" y="8143859"/>
            <a:ext cx="60959" cy="45719"/>
          </a:xfrm>
          <a:prstGeom prst="rect">
            <a:avLst/>
          </a:prstGeom>
        </p:spPr>
      </p:pic>
      <p:sp>
        <p:nvSpPr>
          <p:cNvPr id="10" name="9 Luna"/>
          <p:cNvSpPr/>
          <p:nvPr/>
        </p:nvSpPr>
        <p:spPr>
          <a:xfrm rot="5400000">
            <a:off x="3307334" y="-1164217"/>
            <a:ext cx="2500306" cy="9114973"/>
          </a:xfrm>
          <a:prstGeom prst="moon">
            <a:avLst>
              <a:gd name="adj" fmla="val 3316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11" name="10 Luna"/>
          <p:cNvSpPr/>
          <p:nvPr/>
        </p:nvSpPr>
        <p:spPr>
          <a:xfrm rot="5400000">
            <a:off x="3271614" y="-342679"/>
            <a:ext cx="2571743" cy="9114973"/>
          </a:xfrm>
          <a:prstGeom prst="moon">
            <a:avLst>
              <a:gd name="adj" fmla="val 33165"/>
            </a:avLst>
          </a:prstGeom>
          <a:gradFill>
            <a:gsLst>
              <a:gs pos="20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12" name="11 Luna"/>
          <p:cNvSpPr/>
          <p:nvPr/>
        </p:nvSpPr>
        <p:spPr>
          <a:xfrm rot="5400000">
            <a:off x="3297307" y="511242"/>
            <a:ext cx="2578412" cy="9114973"/>
          </a:xfrm>
          <a:prstGeom prst="moon">
            <a:avLst>
              <a:gd name="adj" fmla="val 33165"/>
            </a:avLst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13" name="12 Luna"/>
          <p:cNvSpPr/>
          <p:nvPr/>
        </p:nvSpPr>
        <p:spPr>
          <a:xfrm rot="5400000">
            <a:off x="3307333" y="1336113"/>
            <a:ext cx="2500306" cy="9114973"/>
          </a:xfrm>
          <a:prstGeom prst="moon">
            <a:avLst>
              <a:gd name="adj" fmla="val 33165"/>
            </a:avLst>
          </a:prstGeom>
          <a:gradFill>
            <a:gsLst>
              <a:gs pos="2000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5400000" scaled="1"/>
                <a:tileRect/>
              </a:gra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20737816">
            <a:off x="857224" y="357166"/>
            <a:ext cx="5429258" cy="5248294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llpapers-escritorio-paisagens-1280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-14288"/>
            <a:ext cx="9114971" cy="6872288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wallpapers-escritorio-paisagens-128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428596" y="285728"/>
            <a:ext cx="8162355" cy="6154057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wallpapers-escritorio-paisagens-128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85786" y="571480"/>
            <a:ext cx="7500990" cy="5520639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wallpapers-escritorio-paisagens-128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71538" y="857232"/>
            <a:ext cx="7000924" cy="4896718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3 Marcador de contenido" descr="wallpapers-escritorio-paisagens-128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357290" y="1142984"/>
            <a:ext cx="6367506" cy="4310805"/>
          </a:xfrm>
          <a:prstGeom prst="rect">
            <a:avLst/>
          </a:prstGeom>
          <a:ln>
            <a:solidFill>
              <a:schemeClr val="accent1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paisajes-hermosos-025-1024x76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576" y="3571"/>
            <a:ext cx="9139238" cy="685442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paisajes-hermosos-025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" y="0"/>
            <a:ext cx="9115425" cy="6836569"/>
          </a:xfrm>
          <a:prstGeom prst="ellipse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paisajes-hermosos-025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357166"/>
            <a:ext cx="7962928" cy="5929354"/>
          </a:xfrm>
          <a:prstGeom prst="ellipse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paisajes-hermosos-025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857232"/>
            <a:ext cx="6728513" cy="5010184"/>
          </a:xfrm>
          <a:prstGeom prst="ellipse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3 Marcador de contenido" descr="paisajes-hermosos-025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18" y="1214422"/>
            <a:ext cx="5743543" cy="4276756"/>
          </a:xfrm>
          <a:prstGeom prst="ellipse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3 Marcador de contenido" descr="paisajes-hermosos-025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5984" y="1500174"/>
            <a:ext cx="4824373" cy="3592324"/>
          </a:xfrm>
          <a:prstGeom prst="ellipse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6933" y="-33867"/>
            <a:ext cx="9127067" cy="6891867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taratas_del_iguaz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-1" y="43542"/>
            <a:ext cx="9158515" cy="68507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4 Imagen" descr="cataratas_del_iguaz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26996" y="330405"/>
            <a:ext cx="8425543" cy="630246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5 Imagen" descr="cataratas_del_iguaz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71472" y="500042"/>
            <a:ext cx="7976025" cy="603765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6 Imagen" descr="cataratas_del_iguaz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85786" y="714356"/>
            <a:ext cx="7572428" cy="5666329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7 Imagen" descr="cataratas_del_iguaz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000100" y="857232"/>
            <a:ext cx="7171443" cy="533199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8 Imagen" descr="cataratas_del_iguazu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214414" y="1000108"/>
            <a:ext cx="6786610" cy="5003997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 r="20730"/>
          <a:stretch>
            <a:fillRect/>
          </a:stretch>
        </p:blipFill>
        <p:spPr bwMode="auto">
          <a:xfrm>
            <a:off x="1428728" y="494675"/>
            <a:ext cx="5496728" cy="6363325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ntrance_to_Paradise_by_AntiSpy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l="2315" t="4109" r="1218" b="4110"/>
          <a:stretch>
            <a:fillRect/>
          </a:stretch>
        </p:blipFill>
        <p:spPr>
          <a:xfrm>
            <a:off x="1" y="0"/>
            <a:ext cx="9144000" cy="6858000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214282" y="214290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6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0" y="2428868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7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0" y="4643446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8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3357554" y="285728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9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3286116" y="2643182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0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3214678" y="4714884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1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6215074" y="214290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2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6215074" y="2500306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13" name="3 Marcador de contenido" descr="Entrance_to_Paradise_by_AntiSpy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rcRect l="2315" t="4109" r="1218" b="4110"/>
          <a:stretch>
            <a:fillRect/>
          </a:stretch>
        </p:blipFill>
        <p:spPr>
          <a:xfrm>
            <a:off x="6286512" y="4643446"/>
            <a:ext cx="2643206" cy="1894667"/>
          </a:xfrm>
          <a:prstGeom prst="ellipse">
            <a:avLst/>
          </a:prstGeom>
          <a:ln>
            <a:solidFill>
              <a:schemeClr val="bg2">
                <a:lumMod val="75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e1530743b2686599d735d414b0f23634o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28575" y="53421"/>
            <a:ext cx="9115425" cy="6804579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e1530743b2686599d735d414b0f23634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1714480" cy="6804579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e1530743b2686599d735d414b0f23634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1714480" y="0"/>
            <a:ext cx="1714480" cy="6804579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e1530743b2686599d735d414b0f23634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3428991" y="0"/>
            <a:ext cx="1810665" cy="6804579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3 Marcador de contenido" descr="e1530743b2686599d735d414b0f23634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5286380" y="0"/>
            <a:ext cx="1714480" cy="6804579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9" name="3 Marcador de contenido" descr="e1530743b2686599d735d414b0f23634o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7143768" y="0"/>
            <a:ext cx="1857356" cy="6804579"/>
          </a:xfrm>
          <a:prstGeom prst="diamond">
            <a:avLst/>
          </a:prstGeom>
          <a:ln>
            <a:solidFill>
              <a:schemeClr val="accent6">
                <a:lumMod val="5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429_1280_2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0" y="-14288"/>
            <a:ext cx="9143999" cy="6872288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5" name="3 Marcador de contenido" descr="3429_1280_2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350520" y="214290"/>
            <a:ext cx="8393276" cy="6429372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6" name="3 Marcador de contenido" descr="3429_1280_2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642910" y="428604"/>
            <a:ext cx="7759092" cy="5943578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" name="3 Marcador de contenido" descr="3429_1280_2.gif"/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00100" y="571480"/>
            <a:ext cx="7087578" cy="5595004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8" name="3 Marcador de contenido" descr="3429_1280_2.gif"/>
          <p:cNvPicPr>
            <a:picLocks noChangeAspect="1"/>
          </p:cNvPicPr>
          <p:nvPr/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1400085" y="969451"/>
            <a:ext cx="6311355" cy="4821749"/>
          </a:xfrm>
          <a:prstGeom prst="ellipse">
            <a:avLst/>
          </a:prstGeom>
          <a:ln>
            <a:solidFill>
              <a:schemeClr val="bg2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29029" y="0"/>
            <a:ext cx="9173029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unbelloatardecer-1024x768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rcRect r="1592" b="4303"/>
          <a:stretch>
            <a:fillRect/>
          </a:stretch>
        </p:blipFill>
        <p:spPr>
          <a:xfrm>
            <a:off x="28575" y="3571"/>
            <a:ext cx="9115425" cy="6832658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3 Marcador de contenido" descr="unbelloatardecer-1024x768.jpg"/>
          <p:cNvPicPr>
            <a:picLocks noChangeAspect="1"/>
          </p:cNvPicPr>
          <p:nvPr/>
        </p:nvPicPr>
        <p:blipFill>
          <a:blip r:embed="rId2">
            <a:lum contrast="20000"/>
          </a:blip>
          <a:srcRect l="28233" t="20672" r="28832" b="26678"/>
          <a:stretch>
            <a:fillRect/>
          </a:stretch>
        </p:blipFill>
        <p:spPr>
          <a:xfrm>
            <a:off x="2500298" y="928670"/>
            <a:ext cx="4507835" cy="4261056"/>
          </a:xfrm>
          <a:prstGeom prst="ellipse">
            <a:avLst/>
          </a:prstGeom>
          <a:ln>
            <a:solidFill>
              <a:srgbClr val="FFC000"/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 t="-3012" r="25491"/>
          <a:stretch>
            <a:fillRect/>
          </a:stretch>
        </p:blipFill>
        <p:spPr bwMode="auto">
          <a:xfrm>
            <a:off x="2857487" y="1199213"/>
            <a:ext cx="3641803" cy="3801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acundo-cabral.jpg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4601029" y="214290"/>
            <a:ext cx="4212208" cy="6411913"/>
          </a:xfrm>
          <a:prstGeom prst="rect">
            <a:avLst/>
          </a:prstGeom>
          <a:ln w="228600" cap="sq" cmpd="thickThin">
            <a:solidFill>
              <a:schemeClr val="accent6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207703" y="176194"/>
            <a:ext cx="407401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latin typeface="Times" pitchFamily="18" charset="0"/>
                <a:cs typeface="Arial" charset="0"/>
              </a:rPr>
              <a:t>F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acundo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Cabral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nació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el 22 de mayo de 1937 en La Plata,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Provincia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de Buenos Aires, Argentina.</a:t>
            </a:r>
          </a:p>
          <a:p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eaLnBrk="0" hangingPunct="0"/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Sus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padres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fueron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Sara y Rodolfo los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cuales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ya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tenían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dos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hijos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. Su padre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abandonó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el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hogar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dejando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a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su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madre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con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sus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tres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hijos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, los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cuales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emigraron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hacia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Tierra del Fuego,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sur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de Argentina.</a:t>
            </a:r>
          </a:p>
          <a:p>
            <a:pPr eaLnBrk="0" hangingPunct="0"/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eaLnBrk="0" hangingPunct="0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Cabral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tuvo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una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infancia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dura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y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desprotegida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,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convirtiéndose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en un marginal al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punto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de ser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encerrado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en un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reformatorio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. </a:t>
            </a:r>
          </a:p>
          <a:p>
            <a:pPr eaLnBrk="0" hangingPunct="0"/>
            <a:endParaRPr lang="en-US" sz="2000" b="1" dirty="0" smtClean="0">
              <a:solidFill>
                <a:schemeClr val="accent6">
                  <a:lumMod val="75000"/>
                </a:schemeClr>
              </a:solidFill>
              <a:cs typeface="Arial" charset="0"/>
            </a:endParaRPr>
          </a:p>
          <a:p>
            <a:pPr eaLnBrk="0" hangingPunct="0"/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Al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poco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tiempo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consigue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escapar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y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según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cuenta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encontró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a Dios en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las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palabras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de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Simeón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, un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viejo</a:t>
            </a:r>
            <a:r>
              <a:rPr lang="en-US" sz="2000" b="1" dirty="0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 </a:t>
            </a:r>
            <a:r>
              <a:rPr lang="en-US" sz="2000" b="1" dirty="0" err="1" smtClean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vagabundo</a:t>
            </a:r>
            <a:endParaRPr lang="en-US" sz="2000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endParaRPr lang="es-ES" dirty="0"/>
          </a:p>
        </p:txBody>
      </p:sp>
    </p:spTree>
  </p:cSld>
  <p:clrMapOvr>
    <a:masterClrMapping/>
  </p:clrMapOvr>
  <p:transition advTm="28000">
    <p:sndAc>
      <p:stSnd>
        <p:snd r:embed="rId3" name="Fausto Papetti - Theme from paradise(1)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58514" cy="6894286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36749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1604" y="0"/>
            <a:ext cx="5496966" cy="2857496"/>
          </a:xfrm>
        </p:spPr>
      </p:pic>
      <p:sp>
        <p:nvSpPr>
          <p:cNvPr id="5" name="4 CuadroTexto"/>
          <p:cNvSpPr txBox="1"/>
          <p:nvPr/>
        </p:nvSpPr>
        <p:spPr>
          <a:xfrm>
            <a:off x="198120" y="2928934"/>
            <a:ext cx="894588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</a:t>
            </a:r>
            <a:r>
              <a:rPr lang="es-ES" sz="36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 vida  es  generosa</a:t>
            </a:r>
            <a:r>
              <a:rPr lang="es-ES" sz="36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</a:t>
            </a:r>
            <a:endParaRPr lang="es-ES" sz="2000" dirty="0" smtClean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s-E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Así lo cree Facundo Cabral, quien asegura no entender a aquellos que no saben apreciarla. Pero los años no le han sido indiferentes</a:t>
            </a:r>
          </a:p>
          <a:p>
            <a:r>
              <a:rPr lang="es-E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que es la vejez –la que él define como </a:t>
            </a:r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"la estación serena de la vida</a:t>
            </a:r>
            <a:r>
              <a:rPr lang="es-E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"– su último gran descubrimiento. </a:t>
            </a:r>
          </a:p>
          <a:p>
            <a:r>
              <a:rPr lang="es-ES" sz="2400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"Lo único que se desbarata es el cuerpo. Pero yo no soy el cuerpo. El cuerpo es el vehículo que me lleva de la cuna a la tumba. Yo soy mi espíritu, mi alma y las ideas que arman mis neuronas</a:t>
            </a:r>
          </a:p>
          <a:p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me </a:t>
            </a:r>
            <a:r>
              <a:rPr lang="es-ES" sz="24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dió</a:t>
            </a:r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esto y aprendí a querer lo que me </a:t>
            </a:r>
            <a:r>
              <a:rPr lang="es-ES" sz="24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dió</a:t>
            </a:r>
            <a:r>
              <a:rPr lang="es-E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Y le estoy sacando partido".</a:t>
            </a:r>
            <a:endParaRPr lang="es-ES" sz="2400" b="1" dirty="0"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3867" y="-33867"/>
            <a:ext cx="9093199" cy="6959599"/>
          </a:xfr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42760"/>
          </a:xfrm>
          <a:blipFill>
            <a:blip r:embed="rId4"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4" name="1 Título"/>
          <p:cNvSpPr>
            <a:spLocks noGrp="1"/>
          </p:cNvSpPr>
          <p:nvPr/>
        </p:nvSpPr>
        <p:spPr>
          <a:xfrm>
            <a:off x="-2643238" y="642918"/>
            <a:ext cx="9144000" cy="6858000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ES" dirty="0"/>
          </a:p>
        </p:txBody>
      </p:sp>
      <p:sp>
        <p:nvSpPr>
          <p:cNvPr id="5" name="2 Marcador de contenido"/>
          <p:cNvSpPr>
            <a:spLocks noGrp="1"/>
          </p:cNvSpPr>
          <p:nvPr/>
        </p:nvSpPr>
        <p:spPr>
          <a:xfrm>
            <a:off x="-1386840" y="0"/>
            <a:ext cx="45719" cy="45720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vert="horz" lIns="91440" tIns="45720" rIns="91440" bIns="45720" rtlCol="0">
            <a:normAutofit fontScale="25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s-ES" sz="4800" dirty="0"/>
          </a:p>
        </p:txBody>
      </p:sp>
      <p:pic>
        <p:nvPicPr>
          <p:cNvPr id="6" name="Picture 21" descr="milespowerpoints_r2_c4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11001387" y="3714752"/>
            <a:ext cx="96437" cy="45719"/>
          </a:xfrm>
          <a:prstGeom prst="roundRect">
            <a:avLst/>
          </a:prstGeom>
          <a:solidFill>
            <a:schemeClr val="accent2"/>
          </a:solidFill>
          <a:ln w="76200" cmpd="dbl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8" name="Rectangle 23"/>
          <p:cNvSpPr>
            <a:spLocks noChangeArrowheads="1"/>
          </p:cNvSpPr>
          <p:nvPr/>
        </p:nvSpPr>
        <p:spPr bwMode="auto">
          <a:xfrm>
            <a:off x="928662" y="2362197"/>
            <a:ext cx="7313382" cy="44958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 dirty="0"/>
          </a:p>
        </p:txBody>
      </p:sp>
    </p:spTree>
  </p:cSld>
  <p:clrMapOvr>
    <a:masterClrMapping/>
  </p:clrMapOvr>
  <p:transition spd="slow" advTm="28000">
    <p:cover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4990" y="-29981"/>
            <a:ext cx="9129010" cy="6880485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008x052LO7e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278727"/>
            <a:ext cx="5426890" cy="5958725"/>
          </a:xfrm>
        </p:spPr>
      </p:pic>
      <p:sp>
        <p:nvSpPr>
          <p:cNvPr id="5" name="4 CuadroTexto"/>
          <p:cNvSpPr txBox="1"/>
          <p:nvPr/>
        </p:nvSpPr>
        <p:spPr>
          <a:xfrm>
            <a:off x="2759583" y="6076658"/>
            <a:ext cx="36134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Francisco del Olmo- Jazmín</a:t>
            </a:r>
            <a:endParaRPr lang="es-ES" sz="24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undo-cabral-homenaje-postum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facundo-cabral-homenaje-postumo-milespowerpoints.com</Template>
  <TotalTime>0</TotalTime>
  <Words>303</Words>
  <Application>Microsoft Office PowerPoint</Application>
  <PresentationFormat>Presentación en pantalla (4:3)</PresentationFormat>
  <Paragraphs>51</Paragraphs>
  <Slides>28</Slides>
  <Notes>6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facundo-cabral-homenaje-postumo-milespowerpoints.com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2012-06-13T12:14:44Z</dcterms:created>
  <dcterms:modified xsi:type="dcterms:W3CDTF">2012-06-13T12:17:55Z</dcterms:modified>
</cp:coreProperties>
</file>