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8"/>
  </p:notesMasterIdLst>
  <p:sldIdLst>
    <p:sldId id="410" r:id="rId3"/>
    <p:sldId id="442" r:id="rId4"/>
    <p:sldId id="492" r:id="rId5"/>
    <p:sldId id="467" r:id="rId6"/>
    <p:sldId id="437" r:id="rId7"/>
    <p:sldId id="436" r:id="rId8"/>
    <p:sldId id="438" r:id="rId9"/>
    <p:sldId id="454" r:id="rId10"/>
    <p:sldId id="439" r:id="rId11"/>
    <p:sldId id="440" r:id="rId12"/>
    <p:sldId id="441" r:id="rId13"/>
    <p:sldId id="453" r:id="rId14"/>
    <p:sldId id="443" r:id="rId15"/>
    <p:sldId id="444" r:id="rId16"/>
    <p:sldId id="445" r:id="rId17"/>
    <p:sldId id="449" r:id="rId18"/>
    <p:sldId id="450" r:id="rId19"/>
    <p:sldId id="451" r:id="rId20"/>
    <p:sldId id="455" r:id="rId21"/>
    <p:sldId id="458" r:id="rId22"/>
    <p:sldId id="459" r:id="rId23"/>
    <p:sldId id="460" r:id="rId24"/>
    <p:sldId id="494" r:id="rId25"/>
    <p:sldId id="461" r:id="rId26"/>
    <p:sldId id="463" r:id="rId27"/>
    <p:sldId id="464" r:id="rId28"/>
    <p:sldId id="465" r:id="rId29"/>
    <p:sldId id="495" r:id="rId30"/>
    <p:sldId id="466" r:id="rId31"/>
    <p:sldId id="468" r:id="rId32"/>
    <p:sldId id="469" r:id="rId33"/>
    <p:sldId id="470" r:id="rId34"/>
    <p:sldId id="471" r:id="rId35"/>
    <p:sldId id="473" r:id="rId36"/>
    <p:sldId id="474" r:id="rId37"/>
    <p:sldId id="475" r:id="rId38"/>
    <p:sldId id="476" r:id="rId39"/>
    <p:sldId id="496" r:id="rId40"/>
    <p:sldId id="477" r:id="rId41"/>
    <p:sldId id="479" r:id="rId42"/>
    <p:sldId id="480" r:id="rId43"/>
    <p:sldId id="481" r:id="rId44"/>
    <p:sldId id="498" r:id="rId45"/>
    <p:sldId id="482" r:id="rId46"/>
    <p:sldId id="483" r:id="rId47"/>
    <p:sldId id="484" r:id="rId48"/>
    <p:sldId id="485" r:id="rId49"/>
    <p:sldId id="486" r:id="rId50"/>
    <p:sldId id="487" r:id="rId51"/>
    <p:sldId id="488" r:id="rId52"/>
    <p:sldId id="490" r:id="rId53"/>
    <p:sldId id="489" r:id="rId54"/>
    <p:sldId id="493" r:id="rId55"/>
    <p:sldId id="411" r:id="rId56"/>
    <p:sldId id="497" r:id="rId57"/>
  </p:sldIdLst>
  <p:sldSz cx="104775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HhP6PG8XnsrGZsAWy9VH6Q" hashData="NIE7PYTxHA+WzG1zXhphRn2632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0000FF"/>
    <a:srgbClr val="FF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autoAdjust="0"/>
    <p:restoredTop sz="94712" autoAdjust="0"/>
  </p:normalViewPr>
  <p:slideViewPr>
    <p:cSldViewPr>
      <p:cViewPr varScale="1">
        <p:scale>
          <a:sx n="85" d="100"/>
          <a:sy n="85" d="100"/>
        </p:scale>
        <p:origin x="-570" y="-84"/>
      </p:cViewPr>
      <p:guideLst>
        <p:guide orient="horz" pos="2160"/>
        <p:guide pos="330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31/10/2017</a:t>
            </a:fld>
            <a:endParaRPr lang="es-ES"/>
          </a:p>
        </p:txBody>
      </p:sp>
      <p:sp>
        <p:nvSpPr>
          <p:cNvPr id="4" name="3 Marcador de imagen de diapositiva"/>
          <p:cNvSpPr>
            <a:spLocks noGrp="1" noRot="1" noChangeAspect="1"/>
          </p:cNvSpPr>
          <p:nvPr>
            <p:ph type="sldImg" idx="2"/>
          </p:nvPr>
        </p:nvSpPr>
        <p:spPr>
          <a:xfrm>
            <a:off x="809625" y="685800"/>
            <a:ext cx="52387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85813" y="2130426"/>
            <a:ext cx="8905875"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71625" y="3886200"/>
            <a:ext cx="733425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31/10/2017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31/10/2017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27650" y="4406901"/>
            <a:ext cx="8905875"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27650" y="2906713"/>
            <a:ext cx="8905875"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31/10/2017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23875" y="1600201"/>
            <a:ext cx="462756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326062" y="1600201"/>
            <a:ext cx="462756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31/10/2017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3875" y="1535113"/>
            <a:ext cx="462938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23875" y="2174875"/>
            <a:ext cx="462938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322425" y="1535113"/>
            <a:ext cx="4631201"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322425" y="2174875"/>
            <a:ext cx="4631201"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31/10/2017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31/10/2017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31/10/2017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23876" y="273050"/>
            <a:ext cx="3447025"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096411" y="273051"/>
            <a:ext cx="5857214"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23876" y="1435101"/>
            <a:ext cx="3447025"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31/10/2017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53663" y="4800600"/>
            <a:ext cx="62865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53663" y="612775"/>
            <a:ext cx="62865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53663" y="5367338"/>
            <a:ext cx="62865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31/10/2017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31/10/2017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596187" y="274639"/>
            <a:ext cx="2357438"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23875" y="274639"/>
            <a:ext cx="6897688"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31/10/2017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85814" y="2130428"/>
            <a:ext cx="8905875"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71625" y="3886200"/>
            <a:ext cx="733425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50000"/>
            <a:alpha val="58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23875" y="274638"/>
            <a:ext cx="942975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3875" y="1600201"/>
            <a:ext cx="942975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23875" y="6356351"/>
            <a:ext cx="24447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31/10/2017</a:t>
            </a:fld>
            <a:endParaRPr lang="es-ES"/>
          </a:p>
        </p:txBody>
      </p:sp>
      <p:sp>
        <p:nvSpPr>
          <p:cNvPr id="5" name="4 Marcador de pie de página"/>
          <p:cNvSpPr>
            <a:spLocks noGrp="1"/>
          </p:cNvSpPr>
          <p:nvPr>
            <p:ph type="ftr" sz="quarter" idx="3"/>
          </p:nvPr>
        </p:nvSpPr>
        <p:spPr>
          <a:xfrm>
            <a:off x="3579813" y="6356351"/>
            <a:ext cx="33178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508875" y="6356351"/>
            <a:ext cx="24447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spli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23875" y="6245225"/>
            <a:ext cx="244475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60.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61.jpeg"/></Relationships>
</file>

<file path=ppt/slides/_rels/slide55.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hyperlink" Target="https://vk.com/mispps" TargetMode="External"/><Relationship Id="rId3" Type="http://schemas.openxmlformats.org/officeDocument/2006/relationships/image" Target="../media/image62.png"/><Relationship Id="rId7" Type="http://schemas.openxmlformats.org/officeDocument/2006/relationships/hyperlink" Target="https://www.facebook.com/mispps" TargetMode="External"/><Relationship Id="rId12" Type="http://schemas.openxmlformats.org/officeDocument/2006/relationships/image" Target="../media/image6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4.png"/><Relationship Id="rId11" Type="http://schemas.openxmlformats.org/officeDocument/2006/relationships/hyperlink" Target="https://plus.google.com/+Mispps/" TargetMode="External"/><Relationship Id="rId5" Type="http://schemas.openxmlformats.org/officeDocument/2006/relationships/image" Target="../media/image63.png"/><Relationship Id="rId10" Type="http://schemas.openxmlformats.org/officeDocument/2006/relationships/image" Target="../media/image6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descr="http://3.bp.blogspot.com/-r6HM6KE57Dc/TzMsOjLvfaI/AAAAAAAACT8/u7-wAM1dZcc/s1600/0k0289_gif-sicodelicos-02.gif"/>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1" y="0"/>
            <a:ext cx="10477501"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89123" y="3389125"/>
            <a:ext cx="6858000" cy="79757"/>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008623" y="3389125"/>
            <a:ext cx="6858000" cy="79757"/>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5" y="0"/>
            <a:ext cx="104775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5" y="6783312"/>
            <a:ext cx="10477500" cy="74688"/>
          </a:xfrm>
          <a:prstGeom prst="rect">
            <a:avLst/>
          </a:prstGeom>
          <a:noFill/>
          <a:ln w="9525">
            <a:noFill/>
            <a:miter lim="800000"/>
            <a:headEnd/>
            <a:tailEnd/>
          </a:ln>
        </p:spPr>
      </p:pic>
      <p:sp>
        <p:nvSpPr>
          <p:cNvPr id="155665" name="Rectangle 17"/>
          <p:cNvSpPr>
            <a:spLocks noChangeArrowheads="1"/>
          </p:cNvSpPr>
          <p:nvPr/>
        </p:nvSpPr>
        <p:spPr bwMode="auto">
          <a:xfrm>
            <a:off x="409248" y="5857899"/>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409247" y="5715019"/>
            <a:ext cx="801045" cy="766986"/>
          </a:xfrm>
          <a:prstGeom prst="rect">
            <a:avLst/>
          </a:prstGeom>
          <a:noFill/>
          <a:ln w="38100">
            <a:solidFill>
              <a:srgbClr val="1CDEF8"/>
            </a:solidFill>
            <a:miter lim="800000"/>
            <a:headEnd/>
            <a:tailEnd/>
          </a:ln>
        </p:spPr>
      </p:pic>
      <p:sp>
        <p:nvSpPr>
          <p:cNvPr id="19" name="18 Rectángulo"/>
          <p:cNvSpPr/>
          <p:nvPr/>
        </p:nvSpPr>
        <p:spPr>
          <a:xfrm>
            <a:off x="2269156" y="4572016"/>
            <a:ext cx="308484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381098" y="1000108"/>
            <a:ext cx="7358114" cy="4357718"/>
          </a:xfrm>
          <a:prstGeom prst="rect">
            <a:avLst/>
          </a:prstGeom>
        </p:spPr>
        <p:txBody>
          <a:bodyPr wrap="none" lIns="81272" tIns="40636" rIns="81272" bIns="40636" fromWordArt="1">
            <a:prstTxWarp prst="textPlain">
              <a:avLst>
                <a:gd name="adj" fmla="val 50000"/>
              </a:avLst>
            </a:prstTxWarp>
          </a:bodyPr>
          <a:lstStyle/>
          <a:p>
            <a:pPr algn="ctr"/>
            <a:r>
              <a:rPr lang="es-ES" sz="3200" b="1" kern="10" dirty="0" smtClean="0">
                <a:ln w="19050">
                  <a:solidFill>
                    <a:srgbClr val="0000FF"/>
                  </a:solidFill>
                  <a:round/>
                  <a:headEnd/>
                  <a:tailEnd/>
                </a:ln>
                <a:solidFill>
                  <a:srgbClr val="FFFF00"/>
                </a:solidFill>
                <a:effectLst>
                  <a:outerShdw dist="35921" dir="2700000" algn="ctr" rotWithShape="0">
                    <a:srgbClr val="990000"/>
                  </a:outerShdw>
                </a:effectLst>
                <a:latin typeface="Old English Text MT" pitchFamily="66" charset="0"/>
              </a:rPr>
              <a:t>Extrañas</a:t>
            </a:r>
          </a:p>
          <a:p>
            <a:pPr algn="ctr"/>
            <a:r>
              <a:rPr lang="es-ES" sz="3200" b="1" kern="10" dirty="0" smtClean="0">
                <a:ln w="19050">
                  <a:solidFill>
                    <a:srgbClr val="0000FF"/>
                  </a:solidFill>
                  <a:round/>
                  <a:headEnd/>
                  <a:tailEnd/>
                </a:ln>
                <a:solidFill>
                  <a:srgbClr val="FFFF00"/>
                </a:solidFill>
                <a:effectLst>
                  <a:outerShdw dist="35921" dir="2700000" algn="ctr" rotWithShape="0">
                    <a:srgbClr val="990000"/>
                  </a:outerShdw>
                </a:effectLst>
                <a:latin typeface="Old English Text MT" pitchFamily="66" charset="0"/>
              </a:rPr>
              <a:t>Fotografías </a:t>
            </a:r>
          </a:p>
          <a:p>
            <a:pPr algn="ctr"/>
            <a:r>
              <a:rPr lang="es-ES" sz="3200" b="1" kern="10" dirty="0" smtClean="0">
                <a:ln w="19050">
                  <a:solidFill>
                    <a:srgbClr val="0000FF"/>
                  </a:solidFill>
                  <a:round/>
                  <a:headEnd/>
                  <a:tailEnd/>
                </a:ln>
                <a:solidFill>
                  <a:srgbClr val="FFFF00"/>
                </a:solidFill>
                <a:effectLst>
                  <a:outerShdw dist="35921" dir="2700000" algn="ctr" rotWithShape="0">
                    <a:srgbClr val="990000"/>
                  </a:outerShdw>
                </a:effectLst>
                <a:latin typeface="Old English Text MT" pitchFamily="66" charset="0"/>
              </a:rPr>
              <a:t>del  Pasado</a:t>
            </a: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453010" y="5611366"/>
            <a:ext cx="2301792" cy="934064"/>
          </a:xfrm>
          <a:prstGeom prst="rect">
            <a:avLst/>
          </a:prstGeom>
          <a:noFill/>
        </p:spPr>
      </p:pic>
      <p:sp>
        <p:nvSpPr>
          <p:cNvPr id="57346" name="AutoShape 2" descr="Resultado de imagen de foto del siglo pasado"/>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Tree>
  </p:cSld>
  <p:clrMapOvr>
    <a:masterClrMapping/>
  </p:clrMapOvr>
  <p:transition spd="med" advTm="14000">
    <p:split/>
    <p:sndAc>
      <p:stSnd>
        <p:snd r:embed="rId2" name="sara montiel - el relicario(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Jose Luis\Escritorio\f-75.jpg"/>
          <p:cNvPicPr>
            <a:picLocks noChangeAspect="1" noChangeArrowheads="1"/>
          </p:cNvPicPr>
          <p:nvPr/>
        </p:nvPicPr>
        <p:blipFill>
          <a:blip r:embed="rId2"/>
          <a:srcRect/>
          <a:stretch>
            <a:fillRect/>
          </a:stretch>
        </p:blipFill>
        <p:spPr bwMode="auto">
          <a:xfrm>
            <a:off x="0" y="0"/>
            <a:ext cx="10584783"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20 Elipse"/>
          <p:cNvSpPr/>
          <p:nvPr/>
        </p:nvSpPr>
        <p:spPr>
          <a:xfrm>
            <a:off x="0" y="642939"/>
            <a:ext cx="10477500" cy="5500687"/>
          </a:xfrm>
          <a:prstGeom prst="ellipse">
            <a:avLst/>
          </a:prstGeom>
          <a:solidFill>
            <a:srgbClr val="FF775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5" name="4 Marcador de contenido" descr="5787458138_072fcc8c0b_b.jpg"/>
          <p:cNvPicPr>
            <a:picLocks noGrp="1" noChangeAspect="1"/>
          </p:cNvPicPr>
          <p:nvPr>
            <p:ph idx="1"/>
          </p:nvPr>
        </p:nvPicPr>
        <p:blipFill>
          <a:blip r:embed="rId2"/>
          <a:srcRect/>
          <a:stretch>
            <a:fillRect/>
          </a:stretch>
        </p:blipFill>
        <p:spPr>
          <a:xfrm>
            <a:off x="13629846" y="571500"/>
            <a:ext cx="72760" cy="71438"/>
          </a:xfrm>
          <a:effectLst>
            <a:outerShdw algn="tl" rotWithShape="0">
              <a:srgbClr val="000000">
                <a:alpha val="70000"/>
              </a:srgbClr>
            </a:outerShdw>
          </a:effectLst>
        </p:spPr>
      </p:pic>
      <p:sp>
        <p:nvSpPr>
          <p:cNvPr id="4" name="3 Rectángulo"/>
          <p:cNvSpPr/>
          <p:nvPr/>
        </p:nvSpPr>
        <p:spPr>
          <a:xfrm flipV="1">
            <a:off x="-736740" y="6858000"/>
            <a:ext cx="52386" cy="4571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flipH="1">
            <a:off x="12032765" y="7358090"/>
            <a:ext cx="491173" cy="142828"/>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redondeado"/>
          <p:cNvSpPr/>
          <p:nvPr/>
        </p:nvSpPr>
        <p:spPr>
          <a:xfrm flipH="1">
            <a:off x="-491172" y="0"/>
            <a:ext cx="81857" cy="6858000"/>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flipH="1" flipV="1">
            <a:off x="12962724" y="7286604"/>
            <a:ext cx="52386" cy="4571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redondeado"/>
          <p:cNvSpPr/>
          <p:nvPr/>
        </p:nvSpPr>
        <p:spPr>
          <a:xfrm flipH="1" flipV="1">
            <a:off x="12196513" y="428604"/>
            <a:ext cx="81857" cy="142876"/>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redondeado"/>
          <p:cNvSpPr/>
          <p:nvPr/>
        </p:nvSpPr>
        <p:spPr>
          <a:xfrm flipH="1">
            <a:off x="736668" y="571480"/>
            <a:ext cx="8185531" cy="714380"/>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1" name="10 Rectángulo redondeado"/>
          <p:cNvSpPr/>
          <p:nvPr/>
        </p:nvSpPr>
        <p:spPr>
          <a:xfrm>
            <a:off x="1064092" y="13430320"/>
            <a:ext cx="81856" cy="71390"/>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redondeado"/>
          <p:cNvSpPr/>
          <p:nvPr/>
        </p:nvSpPr>
        <p:spPr>
          <a:xfrm>
            <a:off x="-1309733" y="5929330"/>
            <a:ext cx="163712" cy="285704"/>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redondeado"/>
          <p:cNvSpPr/>
          <p:nvPr/>
        </p:nvSpPr>
        <p:spPr>
          <a:xfrm flipV="1">
            <a:off x="2783069" y="8143860"/>
            <a:ext cx="163712" cy="142924"/>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Rectángulo redondeado"/>
          <p:cNvSpPr/>
          <p:nvPr/>
        </p:nvSpPr>
        <p:spPr>
          <a:xfrm flipV="1">
            <a:off x="7039583" y="13001644"/>
            <a:ext cx="245568" cy="45719"/>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Rectángulo redondeado"/>
          <p:cNvSpPr/>
          <p:nvPr/>
        </p:nvSpPr>
        <p:spPr>
          <a:xfrm flipH="1" flipV="1">
            <a:off x="0" y="1"/>
            <a:ext cx="10477500" cy="620713"/>
          </a:xfrm>
          <a:prstGeom prst="roundRect">
            <a:avLst>
              <a:gd name="adj" fmla="val 0"/>
            </a:avLst>
          </a:prstGeom>
          <a:gradFill flip="none" rotWithShape="1">
            <a:gsLst>
              <a:gs pos="0">
                <a:srgbClr val="D5CB71">
                  <a:shade val="30000"/>
                  <a:satMod val="115000"/>
                </a:srgbClr>
              </a:gs>
              <a:gs pos="50000">
                <a:srgbClr val="D5CB71">
                  <a:shade val="67500"/>
                  <a:satMod val="115000"/>
                </a:srgbClr>
              </a:gs>
              <a:gs pos="100000">
                <a:srgbClr val="D5CB71">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ectángulo redondeado"/>
          <p:cNvSpPr/>
          <p:nvPr/>
        </p:nvSpPr>
        <p:spPr>
          <a:xfrm flipH="1" flipV="1">
            <a:off x="0" y="6092826"/>
            <a:ext cx="10477500" cy="765175"/>
          </a:xfrm>
          <a:prstGeom prst="roundRect">
            <a:avLst>
              <a:gd name="adj" fmla="val 0"/>
            </a:avLst>
          </a:prstGeom>
          <a:gradFill flip="none" rotWithShape="1">
            <a:gsLst>
              <a:gs pos="0">
                <a:srgbClr val="D5CB71">
                  <a:shade val="30000"/>
                  <a:satMod val="115000"/>
                </a:srgbClr>
              </a:gs>
              <a:gs pos="50000">
                <a:srgbClr val="D5CB71">
                  <a:shade val="67500"/>
                  <a:satMod val="115000"/>
                </a:srgbClr>
              </a:gs>
              <a:gs pos="100000">
                <a:srgbClr val="D5CB71">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Rectángulo"/>
          <p:cNvSpPr/>
          <p:nvPr/>
        </p:nvSpPr>
        <p:spPr>
          <a:xfrm>
            <a:off x="2595544" y="1857364"/>
            <a:ext cx="5238750" cy="3046988"/>
          </a:xfrm>
          <a:prstGeom prst="rect">
            <a:avLst/>
          </a:prstGeom>
        </p:spPr>
        <p:txBody>
          <a:bodyPr>
            <a:spAutoFit/>
          </a:bodyPr>
          <a:lstStyle/>
          <a:p>
            <a:pPr algn="ctr"/>
            <a:r>
              <a:rPr lang="es-ES" sz="4800" b="1" dirty="0" smtClean="0">
                <a:latin typeface="Old English Text MT" pitchFamily="66" charset="0"/>
              </a:rPr>
              <a:t>Extrañas fotografías </a:t>
            </a:r>
          </a:p>
          <a:p>
            <a:pPr algn="ctr"/>
            <a:r>
              <a:rPr lang="es-ES" sz="4800" b="1" dirty="0" smtClean="0">
                <a:latin typeface="Old English Text MT" pitchFamily="66" charset="0"/>
              </a:rPr>
              <a:t>del pasado que no </a:t>
            </a:r>
          </a:p>
          <a:p>
            <a:pPr algn="ctr"/>
            <a:r>
              <a:rPr lang="es-ES" sz="4800" b="1" dirty="0" smtClean="0">
                <a:latin typeface="Old English Text MT" pitchFamily="66" charset="0"/>
              </a:rPr>
              <a:t>tienen explicación</a:t>
            </a:r>
            <a:endParaRPr lang="es-ES" sz="4800" b="1" dirty="0">
              <a:latin typeface="Old English Text MT" pitchFamily="66" charset="0"/>
            </a:endParaRPr>
          </a:p>
        </p:txBody>
      </p:sp>
      <p:sp>
        <p:nvSpPr>
          <p:cNvPr id="22" name="21 Elipse"/>
          <p:cNvSpPr/>
          <p:nvPr/>
        </p:nvSpPr>
        <p:spPr>
          <a:xfrm>
            <a:off x="809594" y="1142984"/>
            <a:ext cx="9085958" cy="4572000"/>
          </a:xfrm>
          <a:prstGeom prst="ellipse">
            <a:avLst/>
          </a:prstGeom>
          <a:solidFill>
            <a:srgbClr val="FF33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11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0" fill="hold"/>
                                        <p:tgtEl>
                                          <p:spTgt spid="18"/>
                                        </p:tgtEl>
                                        <p:attrNameLst>
                                          <p:attrName>ppt_x</p:attrName>
                                        </p:attrNameLst>
                                      </p:cBhvr>
                                      <p:tavLst>
                                        <p:tav tm="0">
                                          <p:val>
                                            <p:strVal val="0-#ppt_w/2"/>
                                          </p:val>
                                        </p:tav>
                                        <p:tav tm="100000">
                                          <p:val>
                                            <p:strVal val="#ppt_x"/>
                                          </p:val>
                                        </p:tav>
                                      </p:tavLst>
                                    </p:anim>
                                    <p:anim calcmode="lin" valueType="num">
                                      <p:cBhvr additive="base">
                                        <p:cTn id="8" dur="5000" fill="hold"/>
                                        <p:tgtEl>
                                          <p:spTgt spid="18"/>
                                        </p:tgtEl>
                                        <p:attrNameLst>
                                          <p:attrName>ppt_y</p:attrName>
                                        </p:attrNameLst>
                                      </p:cBhvr>
                                      <p:tavLst>
                                        <p:tav tm="0">
                                          <p:val>
                                            <p:strVal val="#ppt_y"/>
                                          </p:val>
                                        </p:tav>
                                        <p:tav tm="100000">
                                          <p:val>
                                            <p:strVal val="#ppt_y"/>
                                          </p:val>
                                        </p:tav>
                                      </p:tavLst>
                                    </p:anim>
                                  </p:childTnLst>
                                </p:cTn>
                              </p:par>
                              <p:par>
                                <p:cTn id="9" presetID="7" presetClass="entr" presetSubtype="2"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0" fill="hold"/>
                                        <p:tgtEl>
                                          <p:spTgt spid="19"/>
                                        </p:tgtEl>
                                        <p:attrNameLst>
                                          <p:attrName>ppt_x</p:attrName>
                                        </p:attrNameLst>
                                      </p:cBhvr>
                                      <p:tavLst>
                                        <p:tav tm="0">
                                          <p:val>
                                            <p:strVal val="1+#ppt_w/2"/>
                                          </p:val>
                                        </p:tav>
                                        <p:tav tm="100000">
                                          <p:val>
                                            <p:strVal val="#ppt_x"/>
                                          </p:val>
                                        </p:tav>
                                      </p:tavLst>
                                    </p:anim>
                                    <p:anim calcmode="lin" valueType="num">
                                      <p:cBhvr additive="base">
                                        <p:cTn id="12" dur="5000" fill="hold"/>
                                        <p:tgtEl>
                                          <p:spTgt spid="19"/>
                                        </p:tgtEl>
                                        <p:attrNameLst>
                                          <p:attrName>ppt_y</p:attrName>
                                        </p:attrNameLst>
                                      </p:cBhvr>
                                      <p:tavLst>
                                        <p:tav tm="0">
                                          <p:val>
                                            <p:strVal val="#ppt_y"/>
                                          </p:val>
                                        </p:tav>
                                        <p:tav tm="100000">
                                          <p:val>
                                            <p:strVal val="#ppt_y"/>
                                          </p:val>
                                        </p:tav>
                                      </p:tavLst>
                                    </p:anim>
                                  </p:childTnLst>
                                </p:cTn>
                              </p:par>
                              <p:par>
                                <p:cTn id="13" presetID="20" presetClass="exit" presetSubtype="0" fill="hold" nodeType="withEffect">
                                  <p:stCondLst>
                                    <p:cond delay="0"/>
                                  </p:stCondLst>
                                  <p:childTnLst>
                                    <p:animEffect transition="out" filter="wedge">
                                      <p:cBhvr>
                                        <p:cTn id="14" dur="3000"/>
                                        <p:tgtEl>
                                          <p:spTgt spid="21"/>
                                        </p:tgtEl>
                                      </p:cBhvr>
                                    </p:animEffect>
                                    <p:set>
                                      <p:cBhvr>
                                        <p:cTn id="15" dur="1" fill="hold">
                                          <p:stCondLst>
                                            <p:cond delay="2999"/>
                                          </p:stCondLst>
                                        </p:cTn>
                                        <p:tgtEl>
                                          <p:spTgt spid="21"/>
                                        </p:tgtEl>
                                        <p:attrNameLst>
                                          <p:attrName>style.visibility</p:attrName>
                                        </p:attrNameLst>
                                      </p:cBhvr>
                                      <p:to>
                                        <p:strVal val="hidden"/>
                                      </p:to>
                                    </p:set>
                                  </p:childTnLst>
                                </p:cTn>
                              </p:par>
                              <p:par>
                                <p:cTn id="16" presetID="20" presetClass="exit" presetSubtype="0" fill="hold" nodeType="withEffect">
                                  <p:stCondLst>
                                    <p:cond delay="0"/>
                                  </p:stCondLst>
                                  <p:childTnLst>
                                    <p:animEffect transition="out" filter="wedge">
                                      <p:cBhvr>
                                        <p:cTn id="17" dur="5000"/>
                                        <p:tgtEl>
                                          <p:spTgt spid="22"/>
                                        </p:tgtEl>
                                      </p:cBhvr>
                                    </p:animEffect>
                                    <p:set>
                                      <p:cBhvr>
                                        <p:cTn id="18" dur="1" fill="hold">
                                          <p:stCondLst>
                                            <p:cond delay="4999"/>
                                          </p:stCondLst>
                                        </p:cTn>
                                        <p:tgtEl>
                                          <p:spTgt spid="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Jose Luis\Escritorio\191628d79b0ee6038eef30ab1e86eb6f.jpg"/>
          <p:cNvPicPr>
            <a:picLocks noChangeAspect="1" noChangeArrowheads="1"/>
          </p:cNvPicPr>
          <p:nvPr/>
        </p:nvPicPr>
        <p:blipFill>
          <a:blip r:embed="rId2"/>
          <a:srcRect/>
          <a:stretch>
            <a:fillRect/>
          </a:stretch>
        </p:blipFill>
        <p:spPr bwMode="auto">
          <a:xfrm>
            <a:off x="0" y="0"/>
            <a:ext cx="5734740" cy="6815135"/>
          </a:xfrm>
          <a:prstGeom prst="rect">
            <a:avLst/>
          </a:prstGeom>
          <a:noFill/>
        </p:spPr>
      </p:pic>
      <p:sp>
        <p:nvSpPr>
          <p:cNvPr id="3" name="2 Rectángulo"/>
          <p:cNvSpPr/>
          <p:nvPr/>
        </p:nvSpPr>
        <p:spPr>
          <a:xfrm>
            <a:off x="6238882" y="2214554"/>
            <a:ext cx="3524238" cy="3970318"/>
          </a:xfrm>
          <a:prstGeom prst="rect">
            <a:avLst/>
          </a:prstGeom>
        </p:spPr>
        <p:txBody>
          <a:bodyPr wrap="square">
            <a:spAutoFit/>
          </a:bodyPr>
          <a:lstStyle/>
          <a:p>
            <a:pPr algn="ctr"/>
            <a:r>
              <a:rPr lang="es-ES" sz="2800" b="1" dirty="0" smtClean="0">
                <a:latin typeface="Old English Text MT" pitchFamily="66" charset="0"/>
              </a:rPr>
              <a:t>A veces, al hurgar entre las fotos antiguas, nos encontramos con cosas muy extrañas, que simplemente no tienen explicación, o que traspasan la barrera de la época.</a:t>
            </a:r>
          </a:p>
        </p:txBody>
      </p:sp>
      <p:sp>
        <p:nvSpPr>
          <p:cNvPr id="4" name="3 Elipse"/>
          <p:cNvSpPr/>
          <p:nvPr/>
        </p:nvSpPr>
        <p:spPr>
          <a:xfrm>
            <a:off x="5738816" y="1214422"/>
            <a:ext cx="4738684" cy="5500726"/>
          </a:xfrm>
          <a:prstGeom prst="ellipse">
            <a:avLst/>
          </a:prstGeom>
          <a:solidFill>
            <a:srgbClr val="FF7757">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Elipse"/>
          <p:cNvSpPr/>
          <p:nvPr/>
        </p:nvSpPr>
        <p:spPr>
          <a:xfrm>
            <a:off x="5453064" y="1000108"/>
            <a:ext cx="5238750" cy="5857892"/>
          </a:xfrm>
          <a:prstGeom prst="ellipse">
            <a:avLst/>
          </a:prstGeom>
          <a:solidFill>
            <a:srgbClr val="FF7757">
              <a:alpha val="9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Elipse"/>
          <p:cNvSpPr/>
          <p:nvPr/>
        </p:nvSpPr>
        <p:spPr>
          <a:xfrm>
            <a:off x="5953130" y="1571612"/>
            <a:ext cx="4205881" cy="4857784"/>
          </a:xfrm>
          <a:prstGeom prst="ellipse">
            <a:avLst/>
          </a:prstGeom>
          <a:solidFill>
            <a:srgbClr val="FF330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14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0" presetClass="exit" presetSubtype="0" fill="hold" nodeType="withEffect">
                                  <p:stCondLst>
                                    <p:cond delay="0"/>
                                  </p:stCondLst>
                                  <p:childTnLst>
                                    <p:animEffect transition="out" filter="wedge">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https://difundir.org/wp-content/uploads/2017/10/a-80.jpg"/>
          <p:cNvSpPr>
            <a:spLocks noChangeAspect="1" noChangeArrowheads="1"/>
          </p:cNvSpPr>
          <p:nvPr/>
        </p:nvSpPr>
        <p:spPr bwMode="auto">
          <a:xfrm>
            <a:off x="178263" y="-2255838"/>
            <a:ext cx="7639844" cy="470535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028" name="AutoShape 4" descr="https://difundir.org/wp-content/uploads/2017/10/a-80.jpg"/>
          <p:cNvSpPr>
            <a:spLocks noChangeAspect="1" noChangeArrowheads="1"/>
          </p:cNvSpPr>
          <p:nvPr/>
        </p:nvSpPr>
        <p:spPr bwMode="auto">
          <a:xfrm>
            <a:off x="178263" y="-2255838"/>
            <a:ext cx="7639844" cy="470535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030" name="AutoShape 6" descr="https://difundir.org/wp-content/uploads/2017/10/a-80.jpg"/>
          <p:cNvSpPr>
            <a:spLocks noChangeAspect="1" noChangeArrowheads="1"/>
          </p:cNvSpPr>
          <p:nvPr/>
        </p:nvSpPr>
        <p:spPr bwMode="auto">
          <a:xfrm>
            <a:off x="178263" y="-2255838"/>
            <a:ext cx="7639844" cy="470535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1031" name="Picture 7" descr="C:\Documents and Settings\Jose Luis\Escritorio\a-80.jpg"/>
          <p:cNvPicPr>
            <a:picLocks noChangeAspect="1" noChangeArrowheads="1"/>
          </p:cNvPicPr>
          <p:nvPr/>
        </p:nvPicPr>
        <p:blipFill>
          <a:blip r:embed="rId2"/>
          <a:srcRect/>
          <a:stretch>
            <a:fillRect/>
          </a:stretch>
        </p:blipFill>
        <p:spPr bwMode="auto">
          <a:xfrm>
            <a:off x="0" y="0"/>
            <a:ext cx="10555082"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5595940" y="642918"/>
            <a:ext cx="4357718" cy="5632311"/>
          </a:xfrm>
          <a:prstGeom prst="rect">
            <a:avLst/>
          </a:prstGeom>
        </p:spPr>
        <p:txBody>
          <a:bodyPr wrap="square">
            <a:spAutoFit/>
          </a:bodyPr>
          <a:lstStyle/>
          <a:p>
            <a:pPr algn="ctr"/>
            <a:r>
              <a:rPr lang="es-ES" sz="2400" b="1" dirty="0" smtClean="0">
                <a:latin typeface="Old English Text MT" pitchFamily="66" charset="0"/>
              </a:rPr>
              <a:t>Algunas de estas imágenes realmente hacen que uno se apriete la cabeza, ya que escapan a toda lógica. En tales casos, la imaginación juega un papel importante, aunque esto, por supuesto, depende del poder de la fantasía.</a:t>
            </a:r>
          </a:p>
          <a:p>
            <a:pPr algn="ctr"/>
            <a:r>
              <a:rPr lang="es-ES" sz="2400" b="1" dirty="0" smtClean="0">
                <a:latin typeface="Old English Text MT" pitchFamily="66" charset="0"/>
              </a:rPr>
              <a:t>En esta ocasión, te proponemos una selección de fotos raras del pasado, que sin duda te harán preguntarte acerca del contexto en que fueron tomadas. Sin más, he aquí imágenes del pasado, que no tienen explicación…</a:t>
            </a:r>
            <a:endParaRPr lang="es-ES" sz="2400" b="1" dirty="0">
              <a:latin typeface="Old English Text MT" pitchFamily="66" charset="0"/>
            </a:endParaRPr>
          </a:p>
        </p:txBody>
      </p:sp>
      <p:pic>
        <p:nvPicPr>
          <p:cNvPr id="5" name="Picture 2" descr="C:\Documents and Settings\Jose Luis\Escritorio\zb-2.jpg"/>
          <p:cNvPicPr>
            <a:picLocks noChangeAspect="1" noChangeArrowheads="1"/>
          </p:cNvPicPr>
          <p:nvPr/>
        </p:nvPicPr>
        <p:blipFill>
          <a:blip r:embed="rId2"/>
          <a:srcRect l="14886" r="7251"/>
          <a:stretch>
            <a:fillRect/>
          </a:stretch>
        </p:blipFill>
        <p:spPr bwMode="auto">
          <a:xfrm flipH="1">
            <a:off x="0" y="0"/>
            <a:ext cx="4952998" cy="6848475"/>
          </a:xfrm>
          <a:prstGeom prst="rect">
            <a:avLst/>
          </a:prstGeom>
          <a:noFill/>
        </p:spPr>
      </p:pic>
      <p:sp>
        <p:nvSpPr>
          <p:cNvPr id="6" name="5 Elipse"/>
          <p:cNvSpPr/>
          <p:nvPr/>
        </p:nvSpPr>
        <p:spPr>
          <a:xfrm>
            <a:off x="5453064" y="1000108"/>
            <a:ext cx="5238750" cy="5857892"/>
          </a:xfrm>
          <a:prstGeom prst="ellipse">
            <a:avLst/>
          </a:prstGeom>
          <a:solidFill>
            <a:srgbClr val="FF7757">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Elipse"/>
          <p:cNvSpPr/>
          <p:nvPr/>
        </p:nvSpPr>
        <p:spPr>
          <a:xfrm>
            <a:off x="5048212" y="1"/>
            <a:ext cx="5429288" cy="6857999"/>
          </a:xfrm>
          <a:prstGeom prst="ellipse">
            <a:avLst/>
          </a:prstGeom>
          <a:solidFill>
            <a:srgbClr val="FF775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Elipse"/>
          <p:cNvSpPr/>
          <p:nvPr/>
        </p:nvSpPr>
        <p:spPr>
          <a:xfrm>
            <a:off x="5453064" y="571480"/>
            <a:ext cx="4643470" cy="5786478"/>
          </a:xfrm>
          <a:prstGeom prst="ellipse">
            <a:avLst/>
          </a:prstGeom>
          <a:solidFill>
            <a:srgbClr val="FF330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25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20" presetClass="exit" presetSubtype="0" fill="hold" nodeType="withEffect">
                                  <p:stCondLst>
                                    <p:cond delay="0"/>
                                  </p:stCondLst>
                                  <p:childTnLst>
                                    <p:animEffect transition="out" filter="wedge">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Jose Luis\Escritorio\b-76.jpg"/>
          <p:cNvPicPr>
            <a:picLocks noChangeAspect="1" noChangeArrowheads="1"/>
          </p:cNvPicPr>
          <p:nvPr/>
        </p:nvPicPr>
        <p:blipFill>
          <a:blip r:embed="rId2"/>
          <a:srcRect/>
          <a:stretch>
            <a:fillRect/>
          </a:stretch>
        </p:blipFill>
        <p:spPr bwMode="auto">
          <a:xfrm>
            <a:off x="0" y="0"/>
            <a:ext cx="10680736"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Jose Luis\Escritorio\r-26.jpg"/>
          <p:cNvPicPr>
            <a:picLocks noChangeAspect="1" noChangeArrowheads="1"/>
          </p:cNvPicPr>
          <p:nvPr/>
        </p:nvPicPr>
        <p:blipFill>
          <a:blip r:embed="rId2"/>
          <a:srcRect/>
          <a:stretch>
            <a:fillRect/>
          </a:stretch>
        </p:blipFill>
        <p:spPr bwMode="auto">
          <a:xfrm>
            <a:off x="2809858" y="0"/>
            <a:ext cx="7667642" cy="7305675"/>
          </a:xfrm>
          <a:prstGeom prst="rect">
            <a:avLst/>
          </a:prstGeom>
          <a:noFill/>
        </p:spPr>
      </p:pic>
      <p:sp>
        <p:nvSpPr>
          <p:cNvPr id="5" name="4 Rectángulo redondeado"/>
          <p:cNvSpPr/>
          <p:nvPr/>
        </p:nvSpPr>
        <p:spPr>
          <a:xfrm rot="5400000" flipH="1" flipV="1">
            <a:off x="-2333654" y="3071813"/>
            <a:ext cx="6858002" cy="714379"/>
          </a:xfrm>
          <a:prstGeom prst="roundRect">
            <a:avLst>
              <a:gd name="adj" fmla="val 0"/>
            </a:avLst>
          </a:prstGeom>
          <a:gradFill flip="none" rotWithShape="1">
            <a:gsLst>
              <a:gs pos="0">
                <a:srgbClr val="D5CB71">
                  <a:shade val="30000"/>
                  <a:satMod val="115000"/>
                </a:srgbClr>
              </a:gs>
              <a:gs pos="50000">
                <a:srgbClr val="D5CB71">
                  <a:shade val="67500"/>
                  <a:satMod val="115000"/>
                </a:srgbClr>
              </a:gs>
              <a:gs pos="100000">
                <a:srgbClr val="D5CB71">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redondeado"/>
          <p:cNvSpPr/>
          <p:nvPr/>
        </p:nvSpPr>
        <p:spPr>
          <a:xfrm rot="5400000" flipH="1" flipV="1">
            <a:off x="-1619274" y="3071810"/>
            <a:ext cx="6858002" cy="714379"/>
          </a:xfrm>
          <a:prstGeom prst="roundRect">
            <a:avLst>
              <a:gd name="adj" fmla="val 0"/>
            </a:avLst>
          </a:prstGeom>
          <a:gradFill flip="none" rotWithShape="1">
            <a:gsLst>
              <a:gs pos="0">
                <a:srgbClr val="D5CB71">
                  <a:shade val="30000"/>
                  <a:satMod val="115000"/>
                </a:srgbClr>
              </a:gs>
              <a:gs pos="50000">
                <a:srgbClr val="D5CB71">
                  <a:shade val="67500"/>
                  <a:satMod val="115000"/>
                </a:srgbClr>
              </a:gs>
              <a:gs pos="100000">
                <a:srgbClr val="D5CB71">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redondeado"/>
          <p:cNvSpPr/>
          <p:nvPr/>
        </p:nvSpPr>
        <p:spPr>
          <a:xfrm rot="5400000" flipH="1" flipV="1">
            <a:off x="-976333" y="3071813"/>
            <a:ext cx="6858002" cy="714379"/>
          </a:xfrm>
          <a:prstGeom prst="roundRect">
            <a:avLst>
              <a:gd name="adj" fmla="val 0"/>
            </a:avLst>
          </a:prstGeom>
          <a:gradFill flip="none" rotWithShape="1">
            <a:gsLst>
              <a:gs pos="0">
                <a:srgbClr val="D5CB71">
                  <a:shade val="30000"/>
                  <a:satMod val="115000"/>
                </a:srgbClr>
              </a:gs>
              <a:gs pos="50000">
                <a:srgbClr val="D5CB71">
                  <a:shade val="67500"/>
                  <a:satMod val="115000"/>
                </a:srgbClr>
              </a:gs>
              <a:gs pos="100000">
                <a:srgbClr val="D5CB71">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redondeado"/>
          <p:cNvSpPr/>
          <p:nvPr/>
        </p:nvSpPr>
        <p:spPr>
          <a:xfrm rot="5400000" flipH="1" flipV="1">
            <a:off x="-3071811" y="3071812"/>
            <a:ext cx="6858002" cy="714379"/>
          </a:xfrm>
          <a:prstGeom prst="roundRect">
            <a:avLst>
              <a:gd name="adj" fmla="val 0"/>
            </a:avLst>
          </a:prstGeom>
          <a:gradFill flip="none" rotWithShape="1">
            <a:gsLst>
              <a:gs pos="0">
                <a:srgbClr val="D5CB71">
                  <a:shade val="30000"/>
                  <a:satMod val="115000"/>
                </a:srgbClr>
              </a:gs>
              <a:gs pos="50000">
                <a:srgbClr val="D5CB71">
                  <a:shade val="67500"/>
                  <a:satMod val="115000"/>
                </a:srgbClr>
              </a:gs>
              <a:gs pos="100000">
                <a:srgbClr val="D5CB71">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6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0-#ppt_w/2"/>
                                          </p:val>
                                        </p:tav>
                                        <p:tav tm="100000">
                                          <p:val>
                                            <p:strVal val="#ppt_x"/>
                                          </p:val>
                                        </p:tav>
                                      </p:tavLst>
                                    </p:anim>
                                    <p:anim calcmode="lin" valueType="num">
                                      <p:cBhvr additive="base">
                                        <p:cTn id="8" dur="5000" fill="hold"/>
                                        <p:tgtEl>
                                          <p:spTgt spid="5"/>
                                        </p:tgtEl>
                                        <p:attrNameLst>
                                          <p:attrName>ppt_y</p:attrName>
                                        </p:attrNameLst>
                                      </p:cBhvr>
                                      <p:tavLst>
                                        <p:tav tm="0">
                                          <p:val>
                                            <p:strVal val="#ppt_y"/>
                                          </p:val>
                                        </p:tav>
                                        <p:tav tm="100000">
                                          <p:val>
                                            <p:strVal val="#ppt_y"/>
                                          </p:val>
                                        </p:tav>
                                      </p:tavLst>
                                    </p:anim>
                                  </p:childTnLst>
                                </p:cTn>
                              </p:par>
                              <p:par>
                                <p:cTn id="9" presetID="7" presetClass="entr" presetSubtype="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0" fill="hold"/>
                                        <p:tgtEl>
                                          <p:spTgt spid="7"/>
                                        </p:tgtEl>
                                        <p:attrNameLst>
                                          <p:attrName>ppt_x</p:attrName>
                                        </p:attrNameLst>
                                      </p:cBhvr>
                                      <p:tavLst>
                                        <p:tav tm="0">
                                          <p:val>
                                            <p:strVal val="0-#ppt_w/2"/>
                                          </p:val>
                                        </p:tav>
                                        <p:tav tm="100000">
                                          <p:val>
                                            <p:strVal val="#ppt_x"/>
                                          </p:val>
                                        </p:tav>
                                      </p:tavLst>
                                    </p:anim>
                                    <p:anim calcmode="lin" valueType="num">
                                      <p:cBhvr additive="base">
                                        <p:cTn id="12" dur="5000" fill="hold"/>
                                        <p:tgtEl>
                                          <p:spTgt spid="7"/>
                                        </p:tgtEl>
                                        <p:attrNameLst>
                                          <p:attrName>ppt_y</p:attrName>
                                        </p:attrNameLst>
                                      </p:cBhvr>
                                      <p:tavLst>
                                        <p:tav tm="0">
                                          <p:val>
                                            <p:strVal val="#ppt_y"/>
                                          </p:val>
                                        </p:tav>
                                        <p:tav tm="100000">
                                          <p:val>
                                            <p:strVal val="#ppt_y"/>
                                          </p:val>
                                        </p:tav>
                                      </p:tavLst>
                                    </p:anim>
                                  </p:childTnLst>
                                </p:cTn>
                              </p:par>
                              <p:par>
                                <p:cTn id="13" presetID="7" presetClass="entr" presetSubtype="8"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0" fill="hold"/>
                                        <p:tgtEl>
                                          <p:spTgt spid="8"/>
                                        </p:tgtEl>
                                        <p:attrNameLst>
                                          <p:attrName>ppt_x</p:attrName>
                                        </p:attrNameLst>
                                      </p:cBhvr>
                                      <p:tavLst>
                                        <p:tav tm="0">
                                          <p:val>
                                            <p:strVal val="0-#ppt_w/2"/>
                                          </p:val>
                                        </p:tav>
                                        <p:tav tm="100000">
                                          <p:val>
                                            <p:strVal val="#ppt_x"/>
                                          </p:val>
                                        </p:tav>
                                      </p:tavLst>
                                    </p:anim>
                                    <p:anim calcmode="lin" valueType="num">
                                      <p:cBhvr additive="base">
                                        <p:cTn id="16" dur="5000" fill="hold"/>
                                        <p:tgtEl>
                                          <p:spTgt spid="8"/>
                                        </p:tgtEl>
                                        <p:attrNameLst>
                                          <p:attrName>ppt_y</p:attrName>
                                        </p:attrNameLst>
                                      </p:cBhvr>
                                      <p:tavLst>
                                        <p:tav tm="0">
                                          <p:val>
                                            <p:strVal val="#ppt_y"/>
                                          </p:val>
                                        </p:tav>
                                        <p:tav tm="100000">
                                          <p:val>
                                            <p:strVal val="#ppt_y"/>
                                          </p:val>
                                        </p:tav>
                                      </p:tavLst>
                                    </p:anim>
                                  </p:childTnLst>
                                </p:cTn>
                              </p:par>
                              <p:par>
                                <p:cTn id="17" presetID="7" presetClass="entr" presetSubtype="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0" fill="hold"/>
                                        <p:tgtEl>
                                          <p:spTgt spid="9"/>
                                        </p:tgtEl>
                                        <p:attrNameLst>
                                          <p:attrName>ppt_x</p:attrName>
                                        </p:attrNameLst>
                                      </p:cBhvr>
                                      <p:tavLst>
                                        <p:tav tm="0">
                                          <p:val>
                                            <p:strVal val="0-#ppt_w/2"/>
                                          </p:val>
                                        </p:tav>
                                        <p:tav tm="100000">
                                          <p:val>
                                            <p:strVal val="#ppt_x"/>
                                          </p:val>
                                        </p:tav>
                                      </p:tavLst>
                                    </p:anim>
                                    <p:anim calcmode="lin" valueType="num">
                                      <p:cBhvr additive="base">
                                        <p:cTn id="20" dur="5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Jose Luis\Escritorio\c-76.jpg"/>
          <p:cNvPicPr>
            <a:picLocks noChangeAspect="1" noChangeArrowheads="1"/>
          </p:cNvPicPr>
          <p:nvPr/>
        </p:nvPicPr>
        <p:blipFill>
          <a:blip r:embed="rId2"/>
          <a:srcRect/>
          <a:stretch>
            <a:fillRect/>
          </a:stretch>
        </p:blipFill>
        <p:spPr bwMode="auto">
          <a:xfrm>
            <a:off x="0" y="0"/>
            <a:ext cx="10598627"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Jose Luis\Escritorio\zc-2.jpg"/>
          <p:cNvPicPr>
            <a:picLocks noChangeAspect="1" noChangeArrowheads="1"/>
          </p:cNvPicPr>
          <p:nvPr/>
        </p:nvPicPr>
        <p:blipFill>
          <a:blip r:embed="rId2"/>
          <a:srcRect/>
          <a:stretch>
            <a:fillRect/>
          </a:stretch>
        </p:blipFill>
        <p:spPr bwMode="auto">
          <a:xfrm>
            <a:off x="-1" y="0"/>
            <a:ext cx="10501016"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Jose Luis\Escritorio\e-77.jpg"/>
          <p:cNvPicPr>
            <a:picLocks noChangeAspect="1" noChangeArrowheads="1"/>
          </p:cNvPicPr>
          <p:nvPr/>
        </p:nvPicPr>
        <p:blipFill>
          <a:blip r:embed="rId2"/>
          <a:srcRect/>
          <a:stretch>
            <a:fillRect/>
          </a:stretch>
        </p:blipFill>
        <p:spPr bwMode="auto">
          <a:xfrm>
            <a:off x="0" y="0"/>
            <a:ext cx="10641237"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Jose Luis\Escritorio\s-19.jpg"/>
          <p:cNvPicPr>
            <a:picLocks noChangeAspect="1" noChangeArrowheads="1"/>
          </p:cNvPicPr>
          <p:nvPr/>
        </p:nvPicPr>
        <p:blipFill>
          <a:blip r:embed="rId2"/>
          <a:srcRect/>
          <a:stretch>
            <a:fillRect/>
          </a:stretch>
        </p:blipFill>
        <p:spPr bwMode="auto">
          <a:xfrm>
            <a:off x="-476290" y="0"/>
            <a:ext cx="6474069" cy="6870415"/>
          </a:xfrm>
          <a:prstGeom prst="rect">
            <a:avLst/>
          </a:prstGeom>
          <a:noFill/>
        </p:spPr>
      </p:pic>
      <p:pic>
        <p:nvPicPr>
          <p:cNvPr id="3" name="Picture 2" descr="C:\Documents and Settings\Jose Luis\Escritorio\z-3.jpg"/>
          <p:cNvPicPr>
            <a:picLocks noChangeAspect="1" noChangeArrowheads="1"/>
          </p:cNvPicPr>
          <p:nvPr/>
        </p:nvPicPr>
        <p:blipFill>
          <a:blip r:embed="rId3"/>
          <a:srcRect/>
          <a:stretch>
            <a:fillRect/>
          </a:stretch>
        </p:blipFill>
        <p:spPr bwMode="auto">
          <a:xfrm>
            <a:off x="5320606" y="-32860"/>
            <a:ext cx="5156894" cy="689086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Jose Luis\Escritorio\g-77.jpg"/>
          <p:cNvPicPr>
            <a:picLocks noChangeAspect="1" noChangeArrowheads="1"/>
          </p:cNvPicPr>
          <p:nvPr/>
        </p:nvPicPr>
        <p:blipFill>
          <a:blip r:embed="rId2"/>
          <a:srcRect/>
          <a:stretch>
            <a:fillRect/>
          </a:stretch>
        </p:blipFill>
        <p:spPr bwMode="auto">
          <a:xfrm>
            <a:off x="0" y="0"/>
            <a:ext cx="10477500"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Jose Luis\Escritorio\i-68.jpg"/>
          <p:cNvPicPr>
            <a:picLocks noChangeAspect="1" noChangeArrowheads="1"/>
          </p:cNvPicPr>
          <p:nvPr/>
        </p:nvPicPr>
        <p:blipFill>
          <a:blip r:embed="rId2"/>
          <a:srcRect/>
          <a:stretch>
            <a:fillRect/>
          </a:stretch>
        </p:blipFill>
        <p:spPr bwMode="auto">
          <a:xfrm>
            <a:off x="0" y="0"/>
            <a:ext cx="10527123"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Jose Luis\Escritorio\j-70.jpg"/>
          <p:cNvPicPr>
            <a:picLocks noChangeAspect="1" noChangeArrowheads="1"/>
          </p:cNvPicPr>
          <p:nvPr/>
        </p:nvPicPr>
        <p:blipFill>
          <a:blip r:embed="rId2"/>
          <a:srcRect/>
          <a:stretch>
            <a:fillRect/>
          </a:stretch>
        </p:blipFill>
        <p:spPr bwMode="auto">
          <a:xfrm>
            <a:off x="0" y="0"/>
            <a:ext cx="5484355" cy="7083792"/>
          </a:xfrm>
          <a:prstGeom prst="rect">
            <a:avLst/>
          </a:prstGeom>
          <a:noFill/>
        </p:spPr>
      </p:pic>
      <p:pic>
        <p:nvPicPr>
          <p:cNvPr id="3" name="Picture 2" descr="C:\Documents and Settings\Jose Luis\Escritorio\za-2.jpg"/>
          <p:cNvPicPr>
            <a:picLocks noChangeAspect="1" noChangeArrowheads="1"/>
          </p:cNvPicPr>
          <p:nvPr/>
        </p:nvPicPr>
        <p:blipFill>
          <a:blip r:embed="rId3"/>
          <a:srcRect/>
          <a:stretch>
            <a:fillRect/>
          </a:stretch>
        </p:blipFill>
        <p:spPr bwMode="auto">
          <a:xfrm>
            <a:off x="5095874" y="0"/>
            <a:ext cx="5893594"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Jose Luis\Escritorio\w-6.jpg"/>
          <p:cNvPicPr>
            <a:picLocks noChangeAspect="1" noChangeArrowheads="1"/>
          </p:cNvPicPr>
          <p:nvPr/>
        </p:nvPicPr>
        <p:blipFill>
          <a:blip r:embed="rId2"/>
          <a:srcRect/>
          <a:stretch>
            <a:fillRect/>
          </a:stretch>
        </p:blipFill>
        <p:spPr bwMode="auto">
          <a:xfrm>
            <a:off x="0" y="0"/>
            <a:ext cx="10477500"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Jose Luis\Escritorio\v-8.jpg"/>
          <p:cNvPicPr>
            <a:picLocks noChangeAspect="1" noChangeArrowheads="1"/>
          </p:cNvPicPr>
          <p:nvPr/>
        </p:nvPicPr>
        <p:blipFill>
          <a:blip r:embed="rId2"/>
          <a:srcRect/>
          <a:stretch>
            <a:fillRect/>
          </a:stretch>
        </p:blipFill>
        <p:spPr bwMode="auto">
          <a:xfrm>
            <a:off x="0" y="0"/>
            <a:ext cx="10695818" cy="70009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Jose Luis\Escritorio\u-13.jpg"/>
          <p:cNvPicPr>
            <a:picLocks noChangeAspect="1" noChangeArrowheads="1"/>
          </p:cNvPicPr>
          <p:nvPr/>
        </p:nvPicPr>
        <p:blipFill>
          <a:blip r:embed="rId2"/>
          <a:srcRect/>
          <a:stretch>
            <a:fillRect/>
          </a:stretch>
        </p:blipFill>
        <p:spPr bwMode="auto">
          <a:xfrm>
            <a:off x="0" y="0"/>
            <a:ext cx="5520501" cy="6858000"/>
          </a:xfrm>
          <a:prstGeom prst="rect">
            <a:avLst/>
          </a:prstGeom>
          <a:noFill/>
        </p:spPr>
      </p:pic>
      <p:pic>
        <p:nvPicPr>
          <p:cNvPr id="3" name="Picture 2" descr="C:\Documents and Settings\Jose Luis\Escritorio\t-17.jpg"/>
          <p:cNvPicPr>
            <a:picLocks noChangeAspect="1" noChangeArrowheads="1"/>
          </p:cNvPicPr>
          <p:nvPr/>
        </p:nvPicPr>
        <p:blipFill>
          <a:blip r:embed="rId3"/>
          <a:srcRect/>
          <a:stretch>
            <a:fillRect/>
          </a:stretch>
        </p:blipFill>
        <p:spPr bwMode="auto">
          <a:xfrm>
            <a:off x="5484318" y="-65206"/>
            <a:ext cx="4993182" cy="6923206"/>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Jose Luis\Escritorio\q-31.jpg"/>
          <p:cNvPicPr>
            <a:picLocks noChangeAspect="1" noChangeArrowheads="1"/>
          </p:cNvPicPr>
          <p:nvPr/>
        </p:nvPicPr>
        <p:blipFill>
          <a:blip r:embed="rId2"/>
          <a:srcRect/>
          <a:stretch>
            <a:fillRect/>
          </a:stretch>
        </p:blipFill>
        <p:spPr bwMode="auto">
          <a:xfrm>
            <a:off x="-1" y="0"/>
            <a:ext cx="10534628"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Jose Luis\Escritorio\o-50.jpg"/>
          <p:cNvPicPr>
            <a:picLocks noChangeAspect="1" noChangeArrowheads="1"/>
          </p:cNvPicPr>
          <p:nvPr/>
        </p:nvPicPr>
        <p:blipFill>
          <a:blip r:embed="rId2"/>
          <a:srcRect/>
          <a:stretch>
            <a:fillRect/>
          </a:stretch>
        </p:blipFill>
        <p:spPr bwMode="auto">
          <a:xfrm>
            <a:off x="1" y="0"/>
            <a:ext cx="10575126"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Jose Luis\Escritorio\n-53.jpg"/>
          <p:cNvPicPr>
            <a:picLocks noChangeAspect="1" noChangeArrowheads="1"/>
          </p:cNvPicPr>
          <p:nvPr/>
        </p:nvPicPr>
        <p:blipFill>
          <a:blip r:embed="rId2"/>
          <a:srcRect/>
          <a:stretch>
            <a:fillRect/>
          </a:stretch>
        </p:blipFill>
        <p:spPr bwMode="auto">
          <a:xfrm>
            <a:off x="0" y="0"/>
            <a:ext cx="10477500"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Jose Luis\Escritorio\m-56.jpg"/>
          <p:cNvPicPr>
            <a:picLocks noChangeAspect="1" noChangeArrowheads="1"/>
          </p:cNvPicPr>
          <p:nvPr/>
        </p:nvPicPr>
        <p:blipFill>
          <a:blip r:embed="rId2"/>
          <a:srcRect/>
          <a:stretch>
            <a:fillRect/>
          </a:stretch>
        </p:blipFill>
        <p:spPr bwMode="auto">
          <a:xfrm>
            <a:off x="0" y="0"/>
            <a:ext cx="10576214"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Jose Luis\Escritorio\p-39.jpg"/>
          <p:cNvPicPr>
            <a:picLocks noChangeAspect="1" noChangeArrowheads="1"/>
          </p:cNvPicPr>
          <p:nvPr/>
        </p:nvPicPr>
        <p:blipFill>
          <a:blip r:embed="rId2"/>
          <a:srcRect l="8135"/>
          <a:stretch>
            <a:fillRect/>
          </a:stretch>
        </p:blipFill>
        <p:spPr bwMode="auto">
          <a:xfrm>
            <a:off x="2809858" y="0"/>
            <a:ext cx="7667642" cy="6858000"/>
          </a:xfrm>
          <a:prstGeom prst="rect">
            <a:avLst/>
          </a:prstGeom>
          <a:noFill/>
        </p:spPr>
      </p:pic>
      <p:sp>
        <p:nvSpPr>
          <p:cNvPr id="5" name="4 Rectángulo redondeado"/>
          <p:cNvSpPr/>
          <p:nvPr/>
        </p:nvSpPr>
        <p:spPr>
          <a:xfrm rot="5400000" flipH="1" flipV="1">
            <a:off x="-2333654" y="3071813"/>
            <a:ext cx="6858002" cy="714379"/>
          </a:xfrm>
          <a:prstGeom prst="roundRect">
            <a:avLst>
              <a:gd name="adj" fmla="val 0"/>
            </a:avLst>
          </a:prstGeom>
          <a:gradFill flip="none" rotWithShape="1">
            <a:gsLst>
              <a:gs pos="0">
                <a:srgbClr val="D5CB71">
                  <a:shade val="30000"/>
                  <a:satMod val="115000"/>
                </a:srgbClr>
              </a:gs>
              <a:gs pos="50000">
                <a:srgbClr val="D5CB71">
                  <a:shade val="67500"/>
                  <a:satMod val="115000"/>
                </a:srgbClr>
              </a:gs>
              <a:gs pos="100000">
                <a:srgbClr val="D5CB71">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redondeado"/>
          <p:cNvSpPr/>
          <p:nvPr/>
        </p:nvSpPr>
        <p:spPr>
          <a:xfrm rot="5400000" flipH="1" flipV="1">
            <a:off x="-1619274" y="3071810"/>
            <a:ext cx="6858002" cy="714379"/>
          </a:xfrm>
          <a:prstGeom prst="roundRect">
            <a:avLst>
              <a:gd name="adj" fmla="val 0"/>
            </a:avLst>
          </a:prstGeom>
          <a:gradFill flip="none" rotWithShape="1">
            <a:gsLst>
              <a:gs pos="0">
                <a:srgbClr val="D5CB71">
                  <a:shade val="30000"/>
                  <a:satMod val="115000"/>
                </a:srgbClr>
              </a:gs>
              <a:gs pos="50000">
                <a:srgbClr val="D5CB71">
                  <a:shade val="67500"/>
                  <a:satMod val="115000"/>
                </a:srgbClr>
              </a:gs>
              <a:gs pos="100000">
                <a:srgbClr val="D5CB71">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redondeado"/>
          <p:cNvSpPr/>
          <p:nvPr/>
        </p:nvSpPr>
        <p:spPr>
          <a:xfrm rot="5400000" flipH="1" flipV="1">
            <a:off x="-976333" y="3071813"/>
            <a:ext cx="6858002" cy="714379"/>
          </a:xfrm>
          <a:prstGeom prst="roundRect">
            <a:avLst>
              <a:gd name="adj" fmla="val 0"/>
            </a:avLst>
          </a:prstGeom>
          <a:gradFill flip="none" rotWithShape="1">
            <a:gsLst>
              <a:gs pos="0">
                <a:srgbClr val="D5CB71">
                  <a:shade val="30000"/>
                  <a:satMod val="115000"/>
                </a:srgbClr>
              </a:gs>
              <a:gs pos="50000">
                <a:srgbClr val="D5CB71">
                  <a:shade val="67500"/>
                  <a:satMod val="115000"/>
                </a:srgbClr>
              </a:gs>
              <a:gs pos="100000">
                <a:srgbClr val="D5CB71">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redondeado"/>
          <p:cNvSpPr/>
          <p:nvPr/>
        </p:nvSpPr>
        <p:spPr>
          <a:xfrm rot="5400000" flipH="1" flipV="1">
            <a:off x="-3071811" y="3071812"/>
            <a:ext cx="6858002" cy="714379"/>
          </a:xfrm>
          <a:prstGeom prst="roundRect">
            <a:avLst>
              <a:gd name="adj" fmla="val 0"/>
            </a:avLst>
          </a:prstGeom>
          <a:gradFill flip="none" rotWithShape="1">
            <a:gsLst>
              <a:gs pos="0">
                <a:srgbClr val="D5CB71">
                  <a:shade val="30000"/>
                  <a:satMod val="115000"/>
                </a:srgbClr>
              </a:gs>
              <a:gs pos="50000">
                <a:srgbClr val="D5CB71">
                  <a:shade val="67500"/>
                  <a:satMod val="115000"/>
                </a:srgbClr>
              </a:gs>
              <a:gs pos="100000">
                <a:srgbClr val="D5CB71">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6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0-#ppt_w/2"/>
                                          </p:val>
                                        </p:tav>
                                        <p:tav tm="100000">
                                          <p:val>
                                            <p:strVal val="#ppt_x"/>
                                          </p:val>
                                        </p:tav>
                                      </p:tavLst>
                                    </p:anim>
                                    <p:anim calcmode="lin" valueType="num">
                                      <p:cBhvr additive="base">
                                        <p:cTn id="8" dur="5000" fill="hold"/>
                                        <p:tgtEl>
                                          <p:spTgt spid="5"/>
                                        </p:tgtEl>
                                        <p:attrNameLst>
                                          <p:attrName>ppt_y</p:attrName>
                                        </p:attrNameLst>
                                      </p:cBhvr>
                                      <p:tavLst>
                                        <p:tav tm="0">
                                          <p:val>
                                            <p:strVal val="#ppt_y"/>
                                          </p:val>
                                        </p:tav>
                                        <p:tav tm="100000">
                                          <p:val>
                                            <p:strVal val="#ppt_y"/>
                                          </p:val>
                                        </p:tav>
                                      </p:tavLst>
                                    </p:anim>
                                  </p:childTnLst>
                                </p:cTn>
                              </p:par>
                              <p:par>
                                <p:cTn id="9" presetID="7" presetClass="entr" presetSubtype="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0" fill="hold"/>
                                        <p:tgtEl>
                                          <p:spTgt spid="7"/>
                                        </p:tgtEl>
                                        <p:attrNameLst>
                                          <p:attrName>ppt_x</p:attrName>
                                        </p:attrNameLst>
                                      </p:cBhvr>
                                      <p:tavLst>
                                        <p:tav tm="0">
                                          <p:val>
                                            <p:strVal val="0-#ppt_w/2"/>
                                          </p:val>
                                        </p:tav>
                                        <p:tav tm="100000">
                                          <p:val>
                                            <p:strVal val="#ppt_x"/>
                                          </p:val>
                                        </p:tav>
                                      </p:tavLst>
                                    </p:anim>
                                    <p:anim calcmode="lin" valueType="num">
                                      <p:cBhvr additive="base">
                                        <p:cTn id="12" dur="5000" fill="hold"/>
                                        <p:tgtEl>
                                          <p:spTgt spid="7"/>
                                        </p:tgtEl>
                                        <p:attrNameLst>
                                          <p:attrName>ppt_y</p:attrName>
                                        </p:attrNameLst>
                                      </p:cBhvr>
                                      <p:tavLst>
                                        <p:tav tm="0">
                                          <p:val>
                                            <p:strVal val="#ppt_y"/>
                                          </p:val>
                                        </p:tav>
                                        <p:tav tm="100000">
                                          <p:val>
                                            <p:strVal val="#ppt_y"/>
                                          </p:val>
                                        </p:tav>
                                      </p:tavLst>
                                    </p:anim>
                                  </p:childTnLst>
                                </p:cTn>
                              </p:par>
                              <p:par>
                                <p:cTn id="13" presetID="7" presetClass="entr" presetSubtype="8"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0" fill="hold"/>
                                        <p:tgtEl>
                                          <p:spTgt spid="8"/>
                                        </p:tgtEl>
                                        <p:attrNameLst>
                                          <p:attrName>ppt_x</p:attrName>
                                        </p:attrNameLst>
                                      </p:cBhvr>
                                      <p:tavLst>
                                        <p:tav tm="0">
                                          <p:val>
                                            <p:strVal val="0-#ppt_w/2"/>
                                          </p:val>
                                        </p:tav>
                                        <p:tav tm="100000">
                                          <p:val>
                                            <p:strVal val="#ppt_x"/>
                                          </p:val>
                                        </p:tav>
                                      </p:tavLst>
                                    </p:anim>
                                    <p:anim calcmode="lin" valueType="num">
                                      <p:cBhvr additive="base">
                                        <p:cTn id="16" dur="5000" fill="hold"/>
                                        <p:tgtEl>
                                          <p:spTgt spid="8"/>
                                        </p:tgtEl>
                                        <p:attrNameLst>
                                          <p:attrName>ppt_y</p:attrName>
                                        </p:attrNameLst>
                                      </p:cBhvr>
                                      <p:tavLst>
                                        <p:tav tm="0">
                                          <p:val>
                                            <p:strVal val="#ppt_y"/>
                                          </p:val>
                                        </p:tav>
                                        <p:tav tm="100000">
                                          <p:val>
                                            <p:strVal val="#ppt_y"/>
                                          </p:val>
                                        </p:tav>
                                      </p:tavLst>
                                    </p:anim>
                                  </p:childTnLst>
                                </p:cTn>
                              </p:par>
                              <p:par>
                                <p:cTn id="17" presetID="7" presetClass="entr" presetSubtype="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0" fill="hold"/>
                                        <p:tgtEl>
                                          <p:spTgt spid="9"/>
                                        </p:tgtEl>
                                        <p:attrNameLst>
                                          <p:attrName>ppt_x</p:attrName>
                                        </p:attrNameLst>
                                      </p:cBhvr>
                                      <p:tavLst>
                                        <p:tav tm="0">
                                          <p:val>
                                            <p:strVal val="0-#ppt_w/2"/>
                                          </p:val>
                                        </p:tav>
                                        <p:tav tm="100000">
                                          <p:val>
                                            <p:strVal val="#ppt_x"/>
                                          </p:val>
                                        </p:tav>
                                      </p:tavLst>
                                    </p:anim>
                                    <p:anim calcmode="lin" valueType="num">
                                      <p:cBhvr additive="base">
                                        <p:cTn id="20" dur="5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Jose Luis\Escritorio\l-60.jpg"/>
          <p:cNvPicPr>
            <a:picLocks noChangeAspect="1" noChangeArrowheads="1"/>
          </p:cNvPicPr>
          <p:nvPr/>
        </p:nvPicPr>
        <p:blipFill>
          <a:blip r:embed="rId2"/>
          <a:srcRect/>
          <a:stretch>
            <a:fillRect/>
          </a:stretch>
        </p:blipFill>
        <p:spPr bwMode="auto">
          <a:xfrm>
            <a:off x="0" y="0"/>
            <a:ext cx="10637788" cy="628652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Resultado de imagen de fotos antiguas muy raras"/>
          <p:cNvPicPr>
            <a:picLocks noChangeAspect="1" noChangeArrowheads="1"/>
          </p:cNvPicPr>
          <p:nvPr/>
        </p:nvPicPr>
        <p:blipFill>
          <a:blip r:embed="rId2"/>
          <a:srcRect/>
          <a:stretch>
            <a:fillRect/>
          </a:stretch>
        </p:blipFill>
        <p:spPr bwMode="auto">
          <a:xfrm>
            <a:off x="0" y="0"/>
            <a:ext cx="10795771"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Resultado de imagen de fotos antiguas muy raras"/>
          <p:cNvPicPr>
            <a:picLocks noChangeAspect="1" noChangeArrowheads="1"/>
          </p:cNvPicPr>
          <p:nvPr/>
        </p:nvPicPr>
        <p:blipFill>
          <a:blip r:embed="rId2"/>
          <a:srcRect/>
          <a:stretch>
            <a:fillRect/>
          </a:stretch>
        </p:blipFill>
        <p:spPr bwMode="auto">
          <a:xfrm>
            <a:off x="0" y="-1"/>
            <a:ext cx="5167312" cy="7058823"/>
          </a:xfrm>
          <a:prstGeom prst="rect">
            <a:avLst/>
          </a:prstGeom>
          <a:noFill/>
        </p:spPr>
      </p:pic>
      <p:pic>
        <p:nvPicPr>
          <p:cNvPr id="3" name="Picture 2" descr="C:\Documents and Settings\Jose Luis\Escritorio\k-60.jpg"/>
          <p:cNvPicPr>
            <a:picLocks noChangeAspect="1" noChangeArrowheads="1"/>
          </p:cNvPicPr>
          <p:nvPr/>
        </p:nvPicPr>
        <p:blipFill>
          <a:blip r:embed="rId3"/>
          <a:srcRect/>
          <a:stretch>
            <a:fillRect/>
          </a:stretch>
        </p:blipFill>
        <p:spPr bwMode="auto">
          <a:xfrm>
            <a:off x="5167312" y="10159"/>
            <a:ext cx="5310188" cy="6847841"/>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Resultado de imagen de fotos antiguas muy raras"/>
          <p:cNvPicPr>
            <a:picLocks noChangeAspect="1" noChangeArrowheads="1"/>
          </p:cNvPicPr>
          <p:nvPr/>
        </p:nvPicPr>
        <p:blipFill>
          <a:blip r:embed="rId2"/>
          <a:srcRect/>
          <a:stretch>
            <a:fillRect/>
          </a:stretch>
        </p:blipFill>
        <p:spPr bwMode="auto">
          <a:xfrm>
            <a:off x="0" y="-1"/>
            <a:ext cx="10477500" cy="6858001"/>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Documents and Settings\Jose Luis\Escritorio\Fotografías antiguas de Barcelona 17.jpg"/>
          <p:cNvPicPr>
            <a:picLocks noChangeAspect="1" noChangeArrowheads="1"/>
          </p:cNvPicPr>
          <p:nvPr/>
        </p:nvPicPr>
        <p:blipFill>
          <a:blip r:embed="rId2"/>
          <a:srcRect/>
          <a:stretch>
            <a:fillRect/>
          </a:stretch>
        </p:blipFill>
        <p:spPr bwMode="auto">
          <a:xfrm>
            <a:off x="2809858" y="0"/>
            <a:ext cx="8137864" cy="6858000"/>
          </a:xfrm>
          <a:prstGeom prst="rect">
            <a:avLst/>
          </a:prstGeom>
          <a:noFill/>
        </p:spPr>
      </p:pic>
      <p:sp>
        <p:nvSpPr>
          <p:cNvPr id="5" name="4 Rectángulo redondeado"/>
          <p:cNvSpPr/>
          <p:nvPr/>
        </p:nvSpPr>
        <p:spPr>
          <a:xfrm rot="5400000" flipH="1" flipV="1">
            <a:off x="-2333654" y="3071813"/>
            <a:ext cx="6858002" cy="714379"/>
          </a:xfrm>
          <a:prstGeom prst="roundRect">
            <a:avLst>
              <a:gd name="adj" fmla="val 0"/>
            </a:avLst>
          </a:prstGeom>
          <a:gradFill flip="none" rotWithShape="1">
            <a:gsLst>
              <a:gs pos="0">
                <a:srgbClr val="D5CB71">
                  <a:shade val="30000"/>
                  <a:satMod val="115000"/>
                </a:srgbClr>
              </a:gs>
              <a:gs pos="50000">
                <a:srgbClr val="D5CB71">
                  <a:shade val="67500"/>
                  <a:satMod val="115000"/>
                </a:srgbClr>
              </a:gs>
              <a:gs pos="100000">
                <a:srgbClr val="D5CB71">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redondeado"/>
          <p:cNvSpPr/>
          <p:nvPr/>
        </p:nvSpPr>
        <p:spPr>
          <a:xfrm rot="5400000" flipH="1" flipV="1">
            <a:off x="-1619274" y="3071810"/>
            <a:ext cx="6858002" cy="714379"/>
          </a:xfrm>
          <a:prstGeom prst="roundRect">
            <a:avLst>
              <a:gd name="adj" fmla="val 0"/>
            </a:avLst>
          </a:prstGeom>
          <a:gradFill flip="none" rotWithShape="1">
            <a:gsLst>
              <a:gs pos="0">
                <a:srgbClr val="D5CB71">
                  <a:shade val="30000"/>
                  <a:satMod val="115000"/>
                </a:srgbClr>
              </a:gs>
              <a:gs pos="50000">
                <a:srgbClr val="D5CB71">
                  <a:shade val="67500"/>
                  <a:satMod val="115000"/>
                </a:srgbClr>
              </a:gs>
              <a:gs pos="100000">
                <a:srgbClr val="D5CB71">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redondeado"/>
          <p:cNvSpPr/>
          <p:nvPr/>
        </p:nvSpPr>
        <p:spPr>
          <a:xfrm rot="5400000" flipH="1" flipV="1">
            <a:off x="-976333" y="3071813"/>
            <a:ext cx="6858002" cy="714379"/>
          </a:xfrm>
          <a:prstGeom prst="roundRect">
            <a:avLst>
              <a:gd name="adj" fmla="val 0"/>
            </a:avLst>
          </a:prstGeom>
          <a:gradFill flip="none" rotWithShape="1">
            <a:gsLst>
              <a:gs pos="0">
                <a:srgbClr val="D5CB71">
                  <a:shade val="30000"/>
                  <a:satMod val="115000"/>
                </a:srgbClr>
              </a:gs>
              <a:gs pos="50000">
                <a:srgbClr val="D5CB71">
                  <a:shade val="67500"/>
                  <a:satMod val="115000"/>
                </a:srgbClr>
              </a:gs>
              <a:gs pos="100000">
                <a:srgbClr val="D5CB71">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redondeado"/>
          <p:cNvSpPr/>
          <p:nvPr/>
        </p:nvSpPr>
        <p:spPr>
          <a:xfrm rot="5400000" flipH="1" flipV="1">
            <a:off x="-3071811" y="3071812"/>
            <a:ext cx="6858002" cy="714379"/>
          </a:xfrm>
          <a:prstGeom prst="roundRect">
            <a:avLst>
              <a:gd name="adj" fmla="val 0"/>
            </a:avLst>
          </a:prstGeom>
          <a:gradFill flip="none" rotWithShape="1">
            <a:gsLst>
              <a:gs pos="0">
                <a:srgbClr val="D5CB71">
                  <a:shade val="30000"/>
                  <a:satMod val="115000"/>
                </a:srgbClr>
              </a:gs>
              <a:gs pos="50000">
                <a:srgbClr val="D5CB71">
                  <a:shade val="67500"/>
                  <a:satMod val="115000"/>
                </a:srgbClr>
              </a:gs>
              <a:gs pos="100000">
                <a:srgbClr val="D5CB71">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6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0-#ppt_w/2"/>
                                          </p:val>
                                        </p:tav>
                                        <p:tav tm="100000">
                                          <p:val>
                                            <p:strVal val="#ppt_x"/>
                                          </p:val>
                                        </p:tav>
                                      </p:tavLst>
                                    </p:anim>
                                    <p:anim calcmode="lin" valueType="num">
                                      <p:cBhvr additive="base">
                                        <p:cTn id="8" dur="5000" fill="hold"/>
                                        <p:tgtEl>
                                          <p:spTgt spid="5"/>
                                        </p:tgtEl>
                                        <p:attrNameLst>
                                          <p:attrName>ppt_y</p:attrName>
                                        </p:attrNameLst>
                                      </p:cBhvr>
                                      <p:tavLst>
                                        <p:tav tm="0">
                                          <p:val>
                                            <p:strVal val="#ppt_y"/>
                                          </p:val>
                                        </p:tav>
                                        <p:tav tm="100000">
                                          <p:val>
                                            <p:strVal val="#ppt_y"/>
                                          </p:val>
                                        </p:tav>
                                      </p:tavLst>
                                    </p:anim>
                                  </p:childTnLst>
                                </p:cTn>
                              </p:par>
                              <p:par>
                                <p:cTn id="9" presetID="7" presetClass="entr" presetSubtype="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0" fill="hold"/>
                                        <p:tgtEl>
                                          <p:spTgt spid="7"/>
                                        </p:tgtEl>
                                        <p:attrNameLst>
                                          <p:attrName>ppt_x</p:attrName>
                                        </p:attrNameLst>
                                      </p:cBhvr>
                                      <p:tavLst>
                                        <p:tav tm="0">
                                          <p:val>
                                            <p:strVal val="0-#ppt_w/2"/>
                                          </p:val>
                                        </p:tav>
                                        <p:tav tm="100000">
                                          <p:val>
                                            <p:strVal val="#ppt_x"/>
                                          </p:val>
                                        </p:tav>
                                      </p:tavLst>
                                    </p:anim>
                                    <p:anim calcmode="lin" valueType="num">
                                      <p:cBhvr additive="base">
                                        <p:cTn id="12" dur="5000" fill="hold"/>
                                        <p:tgtEl>
                                          <p:spTgt spid="7"/>
                                        </p:tgtEl>
                                        <p:attrNameLst>
                                          <p:attrName>ppt_y</p:attrName>
                                        </p:attrNameLst>
                                      </p:cBhvr>
                                      <p:tavLst>
                                        <p:tav tm="0">
                                          <p:val>
                                            <p:strVal val="#ppt_y"/>
                                          </p:val>
                                        </p:tav>
                                        <p:tav tm="100000">
                                          <p:val>
                                            <p:strVal val="#ppt_y"/>
                                          </p:val>
                                        </p:tav>
                                      </p:tavLst>
                                    </p:anim>
                                  </p:childTnLst>
                                </p:cTn>
                              </p:par>
                              <p:par>
                                <p:cTn id="13" presetID="7" presetClass="entr" presetSubtype="8"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0" fill="hold"/>
                                        <p:tgtEl>
                                          <p:spTgt spid="8"/>
                                        </p:tgtEl>
                                        <p:attrNameLst>
                                          <p:attrName>ppt_x</p:attrName>
                                        </p:attrNameLst>
                                      </p:cBhvr>
                                      <p:tavLst>
                                        <p:tav tm="0">
                                          <p:val>
                                            <p:strVal val="0-#ppt_w/2"/>
                                          </p:val>
                                        </p:tav>
                                        <p:tav tm="100000">
                                          <p:val>
                                            <p:strVal val="#ppt_x"/>
                                          </p:val>
                                        </p:tav>
                                      </p:tavLst>
                                    </p:anim>
                                    <p:anim calcmode="lin" valueType="num">
                                      <p:cBhvr additive="base">
                                        <p:cTn id="16" dur="5000" fill="hold"/>
                                        <p:tgtEl>
                                          <p:spTgt spid="8"/>
                                        </p:tgtEl>
                                        <p:attrNameLst>
                                          <p:attrName>ppt_y</p:attrName>
                                        </p:attrNameLst>
                                      </p:cBhvr>
                                      <p:tavLst>
                                        <p:tav tm="0">
                                          <p:val>
                                            <p:strVal val="#ppt_y"/>
                                          </p:val>
                                        </p:tav>
                                        <p:tav tm="100000">
                                          <p:val>
                                            <p:strVal val="#ppt_y"/>
                                          </p:val>
                                        </p:tav>
                                      </p:tavLst>
                                    </p:anim>
                                  </p:childTnLst>
                                </p:cTn>
                              </p:par>
                              <p:par>
                                <p:cTn id="17" presetID="7" presetClass="entr" presetSubtype="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0" fill="hold"/>
                                        <p:tgtEl>
                                          <p:spTgt spid="9"/>
                                        </p:tgtEl>
                                        <p:attrNameLst>
                                          <p:attrName>ppt_x</p:attrName>
                                        </p:attrNameLst>
                                      </p:cBhvr>
                                      <p:tavLst>
                                        <p:tav tm="0">
                                          <p:val>
                                            <p:strVal val="0-#ppt_w/2"/>
                                          </p:val>
                                        </p:tav>
                                        <p:tav tm="100000">
                                          <p:val>
                                            <p:strVal val="#ppt_x"/>
                                          </p:val>
                                        </p:tav>
                                      </p:tavLst>
                                    </p:anim>
                                    <p:anim calcmode="lin" valueType="num">
                                      <p:cBhvr additive="base">
                                        <p:cTn id="20" dur="5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AutoShape 2" descr="Resultado de imagen de fotos antiguas muy raras"/>
          <p:cNvSpPr>
            <a:spLocks noChangeAspect="1" noChangeArrowheads="1"/>
          </p:cNvSpPr>
          <p:nvPr/>
        </p:nvSpPr>
        <p:spPr bwMode="auto">
          <a:xfrm>
            <a:off x="178263" y="-2147888"/>
            <a:ext cx="6548438" cy="447675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47107" name="Picture 3" descr="C:\Documents and Settings\Jose Luis\Escritorio\CMTcD_0UEAANcbg.jpg"/>
          <p:cNvPicPr>
            <a:picLocks noChangeAspect="1" noChangeArrowheads="1"/>
          </p:cNvPicPr>
          <p:nvPr/>
        </p:nvPicPr>
        <p:blipFill>
          <a:blip r:embed="rId3"/>
          <a:srcRect/>
          <a:stretch>
            <a:fillRect/>
          </a:stretch>
        </p:blipFill>
        <p:spPr bwMode="auto">
          <a:xfrm>
            <a:off x="0" y="0"/>
            <a:ext cx="10568703" cy="6858000"/>
          </a:xfrm>
          <a:prstGeom prst="rect">
            <a:avLst/>
          </a:prstGeom>
          <a:noFill/>
        </p:spPr>
      </p:pic>
    </p:spTree>
  </p:cSld>
  <p:clrMapOvr>
    <a:masterClrMapping/>
  </p:clrMapOvr>
  <p:transition spd="med" advTm="6000">
    <p:split/>
    <p:sndAc>
      <p:stSnd loop="1">
        <p:snd r:embed="rId2" name="los segadores.wav"/>
      </p:stSnd>
    </p:sndAc>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Documents and Settings\Jose Luis\Escritorio\770px-The_Beatles_and_Lill-Babs_1963.jpg"/>
          <p:cNvPicPr>
            <a:picLocks noChangeAspect="1" noChangeArrowheads="1"/>
          </p:cNvPicPr>
          <p:nvPr/>
        </p:nvPicPr>
        <p:blipFill>
          <a:blip r:embed="rId2"/>
          <a:srcRect/>
          <a:stretch>
            <a:fillRect/>
          </a:stretch>
        </p:blipFill>
        <p:spPr bwMode="auto">
          <a:xfrm>
            <a:off x="0" y="-1"/>
            <a:ext cx="10477500" cy="7127123"/>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Documents and Settings\Jose Luis\Escritorio\rs-199100-GettyImages-82660762.jpg"/>
          <p:cNvPicPr>
            <a:picLocks noChangeAspect="1" noChangeArrowheads="1"/>
          </p:cNvPicPr>
          <p:nvPr/>
        </p:nvPicPr>
        <p:blipFill>
          <a:blip r:embed="rId2"/>
          <a:srcRect/>
          <a:stretch>
            <a:fillRect/>
          </a:stretch>
        </p:blipFill>
        <p:spPr bwMode="auto">
          <a:xfrm>
            <a:off x="0" y="0"/>
            <a:ext cx="10600403"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Documents and Settings\Jose Luis\Escritorio\imagenes-blanco-negro-raras-17.jpg"/>
          <p:cNvPicPr>
            <a:picLocks noChangeAspect="1" noChangeArrowheads="1"/>
          </p:cNvPicPr>
          <p:nvPr/>
        </p:nvPicPr>
        <p:blipFill>
          <a:blip r:embed="rId2"/>
          <a:srcRect/>
          <a:stretch>
            <a:fillRect/>
          </a:stretch>
        </p:blipFill>
        <p:spPr bwMode="auto">
          <a:xfrm>
            <a:off x="1" y="0"/>
            <a:ext cx="10794129"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Documents and Settings\Jose Luis\Escritorio\BqSQ_zBCIAA1Dx0.jpg"/>
          <p:cNvPicPr>
            <a:picLocks noChangeAspect="1" noChangeArrowheads="1"/>
          </p:cNvPicPr>
          <p:nvPr/>
        </p:nvPicPr>
        <p:blipFill>
          <a:blip r:embed="rId2"/>
          <a:srcRect/>
          <a:stretch>
            <a:fillRect/>
          </a:stretch>
        </p:blipFill>
        <p:spPr bwMode="auto">
          <a:xfrm>
            <a:off x="0" y="0"/>
            <a:ext cx="10506923"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Documents and Settings\Jose Luis\Escritorio\Archivo_General_de_la_Nación_Argentina_1870_Buenos_Aires._Afilador_callejero.jpg"/>
          <p:cNvPicPr>
            <a:picLocks noChangeAspect="1" noChangeArrowheads="1"/>
          </p:cNvPicPr>
          <p:nvPr/>
        </p:nvPicPr>
        <p:blipFill>
          <a:blip r:embed="rId2"/>
          <a:srcRect/>
          <a:stretch>
            <a:fillRect/>
          </a:stretch>
        </p:blipFill>
        <p:spPr bwMode="auto">
          <a:xfrm>
            <a:off x="0" y="0"/>
            <a:ext cx="10547077" cy="6500834"/>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Documents and Settings\Jose Luis\Escritorio\73739-27.jpg"/>
          <p:cNvPicPr>
            <a:picLocks noChangeAspect="1" noChangeArrowheads="1"/>
          </p:cNvPicPr>
          <p:nvPr/>
        </p:nvPicPr>
        <p:blipFill>
          <a:blip r:embed="rId2"/>
          <a:srcRect/>
          <a:stretch>
            <a:fillRect/>
          </a:stretch>
        </p:blipFill>
        <p:spPr bwMode="auto">
          <a:xfrm>
            <a:off x="0" y="0"/>
            <a:ext cx="10659717"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Documents and Settings\Jose Luis\Escritorio\PLAZA_DE_LA_CONSTITUCIÓN_VIAJA_BONITO.jpg"/>
          <p:cNvPicPr>
            <a:picLocks noChangeAspect="1" noChangeArrowheads="1"/>
          </p:cNvPicPr>
          <p:nvPr/>
        </p:nvPicPr>
        <p:blipFill>
          <a:blip r:embed="rId2"/>
          <a:srcRect/>
          <a:stretch>
            <a:fillRect/>
          </a:stretch>
        </p:blipFill>
        <p:spPr bwMode="auto">
          <a:xfrm>
            <a:off x="-1" y="1"/>
            <a:ext cx="10477501"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C:\Documents and Settings\Jose Luis\Escritorio\Montreal_Jacques_Cartier_Square_1900_LOC_4a08028u.jpg"/>
          <p:cNvPicPr>
            <a:picLocks noChangeAspect="1" noChangeArrowheads="1"/>
          </p:cNvPicPr>
          <p:nvPr/>
        </p:nvPicPr>
        <p:blipFill>
          <a:blip r:embed="rId2"/>
          <a:srcRect/>
          <a:stretch>
            <a:fillRect/>
          </a:stretch>
        </p:blipFill>
        <p:spPr bwMode="auto">
          <a:xfrm>
            <a:off x="0" y="0"/>
            <a:ext cx="10477500" cy="6854514"/>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redondeado"/>
          <p:cNvSpPr/>
          <p:nvPr/>
        </p:nvSpPr>
        <p:spPr>
          <a:xfrm rot="5400000" flipH="1" flipV="1">
            <a:off x="-2333654" y="3071813"/>
            <a:ext cx="6858002" cy="714379"/>
          </a:xfrm>
          <a:prstGeom prst="roundRect">
            <a:avLst>
              <a:gd name="adj" fmla="val 0"/>
            </a:avLst>
          </a:prstGeom>
          <a:gradFill flip="none" rotWithShape="1">
            <a:gsLst>
              <a:gs pos="0">
                <a:srgbClr val="D5CB71">
                  <a:shade val="30000"/>
                  <a:satMod val="115000"/>
                </a:srgbClr>
              </a:gs>
              <a:gs pos="50000">
                <a:srgbClr val="D5CB71">
                  <a:shade val="67500"/>
                  <a:satMod val="115000"/>
                </a:srgbClr>
              </a:gs>
              <a:gs pos="100000">
                <a:srgbClr val="D5CB71">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redondeado"/>
          <p:cNvSpPr/>
          <p:nvPr/>
        </p:nvSpPr>
        <p:spPr>
          <a:xfrm rot="5400000" flipH="1" flipV="1">
            <a:off x="-1619274" y="3071810"/>
            <a:ext cx="6858002" cy="714379"/>
          </a:xfrm>
          <a:prstGeom prst="roundRect">
            <a:avLst>
              <a:gd name="adj" fmla="val 0"/>
            </a:avLst>
          </a:prstGeom>
          <a:gradFill flip="none" rotWithShape="1">
            <a:gsLst>
              <a:gs pos="0">
                <a:srgbClr val="D5CB71">
                  <a:shade val="30000"/>
                  <a:satMod val="115000"/>
                </a:srgbClr>
              </a:gs>
              <a:gs pos="50000">
                <a:srgbClr val="D5CB71">
                  <a:shade val="67500"/>
                  <a:satMod val="115000"/>
                </a:srgbClr>
              </a:gs>
              <a:gs pos="100000">
                <a:srgbClr val="D5CB71">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redondeado"/>
          <p:cNvSpPr/>
          <p:nvPr/>
        </p:nvSpPr>
        <p:spPr>
          <a:xfrm rot="5400000" flipH="1" flipV="1">
            <a:off x="-3071811" y="3071812"/>
            <a:ext cx="6858002" cy="714379"/>
          </a:xfrm>
          <a:prstGeom prst="roundRect">
            <a:avLst>
              <a:gd name="adj" fmla="val 0"/>
            </a:avLst>
          </a:prstGeom>
          <a:gradFill flip="none" rotWithShape="1">
            <a:gsLst>
              <a:gs pos="0">
                <a:srgbClr val="D5CB71">
                  <a:shade val="30000"/>
                  <a:satMod val="115000"/>
                </a:srgbClr>
              </a:gs>
              <a:gs pos="50000">
                <a:srgbClr val="D5CB71">
                  <a:shade val="67500"/>
                  <a:satMod val="115000"/>
                </a:srgbClr>
              </a:gs>
              <a:gs pos="100000">
                <a:srgbClr val="D5CB71">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6" name="Picture 2" descr="C:\Documents and Settings\Jose Luis\Escritorio\fotos_antiguas_aterradoras-13.jpg"/>
          <p:cNvPicPr>
            <a:picLocks noChangeAspect="1" noChangeArrowheads="1"/>
          </p:cNvPicPr>
          <p:nvPr/>
        </p:nvPicPr>
        <p:blipFill>
          <a:blip r:embed="rId2"/>
          <a:srcRect/>
          <a:stretch>
            <a:fillRect/>
          </a:stretch>
        </p:blipFill>
        <p:spPr bwMode="auto">
          <a:xfrm>
            <a:off x="2166916" y="-242550"/>
            <a:ext cx="8431136" cy="7100550"/>
          </a:xfrm>
          <a:prstGeom prst="rect">
            <a:avLst/>
          </a:prstGeom>
          <a:noFill/>
        </p:spPr>
      </p:pic>
    </p:spTree>
  </p:cSld>
  <p:clrMapOvr>
    <a:masterClrMapping/>
  </p:clrMapOvr>
  <p:transition spd="med" advTm="6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0-#ppt_w/2"/>
                                          </p:val>
                                        </p:tav>
                                        <p:tav tm="100000">
                                          <p:val>
                                            <p:strVal val="#ppt_x"/>
                                          </p:val>
                                        </p:tav>
                                      </p:tavLst>
                                    </p:anim>
                                    <p:anim calcmode="lin" valueType="num">
                                      <p:cBhvr additive="base">
                                        <p:cTn id="8" dur="5000" fill="hold"/>
                                        <p:tgtEl>
                                          <p:spTgt spid="5"/>
                                        </p:tgtEl>
                                        <p:attrNameLst>
                                          <p:attrName>ppt_y</p:attrName>
                                        </p:attrNameLst>
                                      </p:cBhvr>
                                      <p:tavLst>
                                        <p:tav tm="0">
                                          <p:val>
                                            <p:strVal val="#ppt_y"/>
                                          </p:val>
                                        </p:tav>
                                        <p:tav tm="100000">
                                          <p:val>
                                            <p:strVal val="#ppt_y"/>
                                          </p:val>
                                        </p:tav>
                                      </p:tavLst>
                                    </p:anim>
                                  </p:childTnLst>
                                </p:cTn>
                              </p:par>
                              <p:par>
                                <p:cTn id="9" presetID="7" presetClass="entr" presetSubtype="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0" fill="hold"/>
                                        <p:tgtEl>
                                          <p:spTgt spid="7"/>
                                        </p:tgtEl>
                                        <p:attrNameLst>
                                          <p:attrName>ppt_x</p:attrName>
                                        </p:attrNameLst>
                                      </p:cBhvr>
                                      <p:tavLst>
                                        <p:tav tm="0">
                                          <p:val>
                                            <p:strVal val="0-#ppt_w/2"/>
                                          </p:val>
                                        </p:tav>
                                        <p:tav tm="100000">
                                          <p:val>
                                            <p:strVal val="#ppt_x"/>
                                          </p:val>
                                        </p:tav>
                                      </p:tavLst>
                                    </p:anim>
                                    <p:anim calcmode="lin" valueType="num">
                                      <p:cBhvr additive="base">
                                        <p:cTn id="12" dur="5000" fill="hold"/>
                                        <p:tgtEl>
                                          <p:spTgt spid="7"/>
                                        </p:tgtEl>
                                        <p:attrNameLst>
                                          <p:attrName>ppt_y</p:attrName>
                                        </p:attrNameLst>
                                      </p:cBhvr>
                                      <p:tavLst>
                                        <p:tav tm="0">
                                          <p:val>
                                            <p:strVal val="#ppt_y"/>
                                          </p:val>
                                        </p:tav>
                                        <p:tav tm="100000">
                                          <p:val>
                                            <p:strVal val="#ppt_y"/>
                                          </p:val>
                                        </p:tav>
                                      </p:tavLst>
                                    </p:anim>
                                  </p:childTnLst>
                                </p:cTn>
                              </p:par>
                              <p:par>
                                <p:cTn id="13" presetID="7" presetClass="entr" presetSubtype="8"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0" fill="hold"/>
                                        <p:tgtEl>
                                          <p:spTgt spid="9"/>
                                        </p:tgtEl>
                                        <p:attrNameLst>
                                          <p:attrName>ppt_x</p:attrName>
                                        </p:attrNameLst>
                                      </p:cBhvr>
                                      <p:tavLst>
                                        <p:tav tm="0">
                                          <p:val>
                                            <p:strVal val="0-#ppt_w/2"/>
                                          </p:val>
                                        </p:tav>
                                        <p:tav tm="100000">
                                          <p:val>
                                            <p:strVal val="#ppt_x"/>
                                          </p:val>
                                        </p:tav>
                                      </p:tavLst>
                                    </p:anim>
                                    <p:anim calcmode="lin" valueType="num">
                                      <p:cBhvr additive="base">
                                        <p:cTn id="16" dur="5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C:\Documents and Settings\Jose Luis\Escritorio\C4WEE7lUYAAPKmK.jpg"/>
          <p:cNvPicPr>
            <a:picLocks noChangeAspect="1" noChangeArrowheads="1"/>
          </p:cNvPicPr>
          <p:nvPr/>
        </p:nvPicPr>
        <p:blipFill>
          <a:blip r:embed="rId2"/>
          <a:srcRect/>
          <a:stretch>
            <a:fillRect/>
          </a:stretch>
        </p:blipFill>
        <p:spPr bwMode="auto">
          <a:xfrm>
            <a:off x="0" y="0"/>
            <a:ext cx="10477500"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C:\Documents and Settings\Jose Luis\Escritorio\1938-TRACTOR-CYCLE-TRACKED-MOTORCYCLE-01.jpg"/>
          <p:cNvPicPr>
            <a:picLocks noChangeAspect="1" noChangeArrowheads="1"/>
          </p:cNvPicPr>
          <p:nvPr/>
        </p:nvPicPr>
        <p:blipFill>
          <a:blip r:embed="rId2"/>
          <a:srcRect/>
          <a:stretch>
            <a:fillRect/>
          </a:stretch>
        </p:blipFill>
        <p:spPr bwMode="auto">
          <a:xfrm>
            <a:off x="-218319" y="-142900"/>
            <a:ext cx="11023280" cy="7215238"/>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C:\Documents and Settings\Jose Luis\Escritorio\images.jpeg"/>
          <p:cNvPicPr>
            <a:picLocks noChangeAspect="1" noChangeArrowheads="1"/>
          </p:cNvPicPr>
          <p:nvPr/>
        </p:nvPicPr>
        <p:blipFill>
          <a:blip r:embed="rId2"/>
          <a:srcRect/>
          <a:stretch>
            <a:fillRect/>
          </a:stretch>
        </p:blipFill>
        <p:spPr bwMode="auto">
          <a:xfrm>
            <a:off x="-190538" y="-214338"/>
            <a:ext cx="10858576" cy="785818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C:\Documents and Settings\Jose Luis\Escritorio\tumblr_ljibkwxOKj1qcupsgo1_500.jpg"/>
          <p:cNvPicPr>
            <a:picLocks noChangeAspect="1" noChangeArrowheads="1"/>
          </p:cNvPicPr>
          <p:nvPr/>
        </p:nvPicPr>
        <p:blipFill>
          <a:blip r:embed="rId2"/>
          <a:srcRect/>
          <a:stretch>
            <a:fillRect/>
          </a:stretch>
        </p:blipFill>
        <p:spPr bwMode="auto">
          <a:xfrm>
            <a:off x="-328809" y="-214338"/>
            <a:ext cx="11178260" cy="7286676"/>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C:\Documents and Settings\Jose Luis\Escritorio\Todo-ha-cambiado-pero-seguimos-siendo-los-mismos-EEUU-a-principios-del-siglo-XX-23-620x350.jpg"/>
          <p:cNvPicPr>
            <a:picLocks noChangeAspect="1" noChangeArrowheads="1"/>
          </p:cNvPicPr>
          <p:nvPr/>
        </p:nvPicPr>
        <p:blipFill>
          <a:blip r:embed="rId2"/>
          <a:srcRect/>
          <a:stretch>
            <a:fillRect/>
          </a:stretch>
        </p:blipFill>
        <p:spPr bwMode="auto">
          <a:xfrm>
            <a:off x="-1" y="0"/>
            <a:ext cx="10503385"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C:\Documents and Settings\Jose Luis\Escritorio\Unidentified_Group_of_Three_Young_Women_(2677490445).jpg"/>
          <p:cNvPicPr>
            <a:picLocks noChangeAspect="1" noChangeArrowheads="1"/>
          </p:cNvPicPr>
          <p:nvPr/>
        </p:nvPicPr>
        <p:blipFill>
          <a:blip r:embed="rId2"/>
          <a:srcRect/>
          <a:stretch>
            <a:fillRect/>
          </a:stretch>
        </p:blipFill>
        <p:spPr bwMode="auto">
          <a:xfrm>
            <a:off x="-436563" y="-214338"/>
            <a:ext cx="11236367" cy="7472388"/>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C:\Documents and Settings\Jose Luis\Escritorio\25130800630_988f4e61be_k.jpg"/>
          <p:cNvPicPr>
            <a:picLocks noChangeAspect="1" noChangeArrowheads="1"/>
          </p:cNvPicPr>
          <p:nvPr/>
        </p:nvPicPr>
        <p:blipFill>
          <a:blip r:embed="rId2"/>
          <a:srcRect/>
          <a:stretch>
            <a:fillRect/>
          </a:stretch>
        </p:blipFill>
        <p:spPr bwMode="auto">
          <a:xfrm>
            <a:off x="-423680" y="-428676"/>
            <a:ext cx="11226601" cy="7572452"/>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C:\Documents and Settings\Jose Luis\Escritorio\6de4odjh.jpg"/>
          <p:cNvPicPr>
            <a:picLocks noChangeAspect="1" noChangeArrowheads="1"/>
          </p:cNvPicPr>
          <p:nvPr/>
        </p:nvPicPr>
        <p:blipFill>
          <a:blip r:embed="rId2"/>
          <a:srcRect/>
          <a:stretch>
            <a:fillRect/>
          </a:stretch>
        </p:blipFill>
        <p:spPr bwMode="auto">
          <a:xfrm>
            <a:off x="0" y="0"/>
            <a:ext cx="10549785"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C:\Documents and Settings\Jose Luis\Escritorio\vintage_halloween_costumes_wallpaper-2xz7wphhudhyia3m5ess96.jpg"/>
          <p:cNvPicPr>
            <a:picLocks noChangeAspect="1" noChangeArrowheads="1"/>
          </p:cNvPicPr>
          <p:nvPr/>
        </p:nvPicPr>
        <p:blipFill>
          <a:blip r:embed="rId2"/>
          <a:srcRect/>
          <a:stretch>
            <a:fillRect/>
          </a:stretch>
        </p:blipFill>
        <p:spPr bwMode="auto">
          <a:xfrm>
            <a:off x="0" y="0"/>
            <a:ext cx="11176001"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C:\Documents and Settings\Jose Luis\Escritorio\215.jpg"/>
          <p:cNvPicPr>
            <a:picLocks noChangeAspect="1" noChangeArrowheads="1"/>
          </p:cNvPicPr>
          <p:nvPr/>
        </p:nvPicPr>
        <p:blipFill>
          <a:blip r:embed="rId2"/>
          <a:srcRect/>
          <a:stretch>
            <a:fillRect/>
          </a:stretch>
        </p:blipFill>
        <p:spPr bwMode="auto">
          <a:xfrm>
            <a:off x="-1" y="0"/>
            <a:ext cx="10483205" cy="7143776"/>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C:\Documents and Settings\Jose Luis\Escritorio\6a00d8357f3f2969e2017c3229cac5970b-600wi.jpg"/>
          <p:cNvPicPr>
            <a:picLocks noChangeAspect="1" noChangeArrowheads="1"/>
          </p:cNvPicPr>
          <p:nvPr/>
        </p:nvPicPr>
        <p:blipFill>
          <a:blip r:embed="rId2"/>
          <a:srcRect/>
          <a:stretch>
            <a:fillRect/>
          </a:stretch>
        </p:blipFill>
        <p:spPr bwMode="auto">
          <a:xfrm>
            <a:off x="0" y="0"/>
            <a:ext cx="10477500" cy="6932635"/>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C:\Documents and Settings\Jose Luis\Escritorio\13.jpg"/>
          <p:cNvPicPr>
            <a:picLocks noChangeAspect="1" noChangeArrowheads="1"/>
          </p:cNvPicPr>
          <p:nvPr/>
        </p:nvPicPr>
        <p:blipFill>
          <a:blip r:embed="rId2"/>
          <a:srcRect/>
          <a:stretch>
            <a:fillRect/>
          </a:stretch>
        </p:blipFill>
        <p:spPr bwMode="auto">
          <a:xfrm>
            <a:off x="0" y="0"/>
            <a:ext cx="10477500"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C:\Documents and Settings\Jose Luis\Escritorio\best-commuter-bikes-1.jpg"/>
          <p:cNvPicPr>
            <a:picLocks noChangeAspect="1" noChangeArrowheads="1"/>
          </p:cNvPicPr>
          <p:nvPr/>
        </p:nvPicPr>
        <p:blipFill>
          <a:blip r:embed="rId2"/>
          <a:srcRect/>
          <a:stretch>
            <a:fillRect/>
          </a:stretch>
        </p:blipFill>
        <p:spPr bwMode="auto">
          <a:xfrm>
            <a:off x="0" y="0"/>
            <a:ext cx="10526420"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C:\Documents and Settings\Jose Luis\Escritorio\fotos-retros-raras03.jpg"/>
          <p:cNvPicPr>
            <a:picLocks noChangeAspect="1" noChangeArrowheads="1"/>
          </p:cNvPicPr>
          <p:nvPr/>
        </p:nvPicPr>
        <p:blipFill>
          <a:blip r:embed="rId2"/>
          <a:srcRect/>
          <a:stretch>
            <a:fillRect/>
          </a:stretch>
        </p:blipFill>
        <p:spPr bwMode="auto">
          <a:xfrm>
            <a:off x="0" y="1"/>
            <a:ext cx="10477500" cy="7162801"/>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20 Elipse"/>
          <p:cNvSpPr/>
          <p:nvPr/>
        </p:nvSpPr>
        <p:spPr>
          <a:xfrm>
            <a:off x="0" y="642939"/>
            <a:ext cx="10477500" cy="5500687"/>
          </a:xfrm>
          <a:prstGeom prst="ellipse">
            <a:avLst/>
          </a:prstGeom>
          <a:solidFill>
            <a:srgbClr val="FF775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5" name="4 Marcador de contenido" descr="5787458138_072fcc8c0b_b.jpg"/>
          <p:cNvPicPr>
            <a:picLocks noGrp="1" noChangeAspect="1"/>
          </p:cNvPicPr>
          <p:nvPr>
            <p:ph idx="1"/>
          </p:nvPr>
        </p:nvPicPr>
        <p:blipFill>
          <a:blip r:embed="rId2"/>
          <a:srcRect/>
          <a:stretch>
            <a:fillRect/>
          </a:stretch>
        </p:blipFill>
        <p:spPr>
          <a:xfrm>
            <a:off x="13629846" y="571500"/>
            <a:ext cx="72760" cy="71438"/>
          </a:xfrm>
          <a:effectLst>
            <a:outerShdw algn="tl" rotWithShape="0">
              <a:srgbClr val="000000">
                <a:alpha val="70000"/>
              </a:srgbClr>
            </a:outerShdw>
          </a:effectLst>
        </p:spPr>
      </p:pic>
      <p:sp>
        <p:nvSpPr>
          <p:cNvPr id="4" name="3 Rectángulo"/>
          <p:cNvSpPr/>
          <p:nvPr/>
        </p:nvSpPr>
        <p:spPr>
          <a:xfrm flipV="1">
            <a:off x="-736740" y="6858000"/>
            <a:ext cx="52386" cy="4571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flipH="1">
            <a:off x="12032765" y="7358090"/>
            <a:ext cx="491173" cy="142828"/>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redondeado"/>
          <p:cNvSpPr/>
          <p:nvPr/>
        </p:nvSpPr>
        <p:spPr>
          <a:xfrm flipH="1">
            <a:off x="-491172" y="0"/>
            <a:ext cx="81857" cy="6858000"/>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flipH="1" flipV="1">
            <a:off x="12962724" y="7286604"/>
            <a:ext cx="52386" cy="4571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redondeado"/>
          <p:cNvSpPr/>
          <p:nvPr/>
        </p:nvSpPr>
        <p:spPr>
          <a:xfrm flipH="1" flipV="1">
            <a:off x="12196513" y="428604"/>
            <a:ext cx="81857" cy="142876"/>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redondeado"/>
          <p:cNvSpPr/>
          <p:nvPr/>
        </p:nvSpPr>
        <p:spPr>
          <a:xfrm flipH="1">
            <a:off x="736668" y="571480"/>
            <a:ext cx="8185531" cy="714380"/>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1" name="10 Rectángulo redondeado"/>
          <p:cNvSpPr/>
          <p:nvPr/>
        </p:nvSpPr>
        <p:spPr>
          <a:xfrm>
            <a:off x="1064092" y="13430320"/>
            <a:ext cx="81856" cy="71390"/>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redondeado"/>
          <p:cNvSpPr/>
          <p:nvPr/>
        </p:nvSpPr>
        <p:spPr>
          <a:xfrm>
            <a:off x="-1309733" y="5929330"/>
            <a:ext cx="163712" cy="285704"/>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redondeado"/>
          <p:cNvSpPr/>
          <p:nvPr/>
        </p:nvSpPr>
        <p:spPr>
          <a:xfrm flipV="1">
            <a:off x="2783069" y="8143860"/>
            <a:ext cx="163712" cy="142924"/>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Rectángulo redondeado"/>
          <p:cNvSpPr/>
          <p:nvPr/>
        </p:nvSpPr>
        <p:spPr>
          <a:xfrm flipV="1">
            <a:off x="7039583" y="13001644"/>
            <a:ext cx="245568" cy="45719"/>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Rectángulo redondeado"/>
          <p:cNvSpPr/>
          <p:nvPr/>
        </p:nvSpPr>
        <p:spPr>
          <a:xfrm flipH="1" flipV="1">
            <a:off x="0" y="1"/>
            <a:ext cx="10477500" cy="620713"/>
          </a:xfrm>
          <a:prstGeom prst="roundRect">
            <a:avLst>
              <a:gd name="adj" fmla="val 0"/>
            </a:avLst>
          </a:prstGeom>
          <a:gradFill flip="none" rotWithShape="1">
            <a:gsLst>
              <a:gs pos="0">
                <a:srgbClr val="D5CB71">
                  <a:shade val="30000"/>
                  <a:satMod val="115000"/>
                </a:srgbClr>
              </a:gs>
              <a:gs pos="50000">
                <a:srgbClr val="D5CB71">
                  <a:shade val="67500"/>
                  <a:satMod val="115000"/>
                </a:srgbClr>
              </a:gs>
              <a:gs pos="100000">
                <a:srgbClr val="D5CB71">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ectángulo redondeado"/>
          <p:cNvSpPr/>
          <p:nvPr/>
        </p:nvSpPr>
        <p:spPr>
          <a:xfrm flipH="1" flipV="1">
            <a:off x="0" y="6092826"/>
            <a:ext cx="10477500" cy="765175"/>
          </a:xfrm>
          <a:prstGeom prst="roundRect">
            <a:avLst>
              <a:gd name="adj" fmla="val 0"/>
            </a:avLst>
          </a:prstGeom>
          <a:gradFill flip="none" rotWithShape="1">
            <a:gsLst>
              <a:gs pos="0">
                <a:srgbClr val="D5CB71">
                  <a:shade val="30000"/>
                  <a:satMod val="115000"/>
                </a:srgbClr>
              </a:gs>
              <a:gs pos="50000">
                <a:srgbClr val="D5CB71">
                  <a:shade val="67500"/>
                  <a:satMod val="115000"/>
                </a:srgbClr>
              </a:gs>
              <a:gs pos="100000">
                <a:srgbClr val="D5CB71">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Rectángulo"/>
          <p:cNvSpPr/>
          <p:nvPr/>
        </p:nvSpPr>
        <p:spPr>
          <a:xfrm>
            <a:off x="2381230" y="1785926"/>
            <a:ext cx="5429288" cy="3416320"/>
          </a:xfrm>
          <a:prstGeom prst="rect">
            <a:avLst/>
          </a:prstGeom>
        </p:spPr>
        <p:txBody>
          <a:bodyPr wrap="square">
            <a:spAutoFit/>
          </a:bodyPr>
          <a:lstStyle/>
          <a:p>
            <a:pPr algn="ctr"/>
            <a:r>
              <a:rPr lang="es-ES" sz="2400" b="1" dirty="0" smtClean="0">
                <a:latin typeface="Old English Text MT" pitchFamily="66" charset="0"/>
              </a:rPr>
              <a:t>Hoy, en las redes sociales también se pueden encontrar imágenes modernas poco comunes, sin embargo, que esto suceda en las fotos antiguas las hace rodearse de un halo de misterio adicional, que suele intensificarse más con el tiempo.</a:t>
            </a:r>
          </a:p>
          <a:p>
            <a:pPr algn="ctr"/>
            <a:r>
              <a:rPr lang="es-ES" sz="2400" b="1" dirty="0" smtClean="0">
                <a:latin typeface="Old English Text MT" pitchFamily="66" charset="0"/>
              </a:rPr>
              <a:t>Si te llamaron la atención estas imágenes del ayer, no dudes en con tus amigos de las redes sociales…</a:t>
            </a:r>
            <a:endParaRPr lang="es-ES" sz="2400" b="1" dirty="0">
              <a:latin typeface="Old English Text MT" pitchFamily="66" charset="0"/>
            </a:endParaRPr>
          </a:p>
        </p:txBody>
      </p:sp>
      <p:sp>
        <p:nvSpPr>
          <p:cNvPr id="22" name="21 Elipse"/>
          <p:cNvSpPr/>
          <p:nvPr/>
        </p:nvSpPr>
        <p:spPr>
          <a:xfrm>
            <a:off x="818555" y="1214438"/>
            <a:ext cx="8349285" cy="4572000"/>
          </a:xfrm>
          <a:prstGeom prst="ellipse">
            <a:avLst/>
          </a:prstGeom>
          <a:solidFill>
            <a:srgbClr val="FF33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25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0" fill="hold"/>
                                        <p:tgtEl>
                                          <p:spTgt spid="18"/>
                                        </p:tgtEl>
                                        <p:attrNameLst>
                                          <p:attrName>ppt_x</p:attrName>
                                        </p:attrNameLst>
                                      </p:cBhvr>
                                      <p:tavLst>
                                        <p:tav tm="0">
                                          <p:val>
                                            <p:strVal val="0-#ppt_w/2"/>
                                          </p:val>
                                        </p:tav>
                                        <p:tav tm="100000">
                                          <p:val>
                                            <p:strVal val="#ppt_x"/>
                                          </p:val>
                                        </p:tav>
                                      </p:tavLst>
                                    </p:anim>
                                    <p:anim calcmode="lin" valueType="num">
                                      <p:cBhvr additive="base">
                                        <p:cTn id="8" dur="5000" fill="hold"/>
                                        <p:tgtEl>
                                          <p:spTgt spid="18"/>
                                        </p:tgtEl>
                                        <p:attrNameLst>
                                          <p:attrName>ppt_y</p:attrName>
                                        </p:attrNameLst>
                                      </p:cBhvr>
                                      <p:tavLst>
                                        <p:tav tm="0">
                                          <p:val>
                                            <p:strVal val="#ppt_y"/>
                                          </p:val>
                                        </p:tav>
                                        <p:tav tm="100000">
                                          <p:val>
                                            <p:strVal val="#ppt_y"/>
                                          </p:val>
                                        </p:tav>
                                      </p:tavLst>
                                    </p:anim>
                                  </p:childTnLst>
                                </p:cTn>
                              </p:par>
                              <p:par>
                                <p:cTn id="9" presetID="7" presetClass="entr" presetSubtype="2"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0" fill="hold"/>
                                        <p:tgtEl>
                                          <p:spTgt spid="19"/>
                                        </p:tgtEl>
                                        <p:attrNameLst>
                                          <p:attrName>ppt_x</p:attrName>
                                        </p:attrNameLst>
                                      </p:cBhvr>
                                      <p:tavLst>
                                        <p:tav tm="0">
                                          <p:val>
                                            <p:strVal val="1+#ppt_w/2"/>
                                          </p:val>
                                        </p:tav>
                                        <p:tav tm="100000">
                                          <p:val>
                                            <p:strVal val="#ppt_x"/>
                                          </p:val>
                                        </p:tav>
                                      </p:tavLst>
                                    </p:anim>
                                    <p:anim calcmode="lin" valueType="num">
                                      <p:cBhvr additive="base">
                                        <p:cTn id="12" dur="5000" fill="hold"/>
                                        <p:tgtEl>
                                          <p:spTgt spid="19"/>
                                        </p:tgtEl>
                                        <p:attrNameLst>
                                          <p:attrName>ppt_y</p:attrName>
                                        </p:attrNameLst>
                                      </p:cBhvr>
                                      <p:tavLst>
                                        <p:tav tm="0">
                                          <p:val>
                                            <p:strVal val="#ppt_y"/>
                                          </p:val>
                                        </p:tav>
                                        <p:tav tm="100000">
                                          <p:val>
                                            <p:strVal val="#ppt_y"/>
                                          </p:val>
                                        </p:tav>
                                      </p:tavLst>
                                    </p:anim>
                                  </p:childTnLst>
                                </p:cTn>
                              </p:par>
                              <p:par>
                                <p:cTn id="13" presetID="20" presetClass="exit" presetSubtype="0" fill="hold" nodeType="withEffect">
                                  <p:stCondLst>
                                    <p:cond delay="0"/>
                                  </p:stCondLst>
                                  <p:childTnLst>
                                    <p:animEffect transition="out" filter="wedge">
                                      <p:cBhvr>
                                        <p:cTn id="14" dur="3000"/>
                                        <p:tgtEl>
                                          <p:spTgt spid="21"/>
                                        </p:tgtEl>
                                      </p:cBhvr>
                                    </p:animEffect>
                                    <p:set>
                                      <p:cBhvr>
                                        <p:cTn id="15" dur="1" fill="hold">
                                          <p:stCondLst>
                                            <p:cond delay="2999"/>
                                          </p:stCondLst>
                                        </p:cTn>
                                        <p:tgtEl>
                                          <p:spTgt spid="21"/>
                                        </p:tgtEl>
                                        <p:attrNameLst>
                                          <p:attrName>style.visibility</p:attrName>
                                        </p:attrNameLst>
                                      </p:cBhvr>
                                      <p:to>
                                        <p:strVal val="hidden"/>
                                      </p:to>
                                    </p:set>
                                  </p:childTnLst>
                                </p:cTn>
                              </p:par>
                              <p:par>
                                <p:cTn id="16" presetID="20" presetClass="exit" presetSubtype="0" fill="hold" nodeType="withEffect">
                                  <p:stCondLst>
                                    <p:cond delay="0"/>
                                  </p:stCondLst>
                                  <p:childTnLst>
                                    <p:animEffect transition="out" filter="wedge">
                                      <p:cBhvr>
                                        <p:cTn id="17" dur="5000"/>
                                        <p:tgtEl>
                                          <p:spTgt spid="22"/>
                                        </p:tgtEl>
                                      </p:cBhvr>
                                    </p:animEffect>
                                    <p:set>
                                      <p:cBhvr>
                                        <p:cTn id="18" dur="1" fill="hold">
                                          <p:stCondLst>
                                            <p:cond delay="4999"/>
                                          </p:stCondLst>
                                        </p:cTn>
                                        <p:tgtEl>
                                          <p:spTgt spid="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0477501"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89122" y="3389132"/>
            <a:ext cx="6858000" cy="79756"/>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7008624" y="3389132"/>
            <a:ext cx="6858000" cy="79756"/>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6" y="0"/>
            <a:ext cx="10477500"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6" y="6783316"/>
            <a:ext cx="104775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29753" y="5803932"/>
            <a:ext cx="690425" cy="684513"/>
          </a:xfrm>
          <a:prstGeom prst="rect">
            <a:avLst/>
          </a:prstGeom>
          <a:noFill/>
          <a:ln w="38100">
            <a:solidFill>
              <a:srgbClr val="1CDEF8"/>
            </a:solidFill>
            <a:miter lim="800000"/>
            <a:headEnd/>
            <a:tailEnd/>
          </a:ln>
        </p:spPr>
      </p:pic>
      <p:sp>
        <p:nvSpPr>
          <p:cNvPr id="19" name="18 Rectángulo"/>
          <p:cNvSpPr/>
          <p:nvPr/>
        </p:nvSpPr>
        <p:spPr>
          <a:xfrm>
            <a:off x="2269159" y="4572019"/>
            <a:ext cx="3084840"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38160" y="501226"/>
            <a:ext cx="3209768"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102165" y="3"/>
            <a:ext cx="4008352"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martes, 31 de octubre de 2017</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10:39</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453010" y="5611366"/>
            <a:ext cx="2301792" cy="934064"/>
          </a:xfrm>
          <a:prstGeom prst="rect">
            <a:avLst/>
          </a:prstGeom>
          <a:noFill/>
        </p:spPr>
      </p:pic>
    </p:spTree>
  </p:cSld>
  <p:clrMapOvr>
    <a:masterClrMapping/>
  </p:clrMapOvr>
  <p:transition spd="med" advClick="0" advTm="7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8" fill="hold" nodeType="withEffect">
                                  <p:stCondLst>
                                    <p:cond delay="0"/>
                                  </p:stCondLst>
                                  <p:childTnLst>
                                    <p:animEffect transition="out" filter="wheel(8)">
                                      <p:cBhvr>
                                        <p:cTn id="9" dur="5000"/>
                                        <p:tgtEl>
                                          <p:spTgt spid="14"/>
                                        </p:tgtEl>
                                      </p:cBhvr>
                                    </p:animEffect>
                                    <p:set>
                                      <p:cBhvr>
                                        <p:cTn id="10" dur="1" fill="hold">
                                          <p:stCondLst>
                                            <p:cond delay="4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4775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104775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270125" y="0"/>
            <a:ext cx="5588000" cy="1562100"/>
          </a:xfrm>
          <a:prstGeom prst="rect">
            <a:avLst/>
          </a:prstGeom>
          <a:noFill/>
        </p:spPr>
      </p:pic>
      <p:sp>
        <p:nvSpPr>
          <p:cNvPr id="4104" name="Text Box 8"/>
          <p:cNvSpPr txBox="1">
            <a:spLocks noChangeArrowheads="1"/>
          </p:cNvSpPr>
          <p:nvPr/>
        </p:nvSpPr>
        <p:spPr bwMode="auto">
          <a:xfrm>
            <a:off x="0" y="1905001"/>
            <a:ext cx="104775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309687" y="4724402"/>
            <a:ext cx="3055938"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461125" y="4191000"/>
            <a:ext cx="2706688"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627563" y="4876800"/>
            <a:ext cx="13970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611188"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611188"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611188"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611188"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xtrañas fotograíias del pasa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Extrañas fotograíias del pasado</Template>
  <TotalTime>8</TotalTime>
  <Words>231</Words>
  <Application>Microsoft Office PowerPoint</Application>
  <PresentationFormat>Personalizado</PresentationFormat>
  <Paragraphs>21</Paragraphs>
  <Slides>55</Slides>
  <Notes>0</Notes>
  <HiddenSlides>0</HiddenSlides>
  <MMClips>0</MMClips>
  <ScaleCrop>false</ScaleCrop>
  <HeadingPairs>
    <vt:vector size="4" baseType="variant">
      <vt:variant>
        <vt:lpstr>Tema</vt:lpstr>
      </vt:variant>
      <vt:variant>
        <vt:i4>2</vt:i4>
      </vt:variant>
      <vt:variant>
        <vt:lpstr>Títulos de diapositiva</vt:lpstr>
      </vt:variant>
      <vt:variant>
        <vt:i4>55</vt:i4>
      </vt:variant>
    </vt:vector>
  </HeadingPairs>
  <TitlesOfParts>
    <vt:vector size="57" baseType="lpstr">
      <vt:lpstr>Extrañas fotograíias del pasado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1</cp:revision>
  <dcterms:created xsi:type="dcterms:W3CDTF">2017-10-31T09:34:44Z</dcterms:created>
  <dcterms:modified xsi:type="dcterms:W3CDTF">2017-10-31T09:43:00Z</dcterms:modified>
</cp:coreProperties>
</file>