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s/slide5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300" r:id="rId3"/>
    <p:sldId id="299" r:id="rId4"/>
    <p:sldId id="298" r:id="rId5"/>
    <p:sldId id="297" r:id="rId6"/>
    <p:sldId id="296" r:id="rId7"/>
    <p:sldId id="295" r:id="rId8"/>
    <p:sldId id="294" r:id="rId9"/>
    <p:sldId id="293" r:id="rId10"/>
    <p:sldId id="292" r:id="rId11"/>
    <p:sldId id="291" r:id="rId12"/>
    <p:sldId id="290" r:id="rId13"/>
    <p:sldId id="289" r:id="rId14"/>
    <p:sldId id="288" r:id="rId15"/>
    <p:sldId id="287" r:id="rId16"/>
    <p:sldId id="286" r:id="rId17"/>
    <p:sldId id="285" r:id="rId18"/>
    <p:sldId id="284" r:id="rId19"/>
    <p:sldId id="283" r:id="rId20"/>
    <p:sldId id="282" r:id="rId21"/>
    <p:sldId id="281" r:id="rId22"/>
    <p:sldId id="280" r:id="rId23"/>
    <p:sldId id="279" r:id="rId24"/>
    <p:sldId id="278" r:id="rId25"/>
    <p:sldId id="277" r:id="rId26"/>
    <p:sldId id="276" r:id="rId27"/>
    <p:sldId id="275" r:id="rId28"/>
    <p:sldId id="274" r:id="rId29"/>
    <p:sldId id="273" r:id="rId30"/>
    <p:sldId id="272" r:id="rId31"/>
    <p:sldId id="271" r:id="rId32"/>
    <p:sldId id="270" r:id="rId33"/>
    <p:sldId id="269" r:id="rId34"/>
    <p:sldId id="268" r:id="rId35"/>
    <p:sldId id="263" r:id="rId36"/>
    <p:sldId id="267" r:id="rId37"/>
    <p:sldId id="266" r:id="rId38"/>
    <p:sldId id="265" r:id="rId39"/>
    <p:sldId id="264" r:id="rId40"/>
    <p:sldId id="262" r:id="rId41"/>
    <p:sldId id="261" r:id="rId42"/>
    <p:sldId id="260" r:id="rId43"/>
    <p:sldId id="259" r:id="rId44"/>
    <p:sldId id="310" r:id="rId45"/>
    <p:sldId id="309" r:id="rId46"/>
    <p:sldId id="308" r:id="rId47"/>
    <p:sldId id="307" r:id="rId48"/>
    <p:sldId id="306" r:id="rId49"/>
    <p:sldId id="305" r:id="rId50"/>
    <p:sldId id="304" r:id="rId51"/>
    <p:sldId id="303" r:id="rId52"/>
    <p:sldId id="302" r:id="rId53"/>
    <p:sldId id="301" r:id="rId54"/>
    <p:sldId id="258" r:id="rId55"/>
    <p:sldId id="257" r:id="rId56"/>
    <p:sldId id="311" r:id="rId57"/>
    <p:sldId id="312" r:id="rId58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8e+r7N2CMS6gNEvwRVw+jw==" hashData="3E28zroF4kDEGNl+tIf2Gay+Gg0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2" d="100"/>
          <a:sy n="82" d="100"/>
        </p:scale>
        <p:origin x="-15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6E2535-7C7A-47C1-9F3C-8B46C11F44CE}" type="datetimeFigureOut">
              <a:rPr lang="es-ES" smtClean="0"/>
              <a:pPr/>
              <a:t>07/02/2013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B1A3DD-6656-4DEF-B184-15A07E7E6EB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>
    <p:randomBar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6E2535-7C7A-47C1-9F3C-8B46C11F44CE}" type="datetimeFigureOut">
              <a:rPr lang="es-ES" smtClean="0"/>
              <a:pPr/>
              <a:t>07/02/2013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B1A3DD-6656-4DEF-B184-15A07E7E6EB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>
    <p:randomBar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6E2535-7C7A-47C1-9F3C-8B46C11F44CE}" type="datetimeFigureOut">
              <a:rPr lang="es-ES" smtClean="0"/>
              <a:pPr/>
              <a:t>07/02/2013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B1A3DD-6656-4DEF-B184-15A07E7E6EB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>
    <p:randomBar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6E2535-7C7A-47C1-9F3C-8B46C11F44CE}" type="datetimeFigureOut">
              <a:rPr lang="es-ES" smtClean="0"/>
              <a:pPr/>
              <a:t>07/02/2013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B1A3DD-6656-4DEF-B184-15A07E7E6EB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>
    <p:randomBar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6E2535-7C7A-47C1-9F3C-8B46C11F44CE}" type="datetimeFigureOut">
              <a:rPr lang="es-ES" smtClean="0"/>
              <a:pPr/>
              <a:t>07/02/2013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B1A3DD-6656-4DEF-B184-15A07E7E6EB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>
    <p:randomBar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6E2535-7C7A-47C1-9F3C-8B46C11F44CE}" type="datetimeFigureOut">
              <a:rPr lang="es-ES" smtClean="0"/>
              <a:pPr/>
              <a:t>07/02/2013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B1A3DD-6656-4DEF-B184-15A07E7E6EB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>
    <p:randomBar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6E2535-7C7A-47C1-9F3C-8B46C11F44CE}" type="datetimeFigureOut">
              <a:rPr lang="es-ES" smtClean="0"/>
              <a:pPr/>
              <a:t>07/02/2013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B1A3DD-6656-4DEF-B184-15A07E7E6EB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>
    <p:randomBar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6E2535-7C7A-47C1-9F3C-8B46C11F44CE}" type="datetimeFigureOut">
              <a:rPr lang="es-ES" smtClean="0"/>
              <a:pPr/>
              <a:t>07/02/2013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B1A3DD-6656-4DEF-B184-15A07E7E6EB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>
    <p:randomBar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6E2535-7C7A-47C1-9F3C-8B46C11F44CE}" type="datetimeFigureOut">
              <a:rPr lang="es-ES" smtClean="0"/>
              <a:pPr/>
              <a:t>07/02/2013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B1A3DD-6656-4DEF-B184-15A07E7E6EB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>
    <p:randomBar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6E2535-7C7A-47C1-9F3C-8B46C11F44CE}" type="datetimeFigureOut">
              <a:rPr lang="es-ES" smtClean="0"/>
              <a:pPr/>
              <a:t>07/02/2013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B1A3DD-6656-4DEF-B184-15A07E7E6EB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>
    <p:randomBar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6E2535-7C7A-47C1-9F3C-8B46C11F44CE}" type="datetimeFigureOut">
              <a:rPr lang="es-ES" smtClean="0"/>
              <a:pPr/>
              <a:t>07/02/2013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B1A3DD-6656-4DEF-B184-15A07E7E6EB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>
    <p:randomBar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06DEDBD-6199-49FD-A718-5CD9B761BCA8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 advTm="3000">
    <p:randomBar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96E2535-7C7A-47C1-9F3C-8B46C11F44CE}" type="datetimeFigureOut">
              <a:rPr lang="es-ES" smtClean="0"/>
              <a:pPr/>
              <a:t>07/02/2013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DB1A3DD-6656-4DEF-B184-15A07E7E6EB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3000">
    <p:randomBar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866486ED-4BDF-4CD8-9F2B-D5D14FAF93D5}" type="slidenum">
              <a:rPr lang="es-ES_tradnl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advTm="3000">
    <p:randomBar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13" Type="http://schemas.openxmlformats.org/officeDocument/2006/relationships/image" Target="../media/image11.gif"/><Relationship Id="rId3" Type="http://schemas.openxmlformats.org/officeDocument/2006/relationships/image" Target="../media/image1.gif"/><Relationship Id="rId7" Type="http://schemas.openxmlformats.org/officeDocument/2006/relationships/image" Target="../media/image5.gif"/><Relationship Id="rId12" Type="http://schemas.openxmlformats.org/officeDocument/2006/relationships/image" Target="../media/image10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11" Type="http://schemas.openxmlformats.org/officeDocument/2006/relationships/image" Target="../media/image9.gif"/><Relationship Id="rId5" Type="http://schemas.openxmlformats.org/officeDocument/2006/relationships/image" Target="../media/image3.jpeg"/><Relationship Id="rId10" Type="http://schemas.openxmlformats.org/officeDocument/2006/relationships/image" Target="../media/image8.gif"/><Relationship Id="rId4" Type="http://schemas.openxmlformats.org/officeDocument/2006/relationships/image" Target="../media/image2.jpeg"/><Relationship Id="rId9" Type="http://schemas.openxmlformats.org/officeDocument/2006/relationships/image" Target="../media/image7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5.gif"/><Relationship Id="rId4" Type="http://schemas.openxmlformats.org/officeDocument/2006/relationships/image" Target="../media/image11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g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g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2.gi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2.gi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gi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8.gif"/><Relationship Id="rId5" Type="http://schemas.openxmlformats.org/officeDocument/2006/relationships/image" Target="../media/image27.gif"/><Relationship Id="rId4" Type="http://schemas.openxmlformats.org/officeDocument/2006/relationships/image" Target="../media/image26.gi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8.gi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2.gif"/><Relationship Id="rId4" Type="http://schemas.openxmlformats.org/officeDocument/2006/relationships/image" Target="../media/image31.gi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4.gi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6.gi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4.gif"/><Relationship Id="rId4" Type="http://schemas.openxmlformats.org/officeDocument/2006/relationships/image" Target="../media/image38.gi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1.gi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1.gi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4.gif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4.gif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0.gif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4.gif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6.gif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9.gif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2.gif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4.gif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3.jpe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5.gif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8.gif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9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0.gif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1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2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3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4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5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6.gif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7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8.gif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9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2.gif"/></Relationships>
</file>

<file path=ppt/slides/_rels/slide56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90.jpe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91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9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 descr="http://rusfolder.com/images/empty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52400" y="-96838"/>
            <a:ext cx="9525" cy="9525"/>
          </a:xfrm>
          <a:prstGeom prst="rect">
            <a:avLst/>
          </a:prstGeom>
          <a:noFill/>
        </p:spPr>
      </p:pic>
      <p:pic>
        <p:nvPicPr>
          <p:cNvPr id="1034" name="Picture 10" descr="http://rusfolder.com/images/empty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52400" y="-96838"/>
            <a:ext cx="9525" cy="9525"/>
          </a:xfrm>
          <a:prstGeom prst="rect">
            <a:avLst/>
          </a:prstGeom>
          <a:noFill/>
        </p:spPr>
      </p:pic>
      <p:pic>
        <p:nvPicPr>
          <p:cNvPr id="2" name="Picture 6" descr="C:\Users\Usuario\Downloads\TEXTURAS\www.tvn.hu_cbaab3bdad2c08830441f299f8f6e920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0" name="9 Imagen" descr="nastol.com.ua-176[1]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39552" y="548680"/>
            <a:ext cx="8064896" cy="5760640"/>
          </a:xfrm>
          <a:prstGeom prst="rect">
            <a:avLst/>
          </a:prstGeom>
        </p:spPr>
      </p:pic>
      <p:pic>
        <p:nvPicPr>
          <p:cNvPr id="11" name="Picture 4" descr="C:\Users\Usuario\Downloads\NECESARIO PARA PPS\hud39[1].gi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39552" y="5229200"/>
            <a:ext cx="842392" cy="1114414"/>
          </a:xfrm>
          <a:prstGeom prst="rect">
            <a:avLst/>
          </a:prstGeom>
          <a:noFill/>
        </p:spPr>
      </p:pic>
      <p:pic>
        <p:nvPicPr>
          <p:cNvPr id="12" name="Picture 3" descr="C:\Users\Usuario\Downloads\NECESARIO PARA PPS\hud37[1]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19652176">
            <a:off x="957110" y="5195784"/>
            <a:ext cx="1312540" cy="328135"/>
          </a:xfrm>
          <a:prstGeom prst="rect">
            <a:avLst/>
          </a:prstGeom>
          <a:noFill/>
        </p:spPr>
      </p:pic>
      <p:pic>
        <p:nvPicPr>
          <p:cNvPr id="13" name="Picture 5" descr="C:\Users\Usuario\Downloads\NECESARIO PARA PPS\z50a4cc001d354[1].gif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516216" y="6093296"/>
            <a:ext cx="2462585" cy="601103"/>
          </a:xfrm>
          <a:prstGeom prst="rect">
            <a:avLst/>
          </a:prstGeom>
          <a:noFill/>
        </p:spPr>
      </p:pic>
      <p:pic>
        <p:nvPicPr>
          <p:cNvPr id="1031" name="Picture 7" descr="C:\Users\Usuario\Downloads\NECESARIO PARA PPS\z50a4cc19758bd[1].gif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6228184" y="0"/>
            <a:ext cx="2801778" cy="468436"/>
          </a:xfrm>
          <a:prstGeom prst="rect">
            <a:avLst/>
          </a:prstGeom>
          <a:noFill/>
        </p:spPr>
      </p:pic>
      <p:pic>
        <p:nvPicPr>
          <p:cNvPr id="1033" name="Picture 9" descr="www.leperledelcuore.com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971600" y="908720"/>
            <a:ext cx="2786253" cy="1008112"/>
          </a:xfrm>
          <a:prstGeom prst="rect">
            <a:avLst/>
          </a:prstGeom>
          <a:noFill/>
        </p:spPr>
      </p:pic>
      <p:pic>
        <p:nvPicPr>
          <p:cNvPr id="1035" name="Picture 11" descr="www.leperledelcuore.com"/>
          <p:cNvPicPr>
            <a:picLocks noChangeAspect="1" noChangeArrowheads="1" noCrop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683568" y="1916832"/>
            <a:ext cx="3095625" cy="1080120"/>
          </a:xfrm>
          <a:prstGeom prst="rect">
            <a:avLst/>
          </a:prstGeom>
          <a:noFill/>
        </p:spPr>
      </p:pic>
      <p:pic>
        <p:nvPicPr>
          <p:cNvPr id="1037" name="Picture 13" descr="www.leperledelcuore.com"/>
          <p:cNvPicPr>
            <a:picLocks noChangeAspect="1" noChangeArrowheads="1" noCrop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827584" y="3212976"/>
            <a:ext cx="2657475" cy="1080120"/>
          </a:xfrm>
          <a:prstGeom prst="rect">
            <a:avLst/>
          </a:prstGeom>
          <a:noFill/>
        </p:spPr>
      </p:pic>
      <p:pic>
        <p:nvPicPr>
          <p:cNvPr id="1026" name="Picture 2" descr="C:\Users\Usuario\Downloads\PEQUEÑOS GIFS\38trans[1].gif"/>
          <p:cNvPicPr>
            <a:picLocks noChangeAspect="1" noChangeArrowheads="1" noCrop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6948264" y="548680"/>
            <a:ext cx="1726219" cy="144016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randomBar/>
    <p:sndAc>
      <p:stSnd>
        <p:snd r:embed="rId2" name="enya - only time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 descr="http://rusfolder.com/images/empty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2400" y="-96838"/>
            <a:ext cx="9525" cy="9525"/>
          </a:xfrm>
          <a:prstGeom prst="rect">
            <a:avLst/>
          </a:prstGeom>
          <a:noFill/>
        </p:spPr>
      </p:pic>
      <p:pic>
        <p:nvPicPr>
          <p:cNvPr id="1034" name="Picture 10" descr="http://rusfolder.com/images/empty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2400" y="-96838"/>
            <a:ext cx="9525" cy="9525"/>
          </a:xfrm>
          <a:prstGeom prst="rect">
            <a:avLst/>
          </a:prstGeom>
          <a:noFill/>
        </p:spPr>
      </p:pic>
      <p:pic>
        <p:nvPicPr>
          <p:cNvPr id="4" name="3 Imagen" descr="nastol.com.ua-178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Picture 2" descr="C:\Users\Usuario\Downloads\PEQUEÑOS GIFS\38trans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948264" y="548680"/>
            <a:ext cx="1726219" cy="144016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randomBar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 descr="http://rusfolder.com/images/empty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2400" y="-96838"/>
            <a:ext cx="9525" cy="9525"/>
          </a:xfrm>
          <a:prstGeom prst="rect">
            <a:avLst/>
          </a:prstGeom>
          <a:noFill/>
        </p:spPr>
      </p:pic>
      <p:pic>
        <p:nvPicPr>
          <p:cNvPr id="1034" name="Picture 10" descr="http://rusfolder.com/images/empty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2400" y="-96838"/>
            <a:ext cx="9525" cy="9525"/>
          </a:xfrm>
          <a:prstGeom prst="rect">
            <a:avLst/>
          </a:prstGeom>
          <a:noFill/>
        </p:spPr>
      </p:pic>
      <p:pic>
        <p:nvPicPr>
          <p:cNvPr id="4" name="3 Imagen" descr="nastol.com.ua-1181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Picture 2" descr="C:\Users\Usuario\Downloads\PEQUEÑOS GIFS\38trans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95936" y="2132856"/>
            <a:ext cx="1726219" cy="144016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randomBar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 descr="http://rusfolder.com/images/empty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2400" y="-96838"/>
            <a:ext cx="9525" cy="9525"/>
          </a:xfrm>
          <a:prstGeom prst="rect">
            <a:avLst/>
          </a:prstGeom>
          <a:noFill/>
        </p:spPr>
      </p:pic>
      <p:pic>
        <p:nvPicPr>
          <p:cNvPr id="1034" name="Picture 10" descr="http://rusfolder.com/images/empty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2400" y="-96838"/>
            <a:ext cx="9525" cy="9525"/>
          </a:xfrm>
          <a:prstGeom prst="rect">
            <a:avLst/>
          </a:prstGeom>
          <a:noFill/>
        </p:spPr>
      </p:pic>
      <p:pic>
        <p:nvPicPr>
          <p:cNvPr id="4" name="3 Imagen" descr="nastol.com.ua-1194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Picture 2" descr="C:\Users\Usuario\Downloads\PEQUEÑOS GIFS\38trans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187624" y="4941168"/>
            <a:ext cx="1726219" cy="1440160"/>
          </a:xfrm>
          <a:prstGeom prst="rect">
            <a:avLst/>
          </a:prstGeom>
          <a:noFill/>
        </p:spPr>
      </p:pic>
      <p:pic>
        <p:nvPicPr>
          <p:cNvPr id="6" name="Picture 2" descr="C:\Users\Usuario\Downloads\PEQUEÑOS GIFS\38trans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95936" y="4725144"/>
            <a:ext cx="1726219" cy="1440160"/>
          </a:xfrm>
          <a:prstGeom prst="rect">
            <a:avLst/>
          </a:prstGeom>
          <a:noFill/>
        </p:spPr>
      </p:pic>
      <p:pic>
        <p:nvPicPr>
          <p:cNvPr id="7" name="Picture 2" descr="C:\Users\Usuario\Downloads\PEQUEÑOS GIFS\38trans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732240" y="5229200"/>
            <a:ext cx="1726219" cy="1440160"/>
          </a:xfrm>
          <a:prstGeom prst="rect">
            <a:avLst/>
          </a:prstGeom>
          <a:noFill/>
        </p:spPr>
      </p:pic>
      <p:pic>
        <p:nvPicPr>
          <p:cNvPr id="2050" name="Picture 2" descr="C:\Users\Usuario\Downloads\PEQUEÑOS GIFS\4d461472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851920" y="0"/>
            <a:ext cx="1527820" cy="2265835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randomBar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 descr="http://rusfolder.com/images/empty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2400" y="-96838"/>
            <a:ext cx="9525" cy="9525"/>
          </a:xfrm>
          <a:prstGeom prst="rect">
            <a:avLst/>
          </a:prstGeom>
          <a:noFill/>
        </p:spPr>
      </p:pic>
      <p:pic>
        <p:nvPicPr>
          <p:cNvPr id="1034" name="Picture 10" descr="http://rusfolder.com/images/empty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2400" y="-96838"/>
            <a:ext cx="9525" cy="9525"/>
          </a:xfrm>
          <a:prstGeom prst="rect">
            <a:avLst/>
          </a:prstGeom>
          <a:noFill/>
        </p:spPr>
      </p:pic>
      <p:pic>
        <p:nvPicPr>
          <p:cNvPr id="4" name="3 Imagen" descr="nastol.com.ua-1200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Picture 2" descr="C:\Users\Usuario\Downloads\PEQUEÑOS GIFS\4d461472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236296" y="1052736"/>
            <a:ext cx="1527820" cy="2265835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randomBar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 descr="http://rusfolder.com/images/empty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2400" y="-96838"/>
            <a:ext cx="9525" cy="9525"/>
          </a:xfrm>
          <a:prstGeom prst="rect">
            <a:avLst/>
          </a:prstGeom>
          <a:noFill/>
        </p:spPr>
      </p:pic>
      <p:pic>
        <p:nvPicPr>
          <p:cNvPr id="1034" name="Picture 10" descr="http://rusfolder.com/images/empty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2400" y="-96838"/>
            <a:ext cx="9525" cy="9525"/>
          </a:xfrm>
          <a:prstGeom prst="rect">
            <a:avLst/>
          </a:prstGeom>
          <a:noFill/>
        </p:spPr>
      </p:pic>
      <p:pic>
        <p:nvPicPr>
          <p:cNvPr id="5" name="4 Imagen" descr="nastol.com.ua-1198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Picture 2" descr="C:\Users\Usuario\Downloads\PEQUEÑOS GIFS\4d461472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380312" y="5362918"/>
            <a:ext cx="1008112" cy="1495082"/>
          </a:xfrm>
          <a:prstGeom prst="rect">
            <a:avLst/>
          </a:prstGeom>
          <a:noFill/>
        </p:spPr>
      </p:pic>
      <p:pic>
        <p:nvPicPr>
          <p:cNvPr id="7" name="Picture 2" descr="C:\Users\Usuario\Downloads\PEQUEÑOS GIFS\4d461472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483768" y="5229200"/>
            <a:ext cx="1008112" cy="1495082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randomBar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 descr="http://rusfolder.com/images/empty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2400" y="-96838"/>
            <a:ext cx="9525" cy="9525"/>
          </a:xfrm>
          <a:prstGeom prst="rect">
            <a:avLst/>
          </a:prstGeom>
          <a:noFill/>
        </p:spPr>
      </p:pic>
      <p:pic>
        <p:nvPicPr>
          <p:cNvPr id="1034" name="Picture 10" descr="http://rusfolder.com/images/empty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2400" y="-96838"/>
            <a:ext cx="9525" cy="9525"/>
          </a:xfrm>
          <a:prstGeom prst="rect">
            <a:avLst/>
          </a:prstGeom>
          <a:noFill/>
        </p:spPr>
      </p:pic>
      <p:pic>
        <p:nvPicPr>
          <p:cNvPr id="4" name="3 Imagen" descr="nastol.com.ua-1205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Picture 2" descr="C:\Users\Usuario\Downloads\PEQUEÑOS GIFS\4d461472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3568" y="3861048"/>
            <a:ext cx="1527820" cy="2265835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randomBar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 descr="http://rusfolder.com/images/empty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2400" y="-96838"/>
            <a:ext cx="9525" cy="9525"/>
          </a:xfrm>
          <a:prstGeom prst="rect">
            <a:avLst/>
          </a:prstGeom>
          <a:noFill/>
        </p:spPr>
      </p:pic>
      <p:pic>
        <p:nvPicPr>
          <p:cNvPr id="1034" name="Picture 10" descr="http://rusfolder.com/images/empty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2400" y="-96838"/>
            <a:ext cx="9525" cy="9525"/>
          </a:xfrm>
          <a:prstGeom prst="rect">
            <a:avLst/>
          </a:prstGeom>
          <a:noFill/>
        </p:spPr>
      </p:pic>
      <p:pic>
        <p:nvPicPr>
          <p:cNvPr id="4" name="3 Imagen" descr="nastol.com.ua-1209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Picture 2" descr="C:\Users\Usuario\Downloads\PEQUEÑOS GIFS\4d461472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04248" y="3284984"/>
            <a:ext cx="1527820" cy="2265835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randomBar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 descr="http://rusfolder.com/images/empty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2400" y="-96838"/>
            <a:ext cx="9525" cy="9525"/>
          </a:xfrm>
          <a:prstGeom prst="rect">
            <a:avLst/>
          </a:prstGeom>
          <a:noFill/>
        </p:spPr>
      </p:pic>
      <p:pic>
        <p:nvPicPr>
          <p:cNvPr id="1034" name="Picture 10" descr="http://rusfolder.com/images/empty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2400" y="-96838"/>
            <a:ext cx="9525" cy="9525"/>
          </a:xfrm>
          <a:prstGeom prst="rect">
            <a:avLst/>
          </a:prstGeom>
          <a:noFill/>
        </p:spPr>
      </p:pic>
      <p:pic>
        <p:nvPicPr>
          <p:cNvPr id="4" name="3 Imagen" descr="nastol.com.ua-1211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Picture 2" descr="C:\Users\Usuario\Downloads\PEQUEÑOS GIFS\4d461472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76256" y="620688"/>
            <a:ext cx="1527820" cy="2265835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randomBar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 descr="http://rusfolder.com/images/empty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2400" y="-96838"/>
            <a:ext cx="9525" cy="9525"/>
          </a:xfrm>
          <a:prstGeom prst="rect">
            <a:avLst/>
          </a:prstGeom>
          <a:noFill/>
        </p:spPr>
      </p:pic>
      <p:pic>
        <p:nvPicPr>
          <p:cNvPr id="1034" name="Picture 10" descr="http://rusfolder.com/images/empty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2400" y="-96838"/>
            <a:ext cx="9525" cy="9525"/>
          </a:xfrm>
          <a:prstGeom prst="rect">
            <a:avLst/>
          </a:prstGeom>
          <a:noFill/>
        </p:spPr>
      </p:pic>
      <p:pic>
        <p:nvPicPr>
          <p:cNvPr id="4" name="3 Imagen" descr="nastol.com.ua-1220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Picture 2" descr="C:\Users\Usuario\Downloads\PEQUEÑOS GIFS\4d461472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259632" y="5517232"/>
            <a:ext cx="720080" cy="1067915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randomBar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 descr="http://rusfolder.com/images/empty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2400" y="-96838"/>
            <a:ext cx="9525" cy="9525"/>
          </a:xfrm>
          <a:prstGeom prst="rect">
            <a:avLst/>
          </a:prstGeom>
          <a:noFill/>
        </p:spPr>
      </p:pic>
      <p:pic>
        <p:nvPicPr>
          <p:cNvPr id="1034" name="Picture 10" descr="http://rusfolder.com/images/empty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2400" y="-96838"/>
            <a:ext cx="9525" cy="9525"/>
          </a:xfrm>
          <a:prstGeom prst="rect">
            <a:avLst/>
          </a:prstGeom>
          <a:noFill/>
        </p:spPr>
      </p:pic>
      <p:pic>
        <p:nvPicPr>
          <p:cNvPr id="4" name="3 Imagen" descr="nastol.com.ua-1240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Picture 2" descr="C:\Users\Usuario\Downloads\PEQUEÑOS GIFS\4d461472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868144" y="692696"/>
            <a:ext cx="720080" cy="1067915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randomBar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 descr="http://rusfolder.com/images/empty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2400" y="-96838"/>
            <a:ext cx="9525" cy="9525"/>
          </a:xfrm>
          <a:prstGeom prst="rect">
            <a:avLst/>
          </a:prstGeom>
          <a:noFill/>
        </p:spPr>
      </p:pic>
      <p:pic>
        <p:nvPicPr>
          <p:cNvPr id="1034" name="Picture 10" descr="http://rusfolder.com/images/empty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2400" y="-96838"/>
            <a:ext cx="9525" cy="9525"/>
          </a:xfrm>
          <a:prstGeom prst="rect">
            <a:avLst/>
          </a:prstGeom>
          <a:noFill/>
        </p:spPr>
      </p:pic>
      <p:pic>
        <p:nvPicPr>
          <p:cNvPr id="4" name="3 Imagen" descr="nastol.com.ua-1264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Picture 2" descr="C:\Users\Usuario\Downloads\PEQUEÑOS GIFS\4d461472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115616" y="0"/>
            <a:ext cx="1527820" cy="2265835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randomBar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 descr="http://rusfolder.com/images/empty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2400" y="-96838"/>
            <a:ext cx="9525" cy="9525"/>
          </a:xfrm>
          <a:prstGeom prst="rect">
            <a:avLst/>
          </a:prstGeom>
          <a:noFill/>
        </p:spPr>
      </p:pic>
      <p:pic>
        <p:nvPicPr>
          <p:cNvPr id="1034" name="Picture 10" descr="http://rusfolder.com/images/empty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2400" y="-96838"/>
            <a:ext cx="9525" cy="9525"/>
          </a:xfrm>
          <a:prstGeom prst="rect">
            <a:avLst/>
          </a:prstGeom>
          <a:noFill/>
        </p:spPr>
      </p:pic>
      <p:pic>
        <p:nvPicPr>
          <p:cNvPr id="4" name="3 Imagen" descr="nastol.com.ua-1272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074" name="Picture 2" descr="C:\Users\Usuario\Downloads\PEQUEÑOS GIFS\chat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403648" y="0"/>
            <a:ext cx="1914488" cy="1772816"/>
          </a:xfrm>
          <a:prstGeom prst="rect">
            <a:avLst/>
          </a:prstGeom>
          <a:noFill/>
        </p:spPr>
      </p:pic>
      <p:pic>
        <p:nvPicPr>
          <p:cNvPr id="3075" name="Picture 3" descr="C:\Users\Usuario\Downloads\PEQUEÑOS GIFS\Tuti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372200" y="1700808"/>
            <a:ext cx="1190625" cy="666750"/>
          </a:xfrm>
          <a:prstGeom prst="rect">
            <a:avLst/>
          </a:prstGeom>
          <a:noFill/>
        </p:spPr>
      </p:pic>
      <p:pic>
        <p:nvPicPr>
          <p:cNvPr id="3077" name="Picture 5" descr="C:\Users\Usuario\Downloads\PORTUGUES\cositas GIFS\1232058759_19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516216" y="2708920"/>
            <a:ext cx="1026790" cy="616074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randomBar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 descr="http://rusfolder.com/images/empty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2400" y="-96838"/>
            <a:ext cx="9525" cy="9525"/>
          </a:xfrm>
          <a:prstGeom prst="rect">
            <a:avLst/>
          </a:prstGeom>
          <a:noFill/>
        </p:spPr>
      </p:pic>
      <p:pic>
        <p:nvPicPr>
          <p:cNvPr id="1034" name="Picture 10" descr="http://rusfolder.com/images/empty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2400" y="-96838"/>
            <a:ext cx="9525" cy="9525"/>
          </a:xfrm>
          <a:prstGeom prst="rect">
            <a:avLst/>
          </a:prstGeom>
          <a:noFill/>
        </p:spPr>
      </p:pic>
      <p:pic>
        <p:nvPicPr>
          <p:cNvPr id="4" name="3 Imagen" descr="nastol.com.ua-1279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098" name="Picture 2" descr="C:\Users\Usuario\Downloads\PORTUGUES\cositas GIFS\1232058759_19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943867" y="0"/>
            <a:ext cx="1200133" cy="72008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randomBar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 descr="http://rusfolder.com/images/empty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2400" y="-96838"/>
            <a:ext cx="9525" cy="9525"/>
          </a:xfrm>
          <a:prstGeom prst="rect">
            <a:avLst/>
          </a:prstGeom>
          <a:noFill/>
        </p:spPr>
      </p:pic>
      <p:pic>
        <p:nvPicPr>
          <p:cNvPr id="1034" name="Picture 10" descr="http://rusfolder.com/images/empty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2400" y="-96838"/>
            <a:ext cx="9525" cy="9525"/>
          </a:xfrm>
          <a:prstGeom prst="rect">
            <a:avLst/>
          </a:prstGeom>
          <a:noFill/>
        </p:spPr>
      </p:pic>
      <p:pic>
        <p:nvPicPr>
          <p:cNvPr id="4" name="3 Imagen" descr="nastol.com.ua-1280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122" name="Picture 2" descr="C:\Users\Usuario\Downloads\PORTUGUES\cositas GIFS\1243182962_11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715250" y="0"/>
            <a:ext cx="1428750" cy="1057275"/>
          </a:xfrm>
          <a:prstGeom prst="rect">
            <a:avLst/>
          </a:prstGeom>
          <a:noFill/>
        </p:spPr>
      </p:pic>
      <p:pic>
        <p:nvPicPr>
          <p:cNvPr id="5123" name="Picture 3" descr="C:\Users\Usuario\Downloads\PORTUGUES\cositas GIFS\1232137668_60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1255966" cy="1428353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randomBar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 descr="http://rusfolder.com/images/empty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2400" y="-96838"/>
            <a:ext cx="9525" cy="9525"/>
          </a:xfrm>
          <a:prstGeom prst="rect">
            <a:avLst/>
          </a:prstGeom>
          <a:noFill/>
        </p:spPr>
      </p:pic>
      <p:pic>
        <p:nvPicPr>
          <p:cNvPr id="1034" name="Picture 10" descr="http://rusfolder.com/images/empty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2400" y="-96838"/>
            <a:ext cx="9525" cy="9525"/>
          </a:xfrm>
          <a:prstGeom prst="rect">
            <a:avLst/>
          </a:prstGeom>
          <a:noFill/>
        </p:spPr>
      </p:pic>
      <p:pic>
        <p:nvPicPr>
          <p:cNvPr id="5" name="4 Imagen" descr="nastol.com.ua-27950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147" name="Picture 3" descr="C:\Users\Usuario\Downloads\PORTUGUES\cositas GIFS\mod_article4849157_1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1700808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randomBar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 descr="http://rusfolder.com/images/empty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2400" y="-96838"/>
            <a:ext cx="9525" cy="9525"/>
          </a:xfrm>
          <a:prstGeom prst="rect">
            <a:avLst/>
          </a:prstGeom>
          <a:noFill/>
        </p:spPr>
      </p:pic>
      <p:pic>
        <p:nvPicPr>
          <p:cNvPr id="1034" name="Picture 10" descr="http://rusfolder.com/images/empty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2400" y="-96838"/>
            <a:ext cx="9525" cy="9525"/>
          </a:xfrm>
          <a:prstGeom prst="rect">
            <a:avLst/>
          </a:prstGeom>
          <a:noFill/>
        </p:spPr>
      </p:pic>
      <p:pic>
        <p:nvPicPr>
          <p:cNvPr id="4" name="3 Imagen" descr="nastol.com.ua-1287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8194" name="Picture 2" descr="C:\Users\Usuario\Downloads\PORTUGUES\cositas GIFS\mod_article5572081_3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527868" y="0"/>
            <a:ext cx="3616132" cy="476672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randomBar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 descr="http://rusfolder.com/images/empty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2400" y="-96838"/>
            <a:ext cx="9525" cy="9525"/>
          </a:xfrm>
          <a:prstGeom prst="rect">
            <a:avLst/>
          </a:prstGeom>
          <a:noFill/>
        </p:spPr>
      </p:pic>
      <p:pic>
        <p:nvPicPr>
          <p:cNvPr id="1034" name="Picture 10" descr="http://rusfolder.com/images/empty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2400" y="-96838"/>
            <a:ext cx="9525" cy="9525"/>
          </a:xfrm>
          <a:prstGeom prst="rect">
            <a:avLst/>
          </a:prstGeom>
          <a:noFill/>
        </p:spPr>
      </p:pic>
      <p:pic>
        <p:nvPicPr>
          <p:cNvPr id="4" name="3 Imagen" descr="nastol.com.ua-1288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170" name="Picture 2" descr="C:\Users\Usuario\Downloads\PORTUGUES\cositas GIFS\1232056899_12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355976" y="5811766"/>
            <a:ext cx="936104" cy="1046234"/>
          </a:xfrm>
          <a:prstGeom prst="rect">
            <a:avLst/>
          </a:prstGeom>
          <a:noFill/>
        </p:spPr>
      </p:pic>
      <p:pic>
        <p:nvPicPr>
          <p:cNvPr id="7171" name="Picture 3" descr="C:\Users\Usuario\Downloads\PORTUGUES\cositas GIFS\mod_article4849157_1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44000" cy="1052736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randomBar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 descr="http://rusfolder.com/images/empty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2400" y="-96838"/>
            <a:ext cx="9525" cy="9525"/>
          </a:xfrm>
          <a:prstGeom prst="rect">
            <a:avLst/>
          </a:prstGeom>
          <a:noFill/>
        </p:spPr>
      </p:pic>
      <p:pic>
        <p:nvPicPr>
          <p:cNvPr id="1034" name="Picture 10" descr="http://rusfolder.com/images/empty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2400" y="-96838"/>
            <a:ext cx="9525" cy="9525"/>
          </a:xfrm>
          <a:prstGeom prst="rect">
            <a:avLst/>
          </a:prstGeom>
          <a:noFill/>
        </p:spPr>
      </p:pic>
      <p:pic>
        <p:nvPicPr>
          <p:cNvPr id="4" name="3 Imagen" descr="nastol.com.ua-1294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randomBar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 descr="http://rusfolder.com/images/empty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2400" y="-96838"/>
            <a:ext cx="9525" cy="9525"/>
          </a:xfrm>
          <a:prstGeom prst="rect">
            <a:avLst/>
          </a:prstGeom>
          <a:noFill/>
        </p:spPr>
      </p:pic>
      <p:pic>
        <p:nvPicPr>
          <p:cNvPr id="1034" name="Picture 10" descr="http://rusfolder.com/images/empty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2400" y="-96838"/>
            <a:ext cx="9525" cy="9525"/>
          </a:xfrm>
          <a:prstGeom prst="rect">
            <a:avLst/>
          </a:prstGeom>
          <a:noFill/>
        </p:spPr>
      </p:pic>
      <p:pic>
        <p:nvPicPr>
          <p:cNvPr id="4" name="3 Imagen" descr="nastol.com.ua-1296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9218" name="Picture 2" descr="C:\Users\Usuario\Downloads\PORTUGUES\cositas GIFS\i41p362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843808" y="3573016"/>
            <a:ext cx="1152525" cy="1476375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randomBar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 descr="http://rusfolder.com/images/empty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2400" y="-96838"/>
            <a:ext cx="9525" cy="9525"/>
          </a:xfrm>
          <a:prstGeom prst="rect">
            <a:avLst/>
          </a:prstGeom>
          <a:noFill/>
        </p:spPr>
      </p:pic>
      <p:pic>
        <p:nvPicPr>
          <p:cNvPr id="1034" name="Picture 10" descr="http://rusfolder.com/images/empty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2400" y="-96838"/>
            <a:ext cx="9525" cy="9525"/>
          </a:xfrm>
          <a:prstGeom prst="rect">
            <a:avLst/>
          </a:prstGeom>
          <a:noFill/>
        </p:spPr>
      </p:pic>
      <p:pic>
        <p:nvPicPr>
          <p:cNvPr id="4" name="3 Imagen" descr="nastol.com.ua-1309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0242" name="Picture 2" descr="C:\Users\Usuario\Downloads\PORTUGUES\cositas GIFS\i41p362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156176" y="692696"/>
            <a:ext cx="648271" cy="83043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randomBar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 descr="http://rusfolder.com/images/empty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2400" y="-96838"/>
            <a:ext cx="9525" cy="9525"/>
          </a:xfrm>
          <a:prstGeom prst="rect">
            <a:avLst/>
          </a:prstGeom>
          <a:noFill/>
        </p:spPr>
      </p:pic>
      <p:pic>
        <p:nvPicPr>
          <p:cNvPr id="1034" name="Picture 10" descr="http://rusfolder.com/images/empty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2400" y="-96838"/>
            <a:ext cx="9525" cy="9525"/>
          </a:xfrm>
          <a:prstGeom prst="rect">
            <a:avLst/>
          </a:prstGeom>
          <a:noFill/>
        </p:spPr>
      </p:pic>
      <p:pic>
        <p:nvPicPr>
          <p:cNvPr id="4" name="3 Imagen" descr="nastol.com.ua-1326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1266" name="Picture 2" descr="C:\Users\Usuario\Downloads\PORTUGUES\cositas GIFS\1182629968[1] (2)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27584" y="764704"/>
            <a:ext cx="762000" cy="762000"/>
          </a:xfrm>
          <a:prstGeom prst="rect">
            <a:avLst/>
          </a:prstGeom>
          <a:noFill/>
        </p:spPr>
      </p:pic>
      <p:pic>
        <p:nvPicPr>
          <p:cNvPr id="11267" name="Picture 3" descr="C:\Users\Usuario\Downloads\PORTUGUES\cositas GIFS\1182629968[1] (2)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452320" y="692696"/>
            <a:ext cx="762000" cy="762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randomBar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 descr="http://rusfolder.com/images/empty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2400" y="-96838"/>
            <a:ext cx="9525" cy="9525"/>
          </a:xfrm>
          <a:prstGeom prst="rect">
            <a:avLst/>
          </a:prstGeom>
          <a:noFill/>
        </p:spPr>
      </p:pic>
      <p:pic>
        <p:nvPicPr>
          <p:cNvPr id="1034" name="Picture 10" descr="http://rusfolder.com/images/empty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2400" y="-96838"/>
            <a:ext cx="9525" cy="9525"/>
          </a:xfrm>
          <a:prstGeom prst="rect">
            <a:avLst/>
          </a:prstGeom>
          <a:noFill/>
        </p:spPr>
      </p:pic>
      <p:pic>
        <p:nvPicPr>
          <p:cNvPr id="4" name="3 Imagen" descr="nastol.com.ua-1328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2290" name="Picture 2" descr="C:\Users\Usuario\Downloads\PORTUGUES\cositas GIFS\1182629968[1] (2)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596336" y="476672"/>
            <a:ext cx="762000" cy="762000"/>
          </a:xfrm>
          <a:prstGeom prst="rect">
            <a:avLst/>
          </a:prstGeom>
          <a:noFill/>
        </p:spPr>
      </p:pic>
      <p:pic>
        <p:nvPicPr>
          <p:cNvPr id="12291" name="Picture 3" descr="C:\Users\Usuario\Downloads\PORTUGUES\cositas GIFS\1182629968[1] (2)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99592" y="548680"/>
            <a:ext cx="762000" cy="762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randomBar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 descr="http://rusfolder.com/images/empty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2400" y="-96838"/>
            <a:ext cx="9525" cy="9525"/>
          </a:xfrm>
          <a:prstGeom prst="rect">
            <a:avLst/>
          </a:prstGeom>
          <a:noFill/>
        </p:spPr>
      </p:pic>
      <p:pic>
        <p:nvPicPr>
          <p:cNvPr id="1034" name="Picture 10" descr="http://rusfolder.com/images/empty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2400" y="-96838"/>
            <a:ext cx="9525" cy="9525"/>
          </a:xfrm>
          <a:prstGeom prst="rect">
            <a:avLst/>
          </a:prstGeom>
          <a:noFill/>
        </p:spPr>
      </p:pic>
      <p:pic>
        <p:nvPicPr>
          <p:cNvPr id="4" name="3 Imagen" descr="nastol.com.ua-7252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randomBar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 descr="http://rusfolder.com/images/empty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2400" y="-96838"/>
            <a:ext cx="9525" cy="9525"/>
          </a:xfrm>
          <a:prstGeom prst="rect">
            <a:avLst/>
          </a:prstGeom>
          <a:noFill/>
        </p:spPr>
      </p:pic>
      <p:pic>
        <p:nvPicPr>
          <p:cNvPr id="1034" name="Picture 10" descr="http://rusfolder.com/images/empty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2400" y="-96838"/>
            <a:ext cx="9525" cy="9525"/>
          </a:xfrm>
          <a:prstGeom prst="rect">
            <a:avLst/>
          </a:prstGeom>
          <a:noFill/>
        </p:spPr>
      </p:pic>
      <p:pic>
        <p:nvPicPr>
          <p:cNvPr id="4" name="3 Imagen" descr="nastol.com.ua-8099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randomBar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 descr="http://rusfolder.com/images/empty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2400" y="-96838"/>
            <a:ext cx="9525" cy="9525"/>
          </a:xfrm>
          <a:prstGeom prst="rect">
            <a:avLst/>
          </a:prstGeom>
          <a:noFill/>
        </p:spPr>
      </p:pic>
      <p:pic>
        <p:nvPicPr>
          <p:cNvPr id="1034" name="Picture 10" descr="http://rusfolder.com/images/empty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2400" y="-96838"/>
            <a:ext cx="9525" cy="9525"/>
          </a:xfrm>
          <a:prstGeom prst="rect">
            <a:avLst/>
          </a:prstGeom>
          <a:noFill/>
        </p:spPr>
      </p:pic>
      <p:pic>
        <p:nvPicPr>
          <p:cNvPr id="4" name="3 Imagen" descr="nastol.com.ua-8221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randomBar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 descr="http://rusfolder.com/images/empty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2400" y="-96838"/>
            <a:ext cx="9525" cy="9525"/>
          </a:xfrm>
          <a:prstGeom prst="rect">
            <a:avLst/>
          </a:prstGeom>
          <a:noFill/>
        </p:spPr>
      </p:pic>
      <p:pic>
        <p:nvPicPr>
          <p:cNvPr id="1034" name="Picture 10" descr="http://rusfolder.com/images/empty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2400" y="-96838"/>
            <a:ext cx="9525" cy="9525"/>
          </a:xfrm>
          <a:prstGeom prst="rect">
            <a:avLst/>
          </a:prstGeom>
          <a:noFill/>
        </p:spPr>
      </p:pic>
      <p:pic>
        <p:nvPicPr>
          <p:cNvPr id="4" name="3 Imagen" descr="nastol.com.ua-8642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3314" name="Picture 2" descr="C:\Users\Usuario\Downloads\PORTUGUES\cositas GIFS\1232058762_05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2096474" cy="1340768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randomBar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 descr="http://rusfolder.com/images/empty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2400" y="-96838"/>
            <a:ext cx="9525" cy="9525"/>
          </a:xfrm>
          <a:prstGeom prst="rect">
            <a:avLst/>
          </a:prstGeom>
          <a:noFill/>
        </p:spPr>
      </p:pic>
      <p:pic>
        <p:nvPicPr>
          <p:cNvPr id="1034" name="Picture 10" descr="http://rusfolder.com/images/empty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2400" y="-96838"/>
            <a:ext cx="9525" cy="9525"/>
          </a:xfrm>
          <a:prstGeom prst="rect">
            <a:avLst/>
          </a:prstGeom>
          <a:noFill/>
        </p:spPr>
      </p:pic>
      <p:pic>
        <p:nvPicPr>
          <p:cNvPr id="4" name="3 Imagen" descr="nastol.com.ua-10271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randomBar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 descr="http://rusfolder.com/images/empty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2400" y="-96838"/>
            <a:ext cx="9525" cy="9525"/>
          </a:xfrm>
          <a:prstGeom prst="rect">
            <a:avLst/>
          </a:prstGeom>
          <a:noFill/>
        </p:spPr>
      </p:pic>
      <p:pic>
        <p:nvPicPr>
          <p:cNvPr id="1034" name="Picture 10" descr="http://rusfolder.com/images/empty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2400" y="-96838"/>
            <a:ext cx="9525" cy="9525"/>
          </a:xfrm>
          <a:prstGeom prst="rect">
            <a:avLst/>
          </a:prstGeom>
          <a:noFill/>
        </p:spPr>
      </p:pic>
      <p:pic>
        <p:nvPicPr>
          <p:cNvPr id="4" name="3 Imagen" descr="nastol.com.ua-15127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randomBar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 descr="http://rusfolder.com/images/empty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2400" y="-96838"/>
            <a:ext cx="9525" cy="9525"/>
          </a:xfrm>
          <a:prstGeom prst="rect">
            <a:avLst/>
          </a:prstGeom>
          <a:noFill/>
        </p:spPr>
      </p:pic>
      <p:pic>
        <p:nvPicPr>
          <p:cNvPr id="1034" name="Picture 10" descr="http://rusfolder.com/images/empty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2400" y="-96838"/>
            <a:ext cx="9525" cy="9525"/>
          </a:xfrm>
          <a:prstGeom prst="rect">
            <a:avLst/>
          </a:prstGeom>
          <a:noFill/>
        </p:spPr>
      </p:pic>
      <p:pic>
        <p:nvPicPr>
          <p:cNvPr id="4" name="3 Imagen" descr="nastol.com.ua-10274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4338" name="Picture 2" descr="C:\Users\Usuario\Downloads\PORTUGUES\cositas GIFS\1405343fvq08r9ng2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2316373" cy="1994148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randomBar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 descr="http://rusfolder.com/images/empty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2400" y="-96838"/>
            <a:ext cx="9525" cy="9525"/>
          </a:xfrm>
          <a:prstGeom prst="rect">
            <a:avLst/>
          </a:prstGeom>
          <a:noFill/>
        </p:spPr>
      </p:pic>
      <p:pic>
        <p:nvPicPr>
          <p:cNvPr id="1034" name="Picture 10" descr="http://rusfolder.com/images/empty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2400" y="-96838"/>
            <a:ext cx="9525" cy="9525"/>
          </a:xfrm>
          <a:prstGeom prst="rect">
            <a:avLst/>
          </a:prstGeom>
          <a:noFill/>
        </p:spPr>
      </p:pic>
      <p:pic>
        <p:nvPicPr>
          <p:cNvPr id="4" name="3 Imagen" descr="nastol.com.ua-17770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5362" name="Picture 2" descr="C:\Users\Usuario\Downloads\PORTUGUES\cositas GIFS\2418518juszyv5ooo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1629307" cy="1916832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randomBar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 descr="http://rusfolder.com/images/empty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2400" y="-96838"/>
            <a:ext cx="9525" cy="9525"/>
          </a:xfrm>
          <a:prstGeom prst="rect">
            <a:avLst/>
          </a:prstGeom>
          <a:noFill/>
        </p:spPr>
      </p:pic>
      <p:pic>
        <p:nvPicPr>
          <p:cNvPr id="1034" name="Picture 10" descr="http://rusfolder.com/images/empty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2400" y="-96838"/>
            <a:ext cx="9525" cy="9525"/>
          </a:xfrm>
          <a:prstGeom prst="rect">
            <a:avLst/>
          </a:prstGeom>
          <a:noFill/>
        </p:spPr>
      </p:pic>
      <p:pic>
        <p:nvPicPr>
          <p:cNvPr id="4" name="3 Imagen" descr="nastol.com.ua-18038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randomBar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 descr="http://rusfolder.com/images/empty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2400" y="-96838"/>
            <a:ext cx="9525" cy="9525"/>
          </a:xfrm>
          <a:prstGeom prst="rect">
            <a:avLst/>
          </a:prstGeom>
          <a:noFill/>
        </p:spPr>
      </p:pic>
      <p:pic>
        <p:nvPicPr>
          <p:cNvPr id="1034" name="Picture 10" descr="http://rusfolder.com/images/empty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2400" y="-96838"/>
            <a:ext cx="9525" cy="9525"/>
          </a:xfrm>
          <a:prstGeom prst="rect">
            <a:avLst/>
          </a:prstGeom>
          <a:noFill/>
        </p:spPr>
      </p:pic>
      <p:pic>
        <p:nvPicPr>
          <p:cNvPr id="4" name="3 Imagen" descr="nastol.com.ua-18156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6386" name="Picture 2" descr="C:\Users\Usuario\Downloads\PORTUGUES\cositas GIFS\1380403a4n2px3eiy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237213" y="0"/>
            <a:ext cx="1906787" cy="2274565"/>
          </a:xfrm>
          <a:prstGeom prst="rect">
            <a:avLst/>
          </a:prstGeom>
          <a:noFill/>
        </p:spPr>
      </p:pic>
      <p:pic>
        <p:nvPicPr>
          <p:cNvPr id="6" name="Picture 2" descr="C:\Users\Usuario\Downloads\PORTUGUES\cositas GIFS\1380403a4n2px3eiy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1906787" cy="2274565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randomBar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 descr="http://rusfolder.com/images/empty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2400" y="-96838"/>
            <a:ext cx="9525" cy="9525"/>
          </a:xfrm>
          <a:prstGeom prst="rect">
            <a:avLst/>
          </a:prstGeom>
          <a:noFill/>
        </p:spPr>
      </p:pic>
      <p:pic>
        <p:nvPicPr>
          <p:cNvPr id="1034" name="Picture 10" descr="http://rusfolder.com/images/empty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2400" y="-96838"/>
            <a:ext cx="9525" cy="9525"/>
          </a:xfrm>
          <a:prstGeom prst="rect">
            <a:avLst/>
          </a:prstGeom>
          <a:noFill/>
        </p:spPr>
      </p:pic>
      <p:pic>
        <p:nvPicPr>
          <p:cNvPr id="4" name="3 Imagen" descr="nastol.com.ua-24257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randomBar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 descr="http://rusfolder.com/images/empty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2400" y="-96838"/>
            <a:ext cx="9525" cy="9525"/>
          </a:xfrm>
          <a:prstGeom prst="rect">
            <a:avLst/>
          </a:prstGeom>
          <a:noFill/>
        </p:spPr>
      </p:pic>
      <p:pic>
        <p:nvPicPr>
          <p:cNvPr id="1034" name="Picture 10" descr="http://rusfolder.com/images/empty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2400" y="-96838"/>
            <a:ext cx="9525" cy="9525"/>
          </a:xfrm>
          <a:prstGeom prst="rect">
            <a:avLst/>
          </a:prstGeom>
          <a:noFill/>
        </p:spPr>
      </p:pic>
      <p:pic>
        <p:nvPicPr>
          <p:cNvPr id="4" name="3 Imagen" descr="nastol.com.ua-25507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7410" name="Picture 2" descr="C:\Users\Usuario\Downloads\PORTUGUES\GIFS guaposs\7f35a7a0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355976" y="5445224"/>
            <a:ext cx="1512168" cy="1204134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randomBar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 descr="http://rusfolder.com/images/empty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2400" y="-96838"/>
            <a:ext cx="9525" cy="9525"/>
          </a:xfrm>
          <a:prstGeom prst="rect">
            <a:avLst/>
          </a:prstGeom>
          <a:noFill/>
        </p:spPr>
      </p:pic>
      <p:pic>
        <p:nvPicPr>
          <p:cNvPr id="1034" name="Picture 10" descr="http://rusfolder.com/images/empty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2400" y="-96838"/>
            <a:ext cx="9525" cy="9525"/>
          </a:xfrm>
          <a:prstGeom prst="rect">
            <a:avLst/>
          </a:prstGeom>
          <a:noFill/>
        </p:spPr>
      </p:pic>
      <p:pic>
        <p:nvPicPr>
          <p:cNvPr id="4" name="3 Imagen" descr="nastol.com.ua-25508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8434" name="Picture 2" descr="C:\Users\Usuario\Downloads\PORTUGUES\GIFS guaposs\12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051720" y="5661248"/>
            <a:ext cx="3816424" cy="9525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randomBar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 descr="http://rusfolder.com/images/empty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2400" y="-96838"/>
            <a:ext cx="9525" cy="9525"/>
          </a:xfrm>
          <a:prstGeom prst="rect">
            <a:avLst/>
          </a:prstGeom>
          <a:noFill/>
        </p:spPr>
      </p:pic>
      <p:pic>
        <p:nvPicPr>
          <p:cNvPr id="1034" name="Picture 10" descr="http://rusfolder.com/images/empty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2400" y="-96838"/>
            <a:ext cx="9525" cy="9525"/>
          </a:xfrm>
          <a:prstGeom prst="rect">
            <a:avLst/>
          </a:prstGeom>
          <a:noFill/>
        </p:spPr>
      </p:pic>
      <p:pic>
        <p:nvPicPr>
          <p:cNvPr id="4" name="3 Imagen" descr="nastol.com.ua-25509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randomBar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 descr="http://rusfolder.com/images/empty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2400" y="-96838"/>
            <a:ext cx="9525" cy="9525"/>
          </a:xfrm>
          <a:prstGeom prst="rect">
            <a:avLst/>
          </a:prstGeom>
          <a:noFill/>
        </p:spPr>
      </p:pic>
      <p:pic>
        <p:nvPicPr>
          <p:cNvPr id="1034" name="Picture 10" descr="http://rusfolder.com/images/empty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2400" y="-96838"/>
            <a:ext cx="9525" cy="9525"/>
          </a:xfrm>
          <a:prstGeom prst="rect">
            <a:avLst/>
          </a:prstGeom>
          <a:noFill/>
        </p:spPr>
      </p:pic>
      <p:pic>
        <p:nvPicPr>
          <p:cNvPr id="4" name="3 Imagen" descr="nastol.com.ua-27232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randomBar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 descr="http://rusfolder.com/images/empty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2400" y="-96838"/>
            <a:ext cx="9525" cy="9525"/>
          </a:xfrm>
          <a:prstGeom prst="rect">
            <a:avLst/>
          </a:prstGeom>
          <a:noFill/>
        </p:spPr>
      </p:pic>
      <p:pic>
        <p:nvPicPr>
          <p:cNvPr id="1034" name="Picture 10" descr="http://rusfolder.com/images/empty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2400" y="-96838"/>
            <a:ext cx="9525" cy="9525"/>
          </a:xfrm>
          <a:prstGeom prst="rect">
            <a:avLst/>
          </a:prstGeom>
          <a:noFill/>
        </p:spPr>
      </p:pic>
      <p:pic>
        <p:nvPicPr>
          <p:cNvPr id="4" name="3 Imagen" descr="nastol.com.ua-26528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randomBar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 descr="http://rusfolder.com/images/empty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2400" y="-96838"/>
            <a:ext cx="9525" cy="9525"/>
          </a:xfrm>
          <a:prstGeom prst="rect">
            <a:avLst/>
          </a:prstGeom>
          <a:noFill/>
        </p:spPr>
      </p:pic>
      <p:pic>
        <p:nvPicPr>
          <p:cNvPr id="1034" name="Picture 10" descr="http://rusfolder.com/images/empty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2400" y="-96838"/>
            <a:ext cx="9525" cy="9525"/>
          </a:xfrm>
          <a:prstGeom prst="rect">
            <a:avLst/>
          </a:prstGeom>
          <a:noFill/>
        </p:spPr>
      </p:pic>
      <p:pic>
        <p:nvPicPr>
          <p:cNvPr id="4" name="3 Imagen" descr="nastol.com.ua-26527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randomBar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 descr="http://rusfolder.com/images/empty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2400" y="-96838"/>
            <a:ext cx="9525" cy="9525"/>
          </a:xfrm>
          <a:prstGeom prst="rect">
            <a:avLst/>
          </a:prstGeom>
          <a:noFill/>
        </p:spPr>
      </p:pic>
      <p:pic>
        <p:nvPicPr>
          <p:cNvPr id="1034" name="Picture 10" descr="http://rusfolder.com/images/empty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2400" y="-96838"/>
            <a:ext cx="9525" cy="9525"/>
          </a:xfrm>
          <a:prstGeom prst="rect">
            <a:avLst/>
          </a:prstGeom>
          <a:noFill/>
        </p:spPr>
      </p:pic>
      <p:pic>
        <p:nvPicPr>
          <p:cNvPr id="4" name="3 Imagen" descr="nastol.com.ua-26328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</p:spTree>
  </p:cSld>
  <p:clrMapOvr>
    <a:masterClrMapping/>
  </p:clrMapOvr>
  <p:transition advTm="3000">
    <p:randomBar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 descr="http://rusfolder.com/images/empty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2400" y="-96838"/>
            <a:ext cx="9525" cy="9525"/>
          </a:xfrm>
          <a:prstGeom prst="rect">
            <a:avLst/>
          </a:prstGeom>
          <a:noFill/>
        </p:spPr>
      </p:pic>
      <p:pic>
        <p:nvPicPr>
          <p:cNvPr id="1034" name="Picture 10" descr="http://rusfolder.com/images/empty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2400" y="-96838"/>
            <a:ext cx="9525" cy="9525"/>
          </a:xfrm>
          <a:prstGeom prst="rect">
            <a:avLst/>
          </a:prstGeom>
          <a:noFill/>
        </p:spPr>
      </p:pic>
      <p:pic>
        <p:nvPicPr>
          <p:cNvPr id="4" name="3 Imagen" descr="nastol.com.ua-26531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randomBar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 descr="http://rusfolder.com/images/empty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2400" y="-96838"/>
            <a:ext cx="9525" cy="9525"/>
          </a:xfrm>
          <a:prstGeom prst="rect">
            <a:avLst/>
          </a:prstGeom>
          <a:noFill/>
        </p:spPr>
      </p:pic>
      <p:pic>
        <p:nvPicPr>
          <p:cNvPr id="1034" name="Picture 10" descr="http://rusfolder.com/images/empty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2400" y="-96838"/>
            <a:ext cx="9525" cy="9525"/>
          </a:xfrm>
          <a:prstGeom prst="rect">
            <a:avLst/>
          </a:prstGeom>
          <a:noFill/>
        </p:spPr>
      </p:pic>
      <p:pic>
        <p:nvPicPr>
          <p:cNvPr id="4" name="3 Imagen" descr="nastol.com.ua-25511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randomBar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 descr="http://rusfolder.com/images/empty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2400" y="-96838"/>
            <a:ext cx="9525" cy="9525"/>
          </a:xfrm>
          <a:prstGeom prst="rect">
            <a:avLst/>
          </a:prstGeom>
          <a:noFill/>
        </p:spPr>
      </p:pic>
      <p:pic>
        <p:nvPicPr>
          <p:cNvPr id="1034" name="Picture 10" descr="http://rusfolder.com/images/empty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2400" y="-96838"/>
            <a:ext cx="9525" cy="9525"/>
          </a:xfrm>
          <a:prstGeom prst="rect">
            <a:avLst/>
          </a:prstGeom>
          <a:noFill/>
        </p:spPr>
      </p:pic>
      <p:pic>
        <p:nvPicPr>
          <p:cNvPr id="4" name="3 Imagen" descr="nastol.com.ua-27219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9458" name="Picture 2" descr="C:\Users\Usuario\Downloads\Nueva carpeta (2)\aaaaaaaaaa\nastol.com.ua-30597[1] - copia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668344" y="4749601"/>
            <a:ext cx="1475656" cy="21084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randomBar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 descr="http://rusfolder.com/images/empty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2400" y="-96838"/>
            <a:ext cx="9525" cy="9525"/>
          </a:xfrm>
          <a:prstGeom prst="rect">
            <a:avLst/>
          </a:prstGeom>
          <a:noFill/>
        </p:spPr>
      </p:pic>
      <p:pic>
        <p:nvPicPr>
          <p:cNvPr id="1034" name="Picture 10" descr="http://rusfolder.com/images/empty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2400" y="-96838"/>
            <a:ext cx="9525" cy="9525"/>
          </a:xfrm>
          <a:prstGeom prst="rect">
            <a:avLst/>
          </a:prstGeom>
          <a:noFill/>
        </p:spPr>
      </p:pic>
      <p:pic>
        <p:nvPicPr>
          <p:cNvPr id="4" name="3 Imagen" descr="nastol.com.ua-27547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0482" name="Picture 2" descr="C:\Users\Usuario\Downloads\PORTUGUES\GIFS guaposs\32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9552" y="908720"/>
            <a:ext cx="2191321" cy="2028819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randomBar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 descr="http://rusfolder.com/images/empty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2400" y="-96838"/>
            <a:ext cx="9525" cy="9525"/>
          </a:xfrm>
          <a:prstGeom prst="rect">
            <a:avLst/>
          </a:prstGeom>
          <a:noFill/>
        </p:spPr>
      </p:pic>
      <p:pic>
        <p:nvPicPr>
          <p:cNvPr id="1034" name="Picture 10" descr="http://rusfolder.com/images/empty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2400" y="-96838"/>
            <a:ext cx="9525" cy="9525"/>
          </a:xfrm>
          <a:prstGeom prst="rect">
            <a:avLst/>
          </a:prstGeom>
          <a:noFill/>
        </p:spPr>
      </p:pic>
      <p:pic>
        <p:nvPicPr>
          <p:cNvPr id="4" name="3 Imagen" descr="nastol.com.ua-28011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randomBar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 descr="http://rusfolder.com/images/empty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2400" y="-96838"/>
            <a:ext cx="9525" cy="9525"/>
          </a:xfrm>
          <a:prstGeom prst="rect">
            <a:avLst/>
          </a:prstGeom>
          <a:noFill/>
        </p:spPr>
      </p:pic>
      <p:pic>
        <p:nvPicPr>
          <p:cNvPr id="1034" name="Picture 10" descr="http://rusfolder.com/images/empty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2400" y="-96838"/>
            <a:ext cx="9525" cy="9525"/>
          </a:xfrm>
          <a:prstGeom prst="rect">
            <a:avLst/>
          </a:prstGeom>
          <a:noFill/>
        </p:spPr>
      </p:pic>
      <p:pic>
        <p:nvPicPr>
          <p:cNvPr id="4" name="3 Imagen" descr="nastol.com.ua-28012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1506" name="Picture 2" descr="C:\Users\Usuario\Downloads\PORTUGUES\GIFS guaposs\183832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652120" y="548680"/>
            <a:ext cx="902593" cy="902593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randomBar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 descr="http://rusfolder.com/images/empty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2400" y="-96838"/>
            <a:ext cx="9525" cy="9525"/>
          </a:xfrm>
          <a:prstGeom prst="rect">
            <a:avLst/>
          </a:prstGeom>
          <a:noFill/>
        </p:spPr>
      </p:pic>
      <p:pic>
        <p:nvPicPr>
          <p:cNvPr id="1034" name="Picture 10" descr="http://rusfolder.com/images/empty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2400" y="-96838"/>
            <a:ext cx="9525" cy="9525"/>
          </a:xfrm>
          <a:prstGeom prst="rect">
            <a:avLst/>
          </a:prstGeom>
          <a:noFill/>
        </p:spPr>
      </p:pic>
      <p:pic>
        <p:nvPicPr>
          <p:cNvPr id="4" name="3 Imagen" descr="nastol.com.ua-28015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2530" name="Picture 2" descr="C:\Users\Usuario\Downloads\PORTUGUES\GIFS guaposs\2465215929_1[1]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086600" y="4800600"/>
            <a:ext cx="2057400" cy="20574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randomBar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 descr="http://rusfolder.com/images/empty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2400" y="-96838"/>
            <a:ext cx="9525" cy="9525"/>
          </a:xfrm>
          <a:prstGeom prst="rect">
            <a:avLst/>
          </a:prstGeom>
          <a:noFill/>
        </p:spPr>
      </p:pic>
      <p:pic>
        <p:nvPicPr>
          <p:cNvPr id="1034" name="Picture 10" descr="http://rusfolder.com/images/empty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2400" y="-96838"/>
            <a:ext cx="9525" cy="9525"/>
          </a:xfrm>
          <a:prstGeom prst="rect">
            <a:avLst/>
          </a:prstGeom>
          <a:noFill/>
        </p:spPr>
      </p:pic>
      <p:pic>
        <p:nvPicPr>
          <p:cNvPr id="4" name="3 Imagen" descr="nastol.com.ua-30597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randomBar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 descr="http://rusfolder.com/images/empty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2400" y="-96838"/>
            <a:ext cx="9525" cy="9525"/>
          </a:xfrm>
          <a:prstGeom prst="rect">
            <a:avLst/>
          </a:prstGeom>
          <a:noFill/>
        </p:spPr>
      </p:pic>
      <p:pic>
        <p:nvPicPr>
          <p:cNvPr id="1034" name="Picture 10" descr="http://rusfolder.com/images/empty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2400" y="-96838"/>
            <a:ext cx="9525" cy="9525"/>
          </a:xfrm>
          <a:prstGeom prst="rect">
            <a:avLst/>
          </a:prstGeom>
          <a:noFill/>
        </p:spPr>
      </p:pic>
      <p:pic>
        <p:nvPicPr>
          <p:cNvPr id="4" name="3 Imagen" descr="nastol.com.ua-30657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randomBar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 descr="http://rusfolder.com/images/empty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2400" y="-96838"/>
            <a:ext cx="9525" cy="9525"/>
          </a:xfrm>
          <a:prstGeom prst="rect">
            <a:avLst/>
          </a:prstGeom>
          <a:noFill/>
        </p:spPr>
      </p:pic>
      <p:pic>
        <p:nvPicPr>
          <p:cNvPr id="1034" name="Picture 10" descr="http://rusfolder.com/images/empty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2400" y="-96838"/>
            <a:ext cx="9525" cy="9525"/>
          </a:xfrm>
          <a:prstGeom prst="rect">
            <a:avLst/>
          </a:prstGeom>
          <a:noFill/>
        </p:spPr>
      </p:pic>
      <p:pic>
        <p:nvPicPr>
          <p:cNvPr id="5" name="4 Imagen" descr="nastol.com.ua-30282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randomBar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 descr="http://rusfolder.com/images/empty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2400" y="-96838"/>
            <a:ext cx="9525" cy="9525"/>
          </a:xfrm>
          <a:prstGeom prst="rect">
            <a:avLst/>
          </a:prstGeom>
          <a:noFill/>
        </p:spPr>
      </p:pic>
      <p:pic>
        <p:nvPicPr>
          <p:cNvPr id="1034" name="Picture 10" descr="http://rusfolder.com/images/empty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2400" y="-96838"/>
            <a:ext cx="9525" cy="9525"/>
          </a:xfrm>
          <a:prstGeom prst="rect">
            <a:avLst/>
          </a:prstGeom>
          <a:noFill/>
        </p:spPr>
      </p:pic>
      <p:pic>
        <p:nvPicPr>
          <p:cNvPr id="4" name="3 Imagen" descr="nastol.com.ua-27905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randomBar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 descr="http://rusfolder.com/images/empty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2400" y="-96838"/>
            <a:ext cx="9525" cy="9525"/>
          </a:xfrm>
          <a:prstGeom prst="rect">
            <a:avLst/>
          </a:prstGeom>
          <a:noFill/>
        </p:spPr>
      </p:pic>
      <p:pic>
        <p:nvPicPr>
          <p:cNvPr id="1034" name="Picture 10" descr="http://rusfolder.com/images/empty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2400" y="-96838"/>
            <a:ext cx="9525" cy="9525"/>
          </a:xfrm>
          <a:prstGeom prst="rect">
            <a:avLst/>
          </a:prstGeom>
          <a:noFill/>
        </p:spPr>
      </p:pic>
      <p:pic>
        <p:nvPicPr>
          <p:cNvPr id="4" name="3 Imagen" descr="nastol.com.ua-27173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3554" name="Picture 2" descr="C:\Users\Usuario\Downloads\PORTUGUES\GIFS guaposs\billed__8__1_2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259632" y="0"/>
            <a:ext cx="857250" cy="1143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randomBar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 descr="http://rusfolder.com/images/empty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2400" y="-96838"/>
            <a:ext cx="9525" cy="9525"/>
          </a:xfrm>
          <a:prstGeom prst="rect">
            <a:avLst/>
          </a:prstGeom>
          <a:noFill/>
        </p:spPr>
      </p:pic>
      <p:pic>
        <p:nvPicPr>
          <p:cNvPr id="1034" name="Picture 10" descr="http://rusfolder.com/images/empty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2400" y="-96838"/>
            <a:ext cx="9525" cy="9525"/>
          </a:xfrm>
          <a:prstGeom prst="rect">
            <a:avLst/>
          </a:prstGeom>
          <a:noFill/>
        </p:spPr>
      </p:pic>
      <p:pic>
        <p:nvPicPr>
          <p:cNvPr id="5" name="4 Imagen" descr="nastol.com.ua-40400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4578" name="Picture 2" descr="C:\Users\Usuario\Downloads\PORTUGUES\GIFS guaposs\gvehicles6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355976" y="4005064"/>
            <a:ext cx="2568325" cy="1383407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randomBar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 descr="http://rusfolder.com/images/empty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2400" y="-96838"/>
            <a:ext cx="9525" cy="9525"/>
          </a:xfrm>
          <a:prstGeom prst="rect">
            <a:avLst/>
          </a:prstGeom>
          <a:noFill/>
        </p:spPr>
      </p:pic>
      <p:pic>
        <p:nvPicPr>
          <p:cNvPr id="1034" name="Picture 10" descr="http://rusfolder.com/images/empty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2400" y="-96838"/>
            <a:ext cx="9525" cy="9525"/>
          </a:xfrm>
          <a:prstGeom prst="rect">
            <a:avLst/>
          </a:prstGeom>
          <a:noFill/>
        </p:spPr>
      </p:pic>
      <p:pic>
        <p:nvPicPr>
          <p:cNvPr id="4" name="3 Imagen" descr="nastol.com.ua-40138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5602" name="Picture 2" descr="C:\Users\Usuario\Downloads\PORTUGUES\GIFS guaposs\7f35a7a0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547664" y="4653136"/>
            <a:ext cx="1028700" cy="81915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randomBar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pitchFamily="34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pitchFamily="34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 advTm="49000">
    <p:randomBar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264</TotalTime>
  <Words>60</Words>
  <Application>Microsoft Office PowerPoint</Application>
  <PresentationFormat>Presentación en pantalla (4:3)</PresentationFormat>
  <Paragraphs>28</Paragraphs>
  <Slides>56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56</vt:i4>
      </vt:variant>
    </vt:vector>
  </HeadingPairs>
  <TitlesOfParts>
    <vt:vector size="58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29</cp:revision>
  <dcterms:created xsi:type="dcterms:W3CDTF">2013-02-07T18:11:20Z</dcterms:created>
  <dcterms:modified xsi:type="dcterms:W3CDTF">2013-02-07T23:01:53Z</dcterms:modified>
</cp:coreProperties>
</file>