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9" r:id="rId4"/>
    <p:sldId id="305" r:id="rId5"/>
    <p:sldId id="304" r:id="rId6"/>
    <p:sldId id="303" r:id="rId7"/>
    <p:sldId id="302" r:id="rId8"/>
    <p:sldId id="301" r:id="rId9"/>
    <p:sldId id="300" r:id="rId10"/>
    <p:sldId id="299" r:id="rId11"/>
    <p:sldId id="298" r:id="rId12"/>
    <p:sldId id="297" r:id="rId13"/>
    <p:sldId id="296" r:id="rId14"/>
    <p:sldId id="295" r:id="rId15"/>
    <p:sldId id="294" r:id="rId16"/>
    <p:sldId id="293" r:id="rId17"/>
    <p:sldId id="292" r:id="rId18"/>
    <p:sldId id="291" r:id="rId19"/>
    <p:sldId id="290" r:id="rId20"/>
    <p:sldId id="289" r:id="rId21"/>
    <p:sldId id="288" r:id="rId22"/>
    <p:sldId id="287" r:id="rId23"/>
    <p:sldId id="286" r:id="rId24"/>
    <p:sldId id="285" r:id="rId25"/>
    <p:sldId id="284" r:id="rId26"/>
    <p:sldId id="283" r:id="rId27"/>
    <p:sldId id="282" r:id="rId28"/>
    <p:sldId id="281" r:id="rId29"/>
    <p:sldId id="280" r:id="rId30"/>
    <p:sldId id="279" r:id="rId31"/>
    <p:sldId id="278" r:id="rId32"/>
    <p:sldId id="277" r:id="rId33"/>
    <p:sldId id="276" r:id="rId34"/>
    <p:sldId id="275" r:id="rId35"/>
    <p:sldId id="274" r:id="rId36"/>
    <p:sldId id="273" r:id="rId37"/>
    <p:sldId id="272" r:id="rId38"/>
    <p:sldId id="271" r:id="rId39"/>
    <p:sldId id="270" r:id="rId40"/>
    <p:sldId id="269" r:id="rId41"/>
    <p:sldId id="268" r:id="rId42"/>
    <p:sldId id="267" r:id="rId43"/>
    <p:sldId id="266" r:id="rId44"/>
    <p:sldId id="306" r:id="rId4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qSzE9+hLVUunm3ZFzWrUw==" hashData="y6y7MZY3lTny4fPmpdycWIHtc1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3B965-1480-4D9B-BA46-F459F9E7F1AE}" type="datetimeFigureOut">
              <a:rPr lang="es-ES" smtClean="0"/>
              <a:pPr/>
              <a:t>04/06/2014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F7EF5-5362-4F14-809A-0A62B6F3AA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3B965-1480-4D9B-BA46-F459F9E7F1AE}" type="datetimeFigureOut">
              <a:rPr lang="es-ES" smtClean="0"/>
              <a:pPr/>
              <a:t>04/06/2014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F7EF5-5362-4F14-809A-0A62B6F3AA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3B965-1480-4D9B-BA46-F459F9E7F1AE}" type="datetimeFigureOut">
              <a:rPr lang="es-ES" smtClean="0"/>
              <a:pPr/>
              <a:t>04/06/2014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F7EF5-5362-4F14-809A-0A62B6F3AA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3B965-1480-4D9B-BA46-F459F9E7F1AE}" type="datetimeFigureOut">
              <a:rPr lang="es-ES" smtClean="0"/>
              <a:pPr/>
              <a:t>04/06/2014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F7EF5-5362-4F14-809A-0A62B6F3AA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3B965-1480-4D9B-BA46-F459F9E7F1AE}" type="datetimeFigureOut">
              <a:rPr lang="es-ES" smtClean="0"/>
              <a:pPr/>
              <a:t>04/06/2014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F7EF5-5362-4F14-809A-0A62B6F3AA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3B965-1480-4D9B-BA46-F459F9E7F1AE}" type="datetimeFigureOut">
              <a:rPr lang="es-ES" smtClean="0"/>
              <a:pPr/>
              <a:t>04/06/2014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F7EF5-5362-4F14-809A-0A62B6F3AA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3B965-1480-4D9B-BA46-F459F9E7F1AE}" type="datetimeFigureOut">
              <a:rPr lang="es-ES" smtClean="0"/>
              <a:pPr/>
              <a:t>04/06/2014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F7EF5-5362-4F14-809A-0A62B6F3AA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3B965-1480-4D9B-BA46-F459F9E7F1AE}" type="datetimeFigureOut">
              <a:rPr lang="es-ES" smtClean="0"/>
              <a:pPr/>
              <a:t>04/06/2014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F7EF5-5362-4F14-809A-0A62B6F3AA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3B965-1480-4D9B-BA46-F459F9E7F1AE}" type="datetimeFigureOut">
              <a:rPr lang="es-ES" smtClean="0"/>
              <a:pPr/>
              <a:t>04/06/2014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F7EF5-5362-4F14-809A-0A62B6F3AA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3B965-1480-4D9B-BA46-F459F9E7F1AE}" type="datetimeFigureOut">
              <a:rPr lang="es-ES" smtClean="0"/>
              <a:pPr/>
              <a:t>04/06/2014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F7EF5-5362-4F14-809A-0A62B6F3AA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3B965-1480-4D9B-BA46-F459F9E7F1AE}" type="datetimeFigureOut">
              <a:rPr lang="es-ES" smtClean="0"/>
              <a:pPr/>
              <a:t>04/06/2014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F7EF5-5362-4F14-809A-0A62B6F3AA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B921D5-989D-4C09-BFC7-8937B012F80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13B965-1480-4D9B-BA46-F459F9E7F1AE}" type="datetimeFigureOut">
              <a:rPr lang="es-ES" smtClean="0"/>
              <a:pPr/>
              <a:t>04/06/2014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3F7EF5-5362-4F14-809A-0A62B6F3AA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1C9648D-E466-41F5-A4C1-384FF0AAE996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gif"/><Relationship Id="rId4" Type="http://schemas.openxmlformats.org/officeDocument/2006/relationships/image" Target="../media/image16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gif"/><Relationship Id="rId4" Type="http://schemas.openxmlformats.org/officeDocument/2006/relationships/image" Target="../media/image16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gif"/><Relationship Id="rId4" Type="http://schemas.openxmlformats.org/officeDocument/2006/relationships/image" Target="../media/image16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gif"/><Relationship Id="rId4" Type="http://schemas.openxmlformats.org/officeDocument/2006/relationships/image" Target="../media/image16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gif"/><Relationship Id="rId4" Type="http://schemas.openxmlformats.org/officeDocument/2006/relationships/image" Target="../media/image16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gif"/><Relationship Id="rId4" Type="http://schemas.openxmlformats.org/officeDocument/2006/relationships/image" Target="../media/image16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gif"/><Relationship Id="rId4" Type="http://schemas.openxmlformats.org/officeDocument/2006/relationships/image" Target="../media/image16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gif"/><Relationship Id="rId4" Type="http://schemas.openxmlformats.org/officeDocument/2006/relationships/image" Target="../media/image16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gif"/><Relationship Id="rId4" Type="http://schemas.openxmlformats.org/officeDocument/2006/relationships/image" Target="../media/image16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gif"/><Relationship Id="rId4" Type="http://schemas.openxmlformats.org/officeDocument/2006/relationships/image" Target="../media/image16.gi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www.tvn.hu_52bceb19221eca41042d951a4feb6364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7" name="Picture 3" descr="C:\Users\Usuario\Desktop\descargas\ESTRELLAS\1688_60de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188640"/>
            <a:ext cx="581025" cy="581025"/>
          </a:xfrm>
          <a:prstGeom prst="rect">
            <a:avLst/>
          </a:prstGeom>
          <a:noFill/>
        </p:spPr>
      </p:pic>
      <p:pic>
        <p:nvPicPr>
          <p:cNvPr id="1028" name="Picture 4" descr="C:\Users\Usuario\Desktop\descargas\ESTRELLAS\1688_60de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376" y="6093296"/>
            <a:ext cx="581025" cy="581025"/>
          </a:xfrm>
          <a:prstGeom prst="rect">
            <a:avLst/>
          </a:prstGeom>
          <a:noFill/>
        </p:spPr>
      </p:pic>
      <p:pic>
        <p:nvPicPr>
          <p:cNvPr id="1029" name="Picture 5" descr="C:\Users\Usuario\Desktop\descargas\ESTRELLAS\1688_60de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6093296"/>
            <a:ext cx="581025" cy="581025"/>
          </a:xfrm>
          <a:prstGeom prst="rect">
            <a:avLst/>
          </a:prstGeom>
          <a:noFill/>
        </p:spPr>
      </p:pic>
      <p:pic>
        <p:nvPicPr>
          <p:cNvPr id="1030" name="Picture 6" descr="C:\Users\Usuario\Desktop\descargas\ESTRELLAS\1688_60de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376" y="188640"/>
            <a:ext cx="581025" cy="581025"/>
          </a:xfrm>
          <a:prstGeom prst="rect">
            <a:avLst/>
          </a:prstGeom>
          <a:noFill/>
        </p:spPr>
      </p:pic>
      <p:pic>
        <p:nvPicPr>
          <p:cNvPr id="44034" name="Picture 2" descr="http://es.bloggif.com/tmp/73cfb8d1b8da7b0d1d7fa7b5d414a5d5/text.gif?1401736776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19672" y="2204864"/>
            <a:ext cx="5915025" cy="933450"/>
          </a:xfrm>
          <a:prstGeom prst="rect">
            <a:avLst/>
          </a:prstGeom>
          <a:noFill/>
        </p:spPr>
      </p:pic>
      <p:pic>
        <p:nvPicPr>
          <p:cNvPr id="44036" name="Picture 4" descr="http://es.bloggif.com/tmp/73cfb8d1b8da7b0d1d7fa7b5d414a5d5/text.gif?1401736836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27784" y="3861048"/>
            <a:ext cx="3867150" cy="933450"/>
          </a:xfrm>
          <a:prstGeom prst="rect">
            <a:avLst/>
          </a:prstGeom>
          <a:noFill/>
        </p:spPr>
      </p:pic>
      <p:pic>
        <p:nvPicPr>
          <p:cNvPr id="44040" name="Picture 8" descr="http://es.bloggif.com/tmp/73cfb8d1b8da7b0d1d7fa7b5d414a5d5/text.gif?1401736933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83768" y="980728"/>
            <a:ext cx="3962400" cy="466726"/>
          </a:xfrm>
          <a:prstGeom prst="rect">
            <a:avLst/>
          </a:prstGeom>
          <a:noFill/>
        </p:spPr>
      </p:pic>
      <p:pic>
        <p:nvPicPr>
          <p:cNvPr id="44042" name="Picture 10" descr="http://es.bloggif.com/tmp/73cfb8d1b8da7b0d1d7fa7b5d414a5d5/text.gif?1401736979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88024" y="5445224"/>
            <a:ext cx="2809875" cy="438151"/>
          </a:xfrm>
          <a:prstGeom prst="rect">
            <a:avLst/>
          </a:prstGeom>
          <a:noFill/>
        </p:spPr>
      </p:pic>
      <p:pic>
        <p:nvPicPr>
          <p:cNvPr id="44043" name="Picture 11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331640" y="5373216"/>
            <a:ext cx="616198" cy="724219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amond/>
    <p:sndAc>
      <p:stSnd>
        <p:snd r:embed="rId2" name="toma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400836849_0_d78ea_c50ac95d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567130"/>
          </a:xfrm>
          <a:prstGeom prst="rect">
            <a:avLst/>
          </a:prstGeom>
        </p:spPr>
      </p:pic>
      <p:pic>
        <p:nvPicPr>
          <p:cNvPr id="2051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-4477680"/>
            <a:ext cx="188640" cy="91440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2191680"/>
            <a:ext cx="188640" cy="9144000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8964488" y="0"/>
            <a:ext cx="17951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0836853_0_e55cf_181a11a3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-4477680"/>
            <a:ext cx="188640" cy="9144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2191680"/>
            <a:ext cx="188640" cy="9144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8964488" y="0"/>
            <a:ext cx="17951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0836861_0_e1f8e_dee47d42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856984" cy="6480720"/>
          </a:xfrm>
          <a:prstGeom prst="rect">
            <a:avLst/>
          </a:prstGeom>
        </p:spPr>
      </p:pic>
      <p:pic>
        <p:nvPicPr>
          <p:cNvPr id="3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-4477680"/>
            <a:ext cx="188640" cy="9144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2191680"/>
            <a:ext cx="188640" cy="9144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8964488" y="0"/>
            <a:ext cx="17951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0836874_0_c0ea6_df560c5d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1" y="188640"/>
            <a:ext cx="8811229" cy="6480720"/>
          </a:xfrm>
          <a:prstGeom prst="rect">
            <a:avLst/>
          </a:prstGeom>
        </p:spPr>
      </p:pic>
      <p:pic>
        <p:nvPicPr>
          <p:cNvPr id="3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-4477680"/>
            <a:ext cx="188640" cy="9144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2191680"/>
            <a:ext cx="188640" cy="9144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8964488" y="0"/>
            <a:ext cx="17951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0836877_0_ae534_332e331c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8708"/>
          </a:xfrm>
          <a:prstGeom prst="rect">
            <a:avLst/>
          </a:prstGeom>
        </p:spPr>
      </p:pic>
      <p:pic>
        <p:nvPicPr>
          <p:cNvPr id="3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-4477680"/>
            <a:ext cx="188640" cy="9144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2191680"/>
            <a:ext cx="188640" cy="9144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8964488" y="0"/>
            <a:ext cx="17951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0836870_0_f1ebf_e185df85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1" y="188640"/>
            <a:ext cx="4472166" cy="6480720"/>
          </a:xfrm>
          <a:prstGeom prst="rect">
            <a:avLst/>
          </a:prstGeom>
        </p:spPr>
      </p:pic>
      <p:pic>
        <p:nvPicPr>
          <p:cNvPr id="3" name="2 Imagen" descr="1400836898_0_c3500_bb1d496a_xxl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53160" y="188640"/>
            <a:ext cx="4322168" cy="6480720"/>
          </a:xfrm>
          <a:prstGeom prst="rect">
            <a:avLst/>
          </a:prstGeom>
        </p:spPr>
      </p:pic>
      <p:pic>
        <p:nvPicPr>
          <p:cNvPr id="3074" name="Picture 2" descr="C:\Users\Usuario\Desktop\descargas\SEPARADORES GIF\d38e72613f6d20a565b25d8497e36ac6549ebb4271767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144016" cy="6858000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4477680" y="-4477680"/>
            <a:ext cx="188640" cy="9144000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4477680" y="2191680"/>
            <a:ext cx="188640" cy="9144000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12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8964488" y="0"/>
            <a:ext cx="17951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0836902_0_b6ec0_3320e45d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-4477680"/>
            <a:ext cx="188640" cy="9144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2191680"/>
            <a:ext cx="188640" cy="9144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8964488" y="0"/>
            <a:ext cx="17951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0836907_0_adc18_4d5ec301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3960440" cy="6480720"/>
          </a:xfrm>
          <a:prstGeom prst="rect">
            <a:avLst/>
          </a:prstGeom>
        </p:spPr>
      </p:pic>
      <p:pic>
        <p:nvPicPr>
          <p:cNvPr id="3" name="2 Imagen" descr="1400836907_0_e7368_bfae9fa7_xxl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39952" y="188639"/>
            <a:ext cx="4824536" cy="6480819"/>
          </a:xfrm>
          <a:prstGeom prst="rect">
            <a:avLst/>
          </a:prstGeom>
        </p:spPr>
      </p:pic>
      <p:pic>
        <p:nvPicPr>
          <p:cNvPr id="4" name="Picture 2" descr="C:\Users\Usuario\Desktop\descargas\SEPARADORES GIF\d38e72613f6d20a565b25d8497e36ac6549ebb4271767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0"/>
            <a:ext cx="144016" cy="6858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4477680" y="-4477680"/>
            <a:ext cx="188640" cy="91440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4477680" y="2191680"/>
            <a:ext cx="188640" cy="9144000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8964488" y="0"/>
            <a:ext cx="17951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0836909_0_fbe1f_d4bfd7a5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1" y="188640"/>
            <a:ext cx="8865385" cy="6480720"/>
          </a:xfrm>
          <a:prstGeom prst="rect">
            <a:avLst/>
          </a:prstGeom>
        </p:spPr>
      </p:pic>
      <p:pic>
        <p:nvPicPr>
          <p:cNvPr id="3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-4477680"/>
            <a:ext cx="188640" cy="9144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2191680"/>
            <a:ext cx="188640" cy="9144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8964488" y="0"/>
            <a:ext cx="17951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0836887_0_efa81_5c8c0b96_-2-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5936" y="188640"/>
            <a:ext cx="4968552" cy="6480720"/>
          </a:xfrm>
          <a:prstGeom prst="rect">
            <a:avLst/>
          </a:prstGeom>
        </p:spPr>
      </p:pic>
      <p:pic>
        <p:nvPicPr>
          <p:cNvPr id="3" name="2 Imagen" descr="1400837001_0_104695_932630b7_xxl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1" y="188640"/>
            <a:ext cx="3816425" cy="6480720"/>
          </a:xfrm>
          <a:prstGeom prst="rect">
            <a:avLst/>
          </a:prstGeom>
        </p:spPr>
      </p:pic>
      <p:pic>
        <p:nvPicPr>
          <p:cNvPr id="4" name="Picture 2" descr="C:\Users\Usuario\Desktop\descargas\SEPARADORES GIF\d38e72613f6d20a565b25d8497e36ac6549ebb4271767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3928" y="0"/>
            <a:ext cx="144016" cy="6858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4477680" y="-4477680"/>
            <a:ext cx="188640" cy="91440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4477680" y="2191680"/>
            <a:ext cx="188640" cy="9144000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8964488" y="0"/>
            <a:ext cx="17951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0836850_0_b07cb_2eeaa9f1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39"/>
            <a:ext cx="8784976" cy="6570055"/>
          </a:xfrm>
          <a:prstGeom prst="rect">
            <a:avLst/>
          </a:prstGeom>
        </p:spPr>
      </p:pic>
      <p:pic>
        <p:nvPicPr>
          <p:cNvPr id="3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-4477680"/>
            <a:ext cx="188640" cy="9144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2191680"/>
            <a:ext cx="188640" cy="9144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8964488" y="0"/>
            <a:ext cx="17951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0836848_0_b672d_5ae7ba35_-2-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1" y="188640"/>
            <a:ext cx="5040561" cy="6480720"/>
          </a:xfrm>
          <a:prstGeom prst="rect">
            <a:avLst/>
          </a:prstGeom>
        </p:spPr>
      </p:pic>
      <p:pic>
        <p:nvPicPr>
          <p:cNvPr id="3" name="2 Imagen" descr="1400836917_0_aabe9_b146d085_xxl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20072" y="188640"/>
            <a:ext cx="3744416" cy="6480720"/>
          </a:xfrm>
          <a:prstGeom prst="rect">
            <a:avLst/>
          </a:prstGeom>
        </p:spPr>
      </p:pic>
      <p:pic>
        <p:nvPicPr>
          <p:cNvPr id="4" name="Picture 2" descr="C:\Users\Usuario\Desktop\descargas\SEPARADORES GIF\d38e72613f6d20a565b25d8497e36ac6549ebb4271767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0"/>
            <a:ext cx="144016" cy="6858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4477680" y="-4477680"/>
            <a:ext cx="188640" cy="91440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4477680" y="2191680"/>
            <a:ext cx="188640" cy="9144000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8964488" y="0"/>
            <a:ext cx="17951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0836918_0_b06b2_39691180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-4477680"/>
            <a:ext cx="188640" cy="9144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2191680"/>
            <a:ext cx="188640" cy="9144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8964488" y="0"/>
            <a:ext cx="17951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0836919_0_fbea5_d1645a0d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5278" cy="6480720"/>
          </a:xfrm>
          <a:prstGeom prst="rect">
            <a:avLst/>
          </a:prstGeom>
        </p:spPr>
      </p:pic>
      <p:pic>
        <p:nvPicPr>
          <p:cNvPr id="3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-4477680"/>
            <a:ext cx="188640" cy="9144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2191680"/>
            <a:ext cx="188640" cy="9144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8964488" y="0"/>
            <a:ext cx="17951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0836924_0_d7768_f7644cdc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1" y="188640"/>
            <a:ext cx="8807779" cy="6480720"/>
          </a:xfrm>
          <a:prstGeom prst="rect">
            <a:avLst/>
          </a:prstGeom>
        </p:spPr>
      </p:pic>
      <p:pic>
        <p:nvPicPr>
          <p:cNvPr id="3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-4477680"/>
            <a:ext cx="188640" cy="9144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2191680"/>
            <a:ext cx="188640" cy="9144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8964488" y="0"/>
            <a:ext cx="17951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0836925_0_aa800_ab334121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-4477680"/>
            <a:ext cx="188640" cy="9144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2191680"/>
            <a:ext cx="188640" cy="9144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8964488" y="0"/>
            <a:ext cx="17951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0836927_0_c2a5f_e4f72b33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73516"/>
          </a:xfrm>
          <a:prstGeom prst="rect">
            <a:avLst/>
          </a:prstGeom>
        </p:spPr>
      </p:pic>
      <p:pic>
        <p:nvPicPr>
          <p:cNvPr id="3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-4477680"/>
            <a:ext cx="188640" cy="9144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2191680"/>
            <a:ext cx="188640" cy="9144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8964488" y="0"/>
            <a:ext cx="17951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0836936_0_beab6_a87aabc1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-4477680"/>
            <a:ext cx="188640" cy="9144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2191680"/>
            <a:ext cx="188640" cy="9144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8964488" y="0"/>
            <a:ext cx="17951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0836936_0_c4936_913ba823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534726"/>
          </a:xfrm>
          <a:prstGeom prst="rect">
            <a:avLst/>
          </a:prstGeom>
        </p:spPr>
      </p:pic>
      <p:pic>
        <p:nvPicPr>
          <p:cNvPr id="3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-4477680"/>
            <a:ext cx="188640" cy="9144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2191680"/>
            <a:ext cx="188640" cy="9144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8964488" y="0"/>
            <a:ext cx="17951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0836970_0_f0197_76497f76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03200"/>
            <a:ext cx="8784976" cy="6451600"/>
          </a:xfrm>
          <a:prstGeom prst="rect">
            <a:avLst/>
          </a:prstGeom>
        </p:spPr>
      </p:pic>
      <p:pic>
        <p:nvPicPr>
          <p:cNvPr id="3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-4477680"/>
            <a:ext cx="188640" cy="9144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2191680"/>
            <a:ext cx="188640" cy="9144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8964488" y="0"/>
            <a:ext cx="17951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0836984_0_6a82a_f89901_-2-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-4477680"/>
            <a:ext cx="188640" cy="9144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2191680"/>
            <a:ext cx="188640" cy="9144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8964488" y="0"/>
            <a:ext cx="17951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0836985_0_9f99e_ed1ac6e0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856984" cy="6480720"/>
          </a:xfrm>
          <a:prstGeom prst="rect">
            <a:avLst/>
          </a:prstGeom>
        </p:spPr>
      </p:pic>
      <p:pic>
        <p:nvPicPr>
          <p:cNvPr id="3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-4477680"/>
            <a:ext cx="188640" cy="9144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2191680"/>
            <a:ext cx="188640" cy="9144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8964488" y="0"/>
            <a:ext cx="17951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0836987_0_6c764_ccc42152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-4477680"/>
            <a:ext cx="188640" cy="9144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2191680"/>
            <a:ext cx="188640" cy="9144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8964488" y="0"/>
            <a:ext cx="17951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0836988_0_8ddd7_817dcb91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1" y="188640"/>
            <a:ext cx="8844983" cy="6480720"/>
          </a:xfrm>
          <a:prstGeom prst="rect">
            <a:avLst/>
          </a:prstGeom>
        </p:spPr>
      </p:pic>
      <p:pic>
        <p:nvPicPr>
          <p:cNvPr id="3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-4477680"/>
            <a:ext cx="188640" cy="9144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2191680"/>
            <a:ext cx="188640" cy="9144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8964488" y="0"/>
            <a:ext cx="17951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0836991_0_635b5_a20a3d02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534726"/>
          </a:xfrm>
          <a:prstGeom prst="rect">
            <a:avLst/>
          </a:prstGeom>
        </p:spPr>
      </p:pic>
      <p:pic>
        <p:nvPicPr>
          <p:cNvPr id="3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-4477680"/>
            <a:ext cx="188640" cy="9144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2191680"/>
            <a:ext cx="188640" cy="9144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8964488" y="0"/>
            <a:ext cx="17951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0837004_0_1a040_9abc6a31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-4477680"/>
            <a:ext cx="188640" cy="9144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2191680"/>
            <a:ext cx="188640" cy="9144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8964488" y="0"/>
            <a:ext cx="17951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0837006_0_19bab_9ce8a102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-4477680"/>
            <a:ext cx="188640" cy="9144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2191680"/>
            <a:ext cx="188640" cy="9144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8964488" y="0"/>
            <a:ext cx="17951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0837004_0_1cc79_9247e3a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4248472" cy="6480720"/>
          </a:xfrm>
          <a:prstGeom prst="rect">
            <a:avLst/>
          </a:prstGeom>
        </p:spPr>
      </p:pic>
      <p:pic>
        <p:nvPicPr>
          <p:cNvPr id="3" name="2 Imagen" descr="1400837009_0_aa268_7258297f_xxl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188640"/>
            <a:ext cx="4536504" cy="6480720"/>
          </a:xfrm>
          <a:prstGeom prst="rect">
            <a:avLst/>
          </a:prstGeom>
        </p:spPr>
      </p:pic>
      <p:pic>
        <p:nvPicPr>
          <p:cNvPr id="4" name="Picture 2" descr="C:\Users\Usuario\Desktop\descargas\SEPARADORES GIF\d38e72613f6d20a565b25d8497e36ac6549ebb4271767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0"/>
            <a:ext cx="144016" cy="6858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4477680" y="-4477680"/>
            <a:ext cx="188640" cy="91440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4477680" y="2191680"/>
            <a:ext cx="188640" cy="9144000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8964488" y="0"/>
            <a:ext cx="17951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0837018_0_7d143_5e24498a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-4477680"/>
            <a:ext cx="188640" cy="9144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2191680"/>
            <a:ext cx="188640" cy="9144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8964488" y="0"/>
            <a:ext cx="17951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0837023_0_3e969_ff3e88c0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7984" y="188640"/>
            <a:ext cx="4536504" cy="6480720"/>
          </a:xfrm>
          <a:prstGeom prst="rect">
            <a:avLst/>
          </a:prstGeom>
        </p:spPr>
      </p:pic>
      <p:pic>
        <p:nvPicPr>
          <p:cNvPr id="3" name="2 Imagen" descr="1400837023_0_9ae4b_4a35a9ac_xxl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188640"/>
            <a:ext cx="4248472" cy="6480720"/>
          </a:xfrm>
          <a:prstGeom prst="rect">
            <a:avLst/>
          </a:prstGeom>
        </p:spPr>
      </p:pic>
      <p:pic>
        <p:nvPicPr>
          <p:cNvPr id="4" name="Picture 2" descr="C:\Users\Usuario\Desktop\descargas\SEPARADORES GIF\d38e72613f6d20a565b25d8497e36ac6549ebb4271767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0"/>
            <a:ext cx="144016" cy="6858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4477680" y="-4477680"/>
            <a:ext cx="188640" cy="91440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4477680" y="2191680"/>
            <a:ext cx="188640" cy="9144000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8964488" y="0"/>
            <a:ext cx="17951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0837027_0_77dea_db89ae51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99992" y="188640"/>
            <a:ext cx="4464496" cy="6480720"/>
          </a:xfrm>
          <a:prstGeom prst="rect">
            <a:avLst/>
          </a:prstGeom>
        </p:spPr>
      </p:pic>
      <p:pic>
        <p:nvPicPr>
          <p:cNvPr id="3" name="2 Imagen" descr="1400837037_0_13007c_24fc88e1_xxl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3" y="188640"/>
            <a:ext cx="4320480" cy="6473970"/>
          </a:xfrm>
          <a:prstGeom prst="rect">
            <a:avLst/>
          </a:prstGeom>
        </p:spPr>
      </p:pic>
      <p:pic>
        <p:nvPicPr>
          <p:cNvPr id="4" name="Picture 2" descr="C:\Users\Usuario\Desktop\descargas\SEPARADORES GIF\d38e72613f6d20a565b25d8497e36ac6549ebb4271767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0"/>
            <a:ext cx="144016" cy="6858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4477680" y="-4477680"/>
            <a:ext cx="188640" cy="91440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4477680" y="2191680"/>
            <a:ext cx="188640" cy="9144000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8964488" y="0"/>
            <a:ext cx="17951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0837028_0_8310_929ac987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-4477680"/>
            <a:ext cx="188640" cy="9144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2191680"/>
            <a:ext cx="188640" cy="9144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8964488" y="0"/>
            <a:ext cx="17951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0837038_0_9ef34_abf55f9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39"/>
            <a:ext cx="8784976" cy="6514369"/>
          </a:xfrm>
          <a:prstGeom prst="rect">
            <a:avLst/>
          </a:prstGeom>
        </p:spPr>
      </p:pic>
      <p:pic>
        <p:nvPicPr>
          <p:cNvPr id="3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-4477680"/>
            <a:ext cx="188640" cy="9144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2191680"/>
            <a:ext cx="188640" cy="9144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8964488" y="0"/>
            <a:ext cx="17951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0837050_0_7bd98_4f954f57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39"/>
            <a:ext cx="8784976" cy="6475319"/>
          </a:xfrm>
          <a:prstGeom prst="rect">
            <a:avLst/>
          </a:prstGeom>
        </p:spPr>
      </p:pic>
      <p:pic>
        <p:nvPicPr>
          <p:cNvPr id="3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-4477680"/>
            <a:ext cx="188640" cy="9144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2191680"/>
            <a:ext cx="188640" cy="9144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8964488" y="0"/>
            <a:ext cx="17951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0836998_0_183c25_c9b999f2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5298316" cy="6480720"/>
          </a:xfrm>
          <a:prstGeom prst="rect">
            <a:avLst/>
          </a:prstGeom>
        </p:spPr>
      </p:pic>
      <p:pic>
        <p:nvPicPr>
          <p:cNvPr id="3" name="2 Imagen" descr="1400837060_0_969ec_b6d34cbd_xxl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64068" y="188640"/>
            <a:ext cx="3500420" cy="6480720"/>
          </a:xfrm>
          <a:prstGeom prst="rect">
            <a:avLst/>
          </a:prstGeom>
        </p:spPr>
      </p:pic>
      <p:pic>
        <p:nvPicPr>
          <p:cNvPr id="4" name="Picture 2" descr="C:\Users\Usuario\Desktop\descargas\SEPARADORES GIF\d38e72613f6d20a565b25d8497e36ac6549ebb4271767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0"/>
            <a:ext cx="144016" cy="6858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4477680" y="-4477680"/>
            <a:ext cx="188640" cy="91440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4477680" y="2191680"/>
            <a:ext cx="188640" cy="9144000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8964488" y="0"/>
            <a:ext cx="17951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0837027_0_a8a1d_930ffafe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39"/>
            <a:ext cx="4536504" cy="6480721"/>
          </a:xfrm>
          <a:prstGeom prst="rect">
            <a:avLst/>
          </a:prstGeom>
        </p:spPr>
      </p:pic>
      <p:pic>
        <p:nvPicPr>
          <p:cNvPr id="3" name="2 Imagen" descr="1400837062_0_93d0b_b2a686cf_xxl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188640"/>
            <a:ext cx="4248472" cy="6480720"/>
          </a:xfrm>
          <a:prstGeom prst="rect">
            <a:avLst/>
          </a:prstGeom>
        </p:spPr>
      </p:pic>
      <p:pic>
        <p:nvPicPr>
          <p:cNvPr id="4" name="Picture 2" descr="C:\Users\Usuario\Desktop\descargas\SEPARADORES GIF\d38e72613f6d20a565b25d8497e36ac6549ebb4271767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0"/>
            <a:ext cx="144016" cy="6858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4477680" y="-4477680"/>
            <a:ext cx="188640" cy="91440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4477680" y="2191680"/>
            <a:ext cx="188640" cy="9144000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8964488" y="0"/>
            <a:ext cx="17951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0837063_0_97580_3107bc5b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856984" cy="6480720"/>
          </a:xfrm>
          <a:prstGeom prst="rect">
            <a:avLst/>
          </a:prstGeom>
        </p:spPr>
      </p:pic>
      <p:pic>
        <p:nvPicPr>
          <p:cNvPr id="3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-4477680"/>
            <a:ext cx="188640" cy="9144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2191680"/>
            <a:ext cx="188640" cy="9144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8964488" y="0"/>
            <a:ext cx="17951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0837069_0_108c18_71931f42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39"/>
            <a:ext cx="8784976" cy="6480721"/>
          </a:xfrm>
          <a:prstGeom prst="rect">
            <a:avLst/>
          </a:prstGeom>
        </p:spPr>
      </p:pic>
      <p:pic>
        <p:nvPicPr>
          <p:cNvPr id="3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-4477680"/>
            <a:ext cx="188640" cy="9144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2191680"/>
            <a:ext cx="188640" cy="9144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8964488" y="0"/>
            <a:ext cx="17951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u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0837075_0_2ff66_d84d7f7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4680520" cy="6480720"/>
          </a:xfrm>
          <a:prstGeom prst="rect">
            <a:avLst/>
          </a:prstGeom>
        </p:spPr>
      </p:pic>
      <p:pic>
        <p:nvPicPr>
          <p:cNvPr id="3" name="2 Imagen" descr="1400837080_0_10d38f_b667d841_xxl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188640"/>
            <a:ext cx="4097417" cy="6480720"/>
          </a:xfrm>
          <a:prstGeom prst="rect">
            <a:avLst/>
          </a:prstGeom>
        </p:spPr>
      </p:pic>
      <p:pic>
        <p:nvPicPr>
          <p:cNvPr id="8" name="Picture 2" descr="C:\Users\Usuario\Desktop\descargas\SEPARADORES GIF\d38e72613f6d20a565b25d8497e36ac6549ebb4271767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0"/>
            <a:ext cx="144016" cy="6858000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4477680" y="-4477680"/>
            <a:ext cx="188640" cy="9144000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4477680" y="2191680"/>
            <a:ext cx="188640" cy="9144000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12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8964488" y="0"/>
            <a:ext cx="17951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d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0837083_0_9667f_7d0ccd38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-4477680"/>
            <a:ext cx="188640" cy="9144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2191680"/>
            <a:ext cx="188640" cy="9144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8964488" y="0"/>
            <a:ext cx="17951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0837087_0_773a4_c3e2557a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-4477680"/>
            <a:ext cx="188640" cy="9144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7680" y="2191680"/>
            <a:ext cx="188640" cy="9144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179512" cy="68580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6e0e7ac529485326b0e627d10b9aadc0549ebb427156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8964488" y="0"/>
            <a:ext cx="17951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60</Words>
  <Application>Microsoft Office PowerPoint</Application>
  <PresentationFormat>Presentación en pantalla (4:3)</PresentationFormat>
  <Paragraphs>28</Paragraphs>
  <Slides>43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10</cp:revision>
  <dcterms:created xsi:type="dcterms:W3CDTF">2014-06-01T20:24:33Z</dcterms:created>
  <dcterms:modified xsi:type="dcterms:W3CDTF">2014-06-04T11:28:12Z</dcterms:modified>
</cp:coreProperties>
</file>