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26"/>
  </p:notesMasterIdLst>
  <p:sldIdLst>
    <p:sldId id="278" r:id="rId3"/>
    <p:sldId id="271" r:id="rId4"/>
    <p:sldId id="264" r:id="rId5"/>
    <p:sldId id="285" r:id="rId6"/>
    <p:sldId id="259" r:id="rId7"/>
    <p:sldId id="286" r:id="rId8"/>
    <p:sldId id="288" r:id="rId9"/>
    <p:sldId id="258" r:id="rId10"/>
    <p:sldId id="256" r:id="rId11"/>
    <p:sldId id="284" r:id="rId12"/>
    <p:sldId id="283" r:id="rId13"/>
    <p:sldId id="282" r:id="rId14"/>
    <p:sldId id="280" r:id="rId15"/>
    <p:sldId id="281" r:id="rId16"/>
    <p:sldId id="275" r:id="rId17"/>
    <p:sldId id="272" r:id="rId18"/>
    <p:sldId id="273" r:id="rId19"/>
    <p:sldId id="270" r:id="rId20"/>
    <p:sldId id="269" r:id="rId21"/>
    <p:sldId id="267" r:id="rId22"/>
    <p:sldId id="287" r:id="rId23"/>
    <p:sldId id="263" r:id="rId24"/>
    <p:sldId id="28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G0sp7hFsG83i3gXA+PRMQ" hashData="+RaP78AwgZ+XCFlpNZD4ItNMit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452A"/>
    <a:srgbClr val="8166A2"/>
    <a:srgbClr val="943077"/>
    <a:srgbClr val="5F1F4D"/>
    <a:srgbClr val="652152"/>
    <a:srgbClr val="760000"/>
    <a:srgbClr val="C448A1"/>
    <a:srgbClr val="C80000"/>
    <a:srgbClr val="EE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432" autoAdjust="0"/>
    <p:restoredTop sz="92606" autoAdjust="0"/>
  </p:normalViewPr>
  <p:slideViewPr>
    <p:cSldViewPr>
      <p:cViewPr>
        <p:scale>
          <a:sx n="70" d="100"/>
          <a:sy n="70" d="100"/>
        </p:scale>
        <p:origin x="-37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4E4ACE-32F4-47F1-BBB9-E90FA561D7EA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2A4791-648A-49B6-83EC-D64F34F099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2A4791-648A-49B6-83EC-D64F34F09951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E71018-44B0-4D09-B511-B9B9478149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2D5B12-4BF5-494A-8DA1-EA1AA9F7E947}" type="datetimeFigureOut">
              <a:rPr lang="es-ES" smtClean="0"/>
              <a:pPr/>
              <a:t>12/07/2012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5C44-0D4C-46A0-A2C5-1BA11D1786C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558156A-9604-488D-ADF4-844659C533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716_634464486427002941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623262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42884" y="2000240"/>
            <a:ext cx="6858000" cy="2857520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2638436" y="2005002"/>
            <a:ext cx="6858000" cy="2847996"/>
          </a:xfrm>
          <a:prstGeom prst="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1857356" y="0"/>
            <a:ext cx="5643602" cy="3429000"/>
          </a:xfrm>
          <a:prstGeom prst="flowChartMerge">
            <a:avLst/>
          </a:prstGeom>
          <a:solidFill>
            <a:schemeClr val="tx2">
              <a:lumMod val="25000"/>
              <a:alpha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1857356" y="3429000"/>
            <a:ext cx="5643602" cy="3429000"/>
          </a:xfrm>
          <a:prstGeom prst="flowChartExtract">
            <a:avLst/>
          </a:prstGeom>
          <a:solidFill>
            <a:schemeClr val="tx2">
              <a:lumMod val="25000"/>
              <a:alpha val="9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1857356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7500958" y="0"/>
            <a:ext cx="1643042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 flipV="1">
            <a:off x="0" y="0"/>
            <a:ext cx="1871650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V="1">
            <a:off x="7500958" y="0"/>
            <a:ext cx="1643042" cy="6858000"/>
          </a:xfrm>
          <a:prstGeom prst="rtTriangle">
            <a:avLst/>
          </a:prstGeo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2143108" y="5715016"/>
            <a:ext cx="53447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err="1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Marilyn</a:t>
            </a:r>
            <a:r>
              <a:rPr lang="es-ES" sz="54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</a:t>
            </a:r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Monroe</a:t>
            </a:r>
            <a:endParaRPr lang="es-ES" sz="5400" b="1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286116" y="4143380"/>
            <a:ext cx="291137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Estatua  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De      </a:t>
            </a:r>
            <a:endParaRPr lang="es-ES" sz="5400" b="1" dirty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>
    <p:sndAc>
      <p:stSnd>
        <p:snd r:embed="rId2" name="3 enseñame tigre - marilyn monro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1071815050920853232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solidFill>
            <a:schemeClr val="tx1">
              <a:lumMod val="6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500166" y="0"/>
            <a:ext cx="1428728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071802" y="0"/>
            <a:ext cx="1428760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1500198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215074" y="0"/>
            <a:ext cx="1500198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8148" y="0"/>
            <a:ext cx="1285852" cy="6858000"/>
          </a:xfrm>
          <a:prstGeom prst="rect">
            <a:avLst/>
          </a:prstGeom>
          <a:solidFill>
            <a:schemeClr val="tx1">
              <a:lumMod val="6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928926" y="214290"/>
            <a:ext cx="62150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ysClr val="windowText" lastClr="000000"/>
                </a:solidFill>
              </a:rPr>
              <a:t>No caben dudas de que </a:t>
            </a:r>
            <a:r>
              <a:rPr lang="es-ES" sz="2000" b="1" dirty="0" err="1" smtClean="0">
                <a:solidFill>
                  <a:sysClr val="windowText" lastClr="000000"/>
                </a:solidFill>
              </a:rPr>
              <a:t>Marilyn</a:t>
            </a:r>
            <a:r>
              <a:rPr lang="es-ES" sz="2000" b="1" dirty="0" smtClean="0">
                <a:solidFill>
                  <a:sysClr val="windowText" lastClr="000000"/>
                </a:solidFill>
              </a:rPr>
              <a:t> Monroe</a:t>
            </a:r>
            <a:r>
              <a:rPr lang="es-ES" sz="2000" dirty="0" smtClean="0">
                <a:solidFill>
                  <a:sysClr val="windowText" lastClr="000000"/>
                </a:solidFill>
              </a:rPr>
              <a:t> se convirtió, luego de su muerte, en un mito. Un personaje que representa la sensualidad y la belleza de una auténtica diva de Hollywood. </a:t>
            </a:r>
            <a:endParaRPr lang="es-ES" sz="2000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GANTESCA-MARILYN-MONROE-METROS-KILOS_IECIMA20110715_0079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785918" y="0"/>
            <a:ext cx="1785950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71868" y="0"/>
            <a:ext cx="1857388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429256" y="0"/>
            <a:ext cx="2071670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500958" y="0"/>
            <a:ext cx="1643042" cy="6858000"/>
          </a:xfrm>
          <a:prstGeom prst="rect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14282" y="4611231"/>
            <a:ext cx="550072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</a:rPr>
              <a:t>Es que el artista </a:t>
            </a:r>
            <a:r>
              <a:rPr lang="es-ES" sz="2000" b="1" dirty="0" err="1" smtClean="0">
                <a:solidFill>
                  <a:srgbClr val="FFFF00"/>
                </a:solidFill>
              </a:rPr>
              <a:t>Seward</a:t>
            </a:r>
            <a:r>
              <a:rPr lang="es-ES" sz="2000" b="1" dirty="0" smtClean="0">
                <a:solidFill>
                  <a:srgbClr val="FFFF00"/>
                </a:solidFill>
              </a:rPr>
              <a:t> Johnson </a:t>
            </a:r>
            <a:r>
              <a:rPr lang="es-ES" sz="2000" dirty="0" smtClean="0">
                <a:solidFill>
                  <a:srgbClr val="FFFF00"/>
                </a:solidFill>
              </a:rPr>
              <a:t>dio forma a una escultura en la que reprodujo de manera muy realista a la tan famosa escena de la película </a:t>
            </a:r>
            <a:r>
              <a:rPr lang="es-ES" sz="2000" i="1" dirty="0" smtClean="0">
                <a:solidFill>
                  <a:srgbClr val="FFFF00"/>
                </a:solidFill>
              </a:rPr>
              <a:t>La tentación vive arriba</a:t>
            </a:r>
            <a:r>
              <a:rPr lang="es-ES" sz="2000" dirty="0" smtClean="0">
                <a:solidFill>
                  <a:srgbClr val="FFFF00"/>
                </a:solidFill>
              </a:rPr>
              <a:t> (1955) en la que la actriz, por obra del aire de una alcantarilla, muestra sus hermosas piernas debido a que el vestido blanco que lucía comienza a volarse.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5719" cy="45719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bg1">
              <a:lumMod val="65000"/>
              <a:lumOff val="3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6643702" cy="6858000"/>
          </a:xfrm>
          <a:prstGeom prst="rt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0" y="0"/>
            <a:ext cx="9144000" cy="5072074"/>
          </a:xfrm>
          <a:prstGeom prst="rtTriangle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>
            <a:off x="1857356" y="285728"/>
            <a:ext cx="7286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</a:rPr>
              <a:t>Así, la escultura fue bautizada con el nombre de </a:t>
            </a:r>
            <a:r>
              <a:rPr lang="es-ES" sz="2000" b="1" dirty="0" err="1" smtClean="0">
                <a:solidFill>
                  <a:schemeClr val="bg1"/>
                </a:solidFill>
              </a:rPr>
              <a:t>Forever</a:t>
            </a:r>
            <a:r>
              <a:rPr lang="es-ES" sz="2000" b="1" dirty="0" smtClean="0">
                <a:solidFill>
                  <a:schemeClr val="bg1"/>
                </a:solidFill>
              </a:rPr>
              <a:t> </a:t>
            </a:r>
            <a:r>
              <a:rPr lang="es-ES" sz="2000" b="1" dirty="0" err="1" smtClean="0">
                <a:solidFill>
                  <a:schemeClr val="bg1"/>
                </a:solidFill>
              </a:rPr>
              <a:t>Marilyn</a:t>
            </a:r>
            <a:r>
              <a:rPr lang="es-ES" sz="2000" b="1" dirty="0" smtClean="0">
                <a:solidFill>
                  <a:schemeClr val="bg1"/>
                </a:solidFill>
              </a:rPr>
              <a:t> </a:t>
            </a:r>
            <a:r>
              <a:rPr lang="es-ES" sz="2000" dirty="0" smtClean="0">
                <a:solidFill>
                  <a:schemeClr val="bg1"/>
                </a:solidFill>
              </a:rPr>
              <a:t>y, en poco tiempo, se ha convertido en un atractivo más de la ciudad al que todos se acercan para tomarse fotografías.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lyn monroe (1)[1].pn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2071670" y="0"/>
            <a:ext cx="521497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71670" y="0"/>
            <a:ext cx="178595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3857620" y="0"/>
            <a:ext cx="178595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643570" y="0"/>
            <a:ext cx="1643074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286644" y="0"/>
            <a:ext cx="1857356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0" y="785794"/>
            <a:ext cx="207166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De 8 metros de alto y con un peso de 15.400 kilos, los materiales utilizados para su construcción fueron el aluminio y el acero inoxidable. Una obra que se exhibe </a:t>
            </a:r>
            <a:r>
              <a:rPr lang="es-ES" sz="2000" b="1" dirty="0" smtClean="0"/>
              <a:t>en el </a:t>
            </a:r>
            <a:r>
              <a:rPr lang="es-ES" sz="2000" b="1" dirty="0" err="1" smtClean="0"/>
              <a:t>Pioneer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Court</a:t>
            </a:r>
            <a:r>
              <a:rPr lang="es-ES" sz="2000" b="1" dirty="0" smtClean="0"/>
              <a:t> de la avenida Michigan</a:t>
            </a:r>
            <a:r>
              <a:rPr lang="es-ES" sz="2000" dirty="0" smtClean="0"/>
              <a:t> para que todos puedan acercarse a ella.</a:t>
            </a:r>
            <a:endParaRPr lang="es-ES" sz="20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t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-11126" y="0"/>
            <a:ext cx="9155126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944880"/>
            <a:ext cx="9083040" cy="5913120"/>
          </a:xfrm>
          <a:prstGeom prst="rt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>
              <a:latin typeface="Harrington" pitchFamily="82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1714448" y="0"/>
            <a:ext cx="7429552" cy="6858000"/>
          </a:xfrm>
          <a:prstGeom prst="rtTriangl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357158" y="3749457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>
              <a:latin typeface="Harrington" pitchFamily="82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143240" y="1142984"/>
            <a:ext cx="450059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</a:rPr>
              <a:t>Una escultura que ha sabido captar la sensualidad de la actriz y que, sin dudas, es el nuevo centro de atracción de la ciudad.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97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857232"/>
            <a:ext cx="5989454" cy="570775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1214414" y="214290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Frases  de  </a:t>
            </a:r>
            <a:r>
              <a:rPr lang="es-ES" sz="32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Marilyn</a:t>
            </a:r>
            <a:r>
              <a:rPr lang="es-ES" sz="32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Monroe</a:t>
            </a:r>
            <a:endParaRPr lang="es-ES" sz="32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ilyn monroe (2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91" y="0"/>
            <a:ext cx="9108309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4572000" cy="6858000"/>
          </a:xfrm>
          <a:prstGeom prst="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4572000" y="0"/>
            <a:ext cx="4572000" cy="6858000"/>
          </a:xfrm>
          <a:prstGeom prst="triangle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2285984" y="0"/>
            <a:ext cx="4572032" cy="6858000"/>
          </a:xfrm>
          <a:prstGeom prst="flowChartMerg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2285984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6858016" y="0"/>
            <a:ext cx="2285984" cy="6858000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6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6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572000" y="2357430"/>
            <a:ext cx="335761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El sexo forma parte de la naturaleza. Y yo me llevo de maravilla con la naturaleza.</a:t>
            </a:r>
          </a:p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/>
            </a:r>
            <a:br>
              <a:rPr lang="es-ES" sz="2000" dirty="0" smtClean="0">
                <a:solidFill>
                  <a:srgbClr val="FFFF00"/>
                </a:solidFill>
              </a:rPr>
            </a:b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>
    <p:sndAc>
      <p:stSnd>
        <p:snd r:embed="rId2" name="2 marilyn monroe - i wanna be loved by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785918" y="0"/>
            <a:ext cx="1143008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2928926" y="0"/>
            <a:ext cx="1071570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000496" y="0"/>
            <a:ext cx="1143008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143504" y="0"/>
            <a:ext cx="1143008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286512" y="0"/>
            <a:ext cx="1071570" cy="6858000"/>
          </a:xfrm>
          <a:prstGeom prst="rect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785918" cy="2357430"/>
          </a:xfrm>
          <a:prstGeom prst="rect">
            <a:avLst/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2357430"/>
            <a:ext cx="1785918" cy="2214578"/>
          </a:xfrm>
          <a:prstGeom prst="rect">
            <a:avLst/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572008"/>
            <a:ext cx="1785918" cy="2285992"/>
          </a:xfrm>
          <a:prstGeom prst="rect">
            <a:avLst/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358082" y="0"/>
            <a:ext cx="1785918" cy="2285992"/>
          </a:xfrm>
          <a:prstGeom prst="rect">
            <a:avLst/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358082" y="2285992"/>
            <a:ext cx="1785918" cy="2214578"/>
          </a:xfrm>
          <a:prstGeom prst="rect">
            <a:avLst/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358082" y="4500570"/>
            <a:ext cx="1785918" cy="2357430"/>
          </a:xfrm>
          <a:prstGeom prst="rect">
            <a:avLst/>
          </a:prstGeom>
          <a:gradFill flip="none" rotWithShape="1">
            <a:gsLst>
              <a:gs pos="5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uadroTexto"/>
          <p:cNvSpPr txBox="1"/>
          <p:nvPr/>
        </p:nvSpPr>
        <p:spPr>
          <a:xfrm>
            <a:off x="1643042" y="1500174"/>
            <a:ext cx="4000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La carrera se hace en público, el talento en la vida privada</a:t>
            </a:r>
            <a:endParaRPr lang="es-ES" sz="20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572000" cy="3429000"/>
          </a:xfrm>
          <a:prstGeom prst="rtTriangle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3500438"/>
          </a:xfrm>
          <a:prstGeom prst="rtTriangl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429000"/>
            <a:ext cx="4572000" cy="3429000"/>
          </a:xfrm>
          <a:prstGeom prst="rtTriangl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429124" y="3357562"/>
            <a:ext cx="4714876" cy="3500438"/>
          </a:xfrm>
          <a:prstGeom prst="rtTriangle">
            <a:avLst/>
          </a:prstGeom>
          <a:solidFill>
            <a:schemeClr val="tx2">
              <a:lumMod val="2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643174" y="0"/>
            <a:ext cx="414340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</a:rPr>
              <a:t>No me importa vivir en un mundo de hombres, siempre que pueda ser una mujer en él.</a:t>
            </a:r>
          </a:p>
          <a:p>
            <a:pPr algn="ctr"/>
            <a:r>
              <a:rPr lang="es-ES" sz="2000" dirty="0" smtClean="0">
                <a:solidFill>
                  <a:schemeClr val="bg1"/>
                </a:solidFill>
              </a:rPr>
              <a:t/>
            </a:r>
            <a:br>
              <a:rPr lang="es-ES" sz="2000" dirty="0" smtClean="0">
                <a:solidFill>
                  <a:schemeClr val="bg1"/>
                </a:solidFill>
              </a:rPr>
            </a:br>
            <a:endParaRPr lang="es-ES" sz="2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5785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1928794" y="0"/>
            <a:ext cx="5357850" cy="6858000"/>
          </a:xfrm>
          <a:prstGeom prst="rtTriangle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1928794" y="0"/>
            <a:ext cx="5372144" cy="6858000"/>
          </a:xfrm>
          <a:prstGeom prst="rtTriangle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0"/>
            <a:ext cx="1928794" cy="6858000"/>
          </a:xfrm>
          <a:prstGeom prst="rtTriangle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1928794" cy="6858000"/>
          </a:xfrm>
          <a:prstGeom prst="rtTriangle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7215206" y="0"/>
            <a:ext cx="1928794" cy="6858000"/>
          </a:xfrm>
          <a:prstGeom prst="rtTriangle">
            <a:avLst/>
          </a:prstGeom>
          <a:solidFill>
            <a:schemeClr val="accent3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7286644" y="0"/>
            <a:ext cx="1857356" cy="6858000"/>
          </a:xfrm>
          <a:prstGeom prst="rtTriangle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2428868"/>
            <a:ext cx="20002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/>
              <a:t>Era consciente de que pertenecía al público, pero no por mi físico o por mi belleza, sino porque nunca antes había pertenecido a nadie.</a:t>
            </a:r>
            <a:endParaRPr lang="es-ES" sz="20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7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428728" y="-16477"/>
            <a:ext cx="6357982" cy="6874477"/>
          </a:xfrm>
          <a:prstGeom prst="rect">
            <a:avLst/>
          </a:prstGeom>
        </p:spPr>
      </p:pic>
      <p:sp>
        <p:nvSpPr>
          <p:cNvPr id="5" name="4 Pentágono regular"/>
          <p:cNvSpPr/>
          <p:nvPr/>
        </p:nvSpPr>
        <p:spPr>
          <a:xfrm>
            <a:off x="1357290" y="0"/>
            <a:ext cx="6429420" cy="6858000"/>
          </a:xfrm>
          <a:prstGeom prst="pentagon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1428728" y="0"/>
            <a:ext cx="3143272" cy="2571744"/>
          </a:xfrm>
          <a:prstGeom prst="rtTriangl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72000" y="0"/>
            <a:ext cx="3133748" cy="2571744"/>
          </a:xfrm>
          <a:prstGeom prst="rtTriangl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428728" y="2857496"/>
            <a:ext cx="1143008" cy="4000504"/>
          </a:xfrm>
          <a:prstGeom prst="rtTriangl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6572264" y="2857496"/>
            <a:ext cx="1133484" cy="4000504"/>
          </a:xfrm>
          <a:prstGeom prst="rtTriangle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42910" y="0"/>
            <a:ext cx="785818" cy="6858000"/>
          </a:xfrm>
          <a:prstGeom prst="rect">
            <a:avLst/>
          </a:prstGeom>
          <a:solidFill>
            <a:schemeClr val="accent1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chemeClr val="bg2">
              <a:lumMod val="40000"/>
              <a:lumOff val="6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7715272" y="0"/>
            <a:ext cx="714348" cy="6858000"/>
          </a:xfrm>
          <a:prstGeom prst="rect">
            <a:avLst/>
          </a:prstGeom>
          <a:solidFill>
            <a:schemeClr val="accent1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uadroTexto"/>
          <p:cNvSpPr txBox="1"/>
          <p:nvPr/>
        </p:nvSpPr>
        <p:spPr>
          <a:xfrm>
            <a:off x="0" y="928670"/>
            <a:ext cx="164304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En Hollywood te pueden pagar 1.000 dólares por un beso, pero sólo 50 centavos por tu alma</a:t>
            </a:r>
            <a:endParaRPr lang="es-ES" sz="24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716_634464483830522297w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solidFill>
            <a:srgbClr val="76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785786" y="785794"/>
            <a:ext cx="7500990" cy="5286412"/>
          </a:xfrm>
          <a:prstGeom prst="frame">
            <a:avLst/>
          </a:prstGeom>
          <a:solidFill>
            <a:srgbClr val="EE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357290" y="1428736"/>
            <a:ext cx="6286544" cy="4071966"/>
          </a:xfrm>
          <a:prstGeom prst="frame">
            <a:avLst>
              <a:gd name="adj1" fmla="val 17178"/>
            </a:avLst>
          </a:prstGeom>
          <a:solidFill>
            <a:srgbClr val="76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571744"/>
            <a:ext cx="4867308" cy="2938482"/>
          </a:xfrm>
          <a:prstGeom prst="frame">
            <a:avLst>
              <a:gd name="adj1" fmla="val 0"/>
            </a:avLst>
          </a:prstGeom>
          <a:solidFill>
            <a:srgbClr val="C00000">
              <a:alpha val="80000"/>
            </a:srgb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4919008"/>
            <a:ext cx="42148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es cierto que no tuviese nada puesto. Tenía puesta la radio</a:t>
            </a:r>
          </a:p>
          <a:p>
            <a:r>
              <a:rPr lang="es-ES" sz="2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Nota: Respuesta sobre su desnudo en la revista Playboy.</a:t>
            </a:r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10716_634464483161590009w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576026" cy="6858000"/>
          </a:xfrm>
          <a:prstGeom prst="rect">
            <a:avLst/>
          </a:prstGeom>
        </p:spPr>
      </p:pic>
      <p:sp>
        <p:nvSpPr>
          <p:cNvPr id="5" name="4 Franja diagonal"/>
          <p:cNvSpPr/>
          <p:nvPr/>
        </p:nvSpPr>
        <p:spPr>
          <a:xfrm>
            <a:off x="0" y="0"/>
            <a:ext cx="1962150" cy="1714488"/>
          </a:xfrm>
          <a:prstGeom prst="diagStrip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89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flipV="1">
            <a:off x="0" y="5000612"/>
            <a:ext cx="1928794" cy="1857388"/>
          </a:xfrm>
          <a:prstGeom prst="diagStrip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 flipH="1">
            <a:off x="7286644" y="0"/>
            <a:ext cx="1857356" cy="1500174"/>
          </a:xfrm>
          <a:prstGeom prst="diagStrip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 flipH="1" flipV="1">
            <a:off x="7358082" y="5429264"/>
            <a:ext cx="1785918" cy="1428736"/>
          </a:xfrm>
          <a:prstGeom prst="diagStrip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Trapecio"/>
          <p:cNvSpPr/>
          <p:nvPr/>
        </p:nvSpPr>
        <p:spPr>
          <a:xfrm rot="16200000">
            <a:off x="-2464603" y="2464603"/>
            <a:ext cx="6858000" cy="1928794"/>
          </a:xfrm>
          <a:prstGeom prst="trapezoid">
            <a:avLst>
              <a:gd name="adj" fmla="val 88112"/>
            </a:avLst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Trapecio"/>
          <p:cNvSpPr/>
          <p:nvPr/>
        </p:nvSpPr>
        <p:spPr>
          <a:xfrm rot="16200000" flipV="1">
            <a:off x="4827624" y="2541624"/>
            <a:ext cx="6858000" cy="1774752"/>
          </a:xfrm>
          <a:prstGeom prst="trapezoid">
            <a:avLst>
              <a:gd name="adj" fmla="val 83088"/>
            </a:avLst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1928794" y="0"/>
            <a:ext cx="5429288" cy="3429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V="1">
            <a:off x="1928794" y="3429000"/>
            <a:ext cx="5429288" cy="3429000"/>
          </a:xfrm>
          <a:prstGeom prst="triangl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0" y="2571744"/>
            <a:ext cx="2000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Los mejores amigos de las mujeres son los diamantes.</a:t>
            </a:r>
            <a:endParaRPr lang="es-ES" sz="20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41685851_86fa2b25e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285860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285860"/>
            <a:ext cx="9144000" cy="1285884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428868"/>
            <a:ext cx="9144000" cy="107154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3500438"/>
            <a:ext cx="9144000" cy="1214422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4643446"/>
            <a:ext cx="9144000" cy="1142984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5786454"/>
            <a:ext cx="9144000" cy="107154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571472" y="428604"/>
            <a:ext cx="58579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"La fama es caprichosa y lo se. Tiene sus recompensas pero </a:t>
            </a:r>
            <a:r>
              <a:rPr lang="es-ES" sz="2000" dirty="0" err="1" smtClean="0">
                <a:solidFill>
                  <a:srgbClr val="FFFF00"/>
                </a:solidFill>
              </a:rPr>
              <a:t>tambien</a:t>
            </a:r>
            <a:r>
              <a:rPr lang="es-ES" sz="2000" dirty="0" smtClean="0">
                <a:solidFill>
                  <a:srgbClr val="FFFF00"/>
                </a:solidFill>
              </a:rPr>
              <a:t> tiene sus inconvenientes y yo he experimentado ambos" 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1F4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52473662_560df4db94-e13170333286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80" y="0"/>
            <a:ext cx="5715040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1643042" cy="6858000"/>
          </a:xfrm>
          <a:prstGeom prst="ellipse">
            <a:avLst/>
          </a:prstGeom>
          <a:solidFill>
            <a:srgbClr val="94307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500562" y="0"/>
            <a:ext cx="1500198" cy="6858000"/>
          </a:xfrm>
          <a:prstGeom prst="ellipse">
            <a:avLst/>
          </a:prstGeom>
          <a:solidFill>
            <a:srgbClr val="5F1F4D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571604" y="0"/>
            <a:ext cx="5857916" cy="1643050"/>
          </a:xfrm>
          <a:prstGeom prst="ellipse">
            <a:avLst/>
          </a:prstGeom>
          <a:solidFill>
            <a:srgbClr val="6521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1714480" y="0"/>
            <a:ext cx="1357322" cy="6858000"/>
          </a:xfrm>
          <a:prstGeom prst="ellipse">
            <a:avLst/>
          </a:prstGeom>
          <a:solidFill>
            <a:srgbClr val="5F1F4D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000760" y="0"/>
            <a:ext cx="1428760" cy="6858000"/>
          </a:xfrm>
          <a:prstGeom prst="ellipse">
            <a:avLst/>
          </a:prstGeom>
          <a:solidFill>
            <a:srgbClr val="5F1F4D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3071802" y="0"/>
            <a:ext cx="1428760" cy="6858000"/>
          </a:xfrm>
          <a:prstGeom prst="ellipse">
            <a:avLst/>
          </a:prstGeom>
          <a:solidFill>
            <a:srgbClr val="5F1F4D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500958" y="0"/>
            <a:ext cx="1643042" cy="6858000"/>
          </a:xfrm>
          <a:prstGeom prst="ellipse">
            <a:avLst/>
          </a:prstGeom>
          <a:solidFill>
            <a:srgbClr val="94307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1714480" y="1714488"/>
            <a:ext cx="5643602" cy="1643050"/>
          </a:xfrm>
          <a:prstGeom prst="ellipse">
            <a:avLst/>
          </a:prstGeom>
          <a:solidFill>
            <a:srgbClr val="6521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1714480" y="3429000"/>
            <a:ext cx="5643602" cy="1643050"/>
          </a:xfrm>
          <a:prstGeom prst="ellipse">
            <a:avLst/>
          </a:prstGeom>
          <a:solidFill>
            <a:srgbClr val="6521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1643042" y="5214950"/>
            <a:ext cx="5715040" cy="1643050"/>
          </a:xfrm>
          <a:prstGeom prst="ellipse">
            <a:avLst/>
          </a:prstGeom>
          <a:solidFill>
            <a:srgbClr val="65215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uadroTexto"/>
          <p:cNvSpPr txBox="1"/>
          <p:nvPr/>
        </p:nvSpPr>
        <p:spPr>
          <a:xfrm>
            <a:off x="3357554" y="5000636"/>
            <a:ext cx="34290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"Tengo demasiadas fantasías para ser una ama de casa. Supongo que soy una fantasía." 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42303140_e24090a0b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786478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1643042" y="0"/>
            <a:ext cx="5786478" cy="6858000"/>
          </a:xfrm>
          <a:prstGeom prst="rtTriangle">
            <a:avLst/>
          </a:prstGeom>
          <a:solidFill>
            <a:schemeClr val="accent6">
              <a:lumMod val="75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5400000" flipV="1">
            <a:off x="1107281" y="535761"/>
            <a:ext cx="6858000" cy="5786478"/>
          </a:xfrm>
          <a:prstGeom prst="rtTriangle">
            <a:avLst/>
          </a:prstGeom>
          <a:solidFill>
            <a:schemeClr val="accent6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1571604" y="4643446"/>
            <a:ext cx="37147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"Yo soy siempre de llegar tarde a las citas - a veces hasta dos horas. He intentado cambiar mi forma, pero las cosas que me retrasan son demasiado fuertes y demasiado agradables."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1071815050920871261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357298"/>
          </a:xfrm>
          <a:prstGeom prst="rect">
            <a:avLst/>
          </a:prstGeom>
          <a:solidFill>
            <a:srgbClr val="8166A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357298"/>
            <a:ext cx="9229688" cy="1500198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2857496"/>
            <a:ext cx="9144000" cy="1428760"/>
          </a:xfrm>
          <a:prstGeom prst="rect">
            <a:avLst/>
          </a:prstGeom>
          <a:solidFill>
            <a:schemeClr val="accent4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4286256"/>
            <a:ext cx="9144000" cy="1357322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5643578"/>
            <a:ext cx="9144000" cy="1214422"/>
          </a:xfrm>
          <a:prstGeom prst="rect">
            <a:avLst/>
          </a:prstGeom>
          <a:solidFill>
            <a:srgbClr val="8166A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142976" y="2143116"/>
            <a:ext cx="35004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</a:rPr>
              <a:t>"Yo no sé quién inventó los tacones altos, pero todas las mujeres le debemos mucho." 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>
    <p:sndAc>
      <p:stSnd>
        <p:snd r:embed="rId2" name="4marilyn monroe - kis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10718150509296412211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4A452A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643438" cy="6858000"/>
          </a:xfrm>
          <a:prstGeom prst="rtTriangle">
            <a:avLst/>
          </a:prstGeom>
          <a:solidFill>
            <a:srgbClr val="4A452A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500562" y="0"/>
            <a:ext cx="4643438" cy="6858000"/>
          </a:xfrm>
          <a:prstGeom prst="rtTriangle">
            <a:avLst/>
          </a:prstGeom>
          <a:solidFill>
            <a:srgbClr val="4A452A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071538" y="5288340"/>
            <a:ext cx="36433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gusta estar totalmente vestida, o si no totalmente desnuda. No me gustan las medias tintas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2011071815050984731957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0541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1643042" y="0"/>
            <a:ext cx="2857520" cy="3429000"/>
          </a:xfrm>
          <a:prstGeom prst="rect">
            <a:avLst/>
          </a:prstGeom>
          <a:solidFill>
            <a:srgbClr val="4A452A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00562" y="3429000"/>
            <a:ext cx="3000396" cy="3429000"/>
          </a:xfrm>
          <a:prstGeom prst="rect">
            <a:avLst/>
          </a:prstGeom>
          <a:solidFill>
            <a:srgbClr val="4A452A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500562" y="0"/>
            <a:ext cx="3000396" cy="3429000"/>
          </a:xfrm>
          <a:prstGeom prst="rect">
            <a:avLst/>
          </a:prstGeom>
          <a:solidFill>
            <a:srgbClr val="4A452A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43042" y="3429000"/>
            <a:ext cx="2857520" cy="3429000"/>
          </a:xfrm>
          <a:prstGeom prst="rect">
            <a:avLst/>
          </a:prstGeom>
          <a:solidFill>
            <a:srgbClr val="4A452A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7429520" y="0"/>
            <a:ext cx="171448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0" y="1785926"/>
            <a:ext cx="15716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Una carrera es una cosa maravillosa, pero no </a:t>
            </a:r>
            <a:r>
              <a:rPr lang="es-ES" sz="2000" dirty="0" err="1" smtClean="0"/>
              <a:t>ire</a:t>
            </a:r>
            <a:r>
              <a:rPr lang="es-ES" sz="2000" dirty="0" smtClean="0"/>
              <a:t> para acurrucarme contra ella en una noche fría </a:t>
            </a:r>
            <a:endParaRPr lang="es-ES" sz="2000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GANTESCA-MARILYN-MONROE-METROS-KILOS_IECIMA20110715_0080_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flipH="1" flipV="1">
            <a:off x="0" y="0"/>
            <a:ext cx="9144000" cy="6858000"/>
          </a:xfrm>
          <a:prstGeom prst="rect">
            <a:avLst/>
          </a:prstGeom>
          <a:solidFill>
            <a:schemeClr val="tx1"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 flipV="1">
            <a:off x="285720" y="285728"/>
            <a:ext cx="8572560" cy="6296068"/>
          </a:xfrm>
          <a:prstGeom prst="rect">
            <a:avLst/>
          </a:prstGeom>
          <a:solidFill>
            <a:schemeClr val="bg1">
              <a:alpha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Rectangle 23"/>
          <p:cNvSpPr>
            <a:spLocks noChangeArrowheads="1"/>
          </p:cNvSpPr>
          <p:nvPr/>
        </p:nvSpPr>
        <p:spPr bwMode="auto">
          <a:xfrm>
            <a:off x="2714612" y="2862263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3" name="Text Box 29"/>
          <p:cNvSpPr txBox="1">
            <a:spLocks noChangeArrowheads="1"/>
          </p:cNvSpPr>
          <p:nvPr/>
        </p:nvSpPr>
        <p:spPr bwMode="auto">
          <a:xfrm>
            <a:off x="4071934" y="5357826"/>
            <a:ext cx="569387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3000" b="1" u="none" dirty="0" smtClean="0"/>
              <a:t>    </a:t>
            </a:r>
            <a:endParaRPr lang="es-ES" sz="3000" b="1" u="none" dirty="0">
              <a:ln>
                <a:solidFill>
                  <a:srgbClr val="FFFF00"/>
                </a:solidFill>
              </a:ln>
            </a:endParaRPr>
          </a:p>
        </p:txBody>
      </p:sp>
    </p:spTree>
  </p:cSld>
  <p:clrMapOvr>
    <a:masterClrMapping/>
  </p:clrMapOvr>
  <p:transition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GANTESCA-MARILYN-MONROE-METROS-KILOS_IECIMA20110715_0081_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0" y="3357562"/>
            <a:ext cx="9144000" cy="3500438"/>
          </a:xfrm>
          <a:prstGeom prst="triangle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/>
          </a:p>
        </p:txBody>
      </p:sp>
      <p:sp>
        <p:nvSpPr>
          <p:cNvPr id="8" name="7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/>
          </a:prstGeom>
          <a:solidFill>
            <a:srgbClr val="C0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643570" y="5929330"/>
            <a:ext cx="31678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FF00"/>
                </a:solidFill>
              </a:rPr>
              <a:t>Francisco del  Olmo  -Jazmín</a:t>
            </a:r>
            <a:endParaRPr lang="es-ES" sz="2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uiExpand="1" build="allAtOnce" animBg="1"/>
      <p:bldP spid="8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tua-de-marilyn-monroe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estatua-de-marilyn-monroe-milespowerpoints.com</Template>
  <TotalTime>0</TotalTime>
  <Words>410</Words>
  <Application>Microsoft Office PowerPoint</Application>
  <PresentationFormat>Presentación en pantalla (4:3)</PresentationFormat>
  <Paragraphs>56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estatua-de-marilyn-monroe-milespowerpoints.com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2012-07-12T15:55:33Z</dcterms:created>
  <dcterms:modified xsi:type="dcterms:W3CDTF">2012-07-12T16:00:16Z</dcterms:modified>
</cp:coreProperties>
</file>