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300" r:id="rId23"/>
    <p:sldId id="299" r:id="rId24"/>
    <p:sldId id="298" r:id="rId25"/>
    <p:sldId id="297" r:id="rId26"/>
    <p:sldId id="296" r:id="rId27"/>
    <p:sldId id="295" r:id="rId28"/>
    <p:sldId id="294" r:id="rId29"/>
    <p:sldId id="293" r:id="rId30"/>
    <p:sldId id="292" r:id="rId31"/>
    <p:sldId id="291" r:id="rId32"/>
    <p:sldId id="290" r:id="rId33"/>
    <p:sldId id="289" r:id="rId34"/>
    <p:sldId id="288" r:id="rId35"/>
    <p:sldId id="287" r:id="rId36"/>
    <p:sldId id="286" r:id="rId37"/>
    <p:sldId id="285" r:id="rId38"/>
    <p:sldId id="284" r:id="rId39"/>
    <p:sldId id="283" r:id="rId40"/>
    <p:sldId id="282" r:id="rId41"/>
    <p:sldId id="281" r:id="rId42"/>
    <p:sldId id="280" r:id="rId43"/>
    <p:sldId id="279" r:id="rId44"/>
    <p:sldId id="278" r:id="rId45"/>
    <p:sldId id="311" r:id="rId46"/>
    <p:sldId id="310" r:id="rId47"/>
    <p:sldId id="309" r:id="rId48"/>
    <p:sldId id="308" r:id="rId49"/>
    <p:sldId id="307" r:id="rId50"/>
    <p:sldId id="306" r:id="rId51"/>
    <p:sldId id="305" r:id="rId52"/>
    <p:sldId id="304" r:id="rId53"/>
    <p:sldId id="303" r:id="rId54"/>
    <p:sldId id="302" r:id="rId55"/>
    <p:sldId id="301" r:id="rId56"/>
    <p:sldId id="277" r:id="rId57"/>
    <p:sldId id="312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920oG0WPAvHzh1pBe2IqQ==" hashData="MeMBUQ0gR5Yb/boyeuLP+JG25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B8428-4F29-4E5A-9445-D26E5BAC728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6A05D-A539-4290-866D-D813C26A2303}" type="datetimeFigureOut">
              <a:rPr lang="es-ES" smtClean="0"/>
              <a:pPr/>
              <a:t>10/04/2013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BAFE0-AD01-4B29-BDB8-4EF81F117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4B41DF-1A5A-4DB4-9949-4BE5E53CCFD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fotki.yandex.ru/users/nyasnaya/view/62455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fotki.yandex.ru/users/nyasnaya/view/62454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fotki.yandex.ru/users/nyasnaya/view/62454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fotki.yandex.ru/users/nyasnaya/view/62453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fotki.yandex.ru/users/nyasnaya/view/62453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fotki.yandex.ru/users/nyasnaya/view/62453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fotki.yandex.ru/users/nyasnaya/view/62453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tki.yandex.ru/users/nyasnaya/view/62453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fotki.yandex.ru/users/nyasnaya/view/62453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fotki.yandex.ru/users/nyasnaya/view/624529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fotki.yandex.ru/users/nyasnaya/view/624528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fotki.yandex.ru/users/nyasnaya/view/624527/?page=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fotki.yandex.ru/users/nyasnaya/view/624526/?page=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fotki.yandex.ru/users/nyasnaya/view/624524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fotki.yandex.ru/users/nyasnaya/view/624520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nyasnaya/view/624519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2.gif"/><Relationship Id="rId2" Type="http://schemas.openxmlformats.org/officeDocument/2006/relationships/hyperlink" Target="http://fotki.yandex.ru/users/nyasnaya/view/624523/?page=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34.jpeg"/><Relationship Id="rId4" Type="http://schemas.openxmlformats.org/officeDocument/2006/relationships/hyperlink" Target="http://fotki.yandex.ru/users/nyasnaya/view/624518/?page=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fotki.yandex.ru/users/nyasnaya/view/624522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fotki.yandex.ru/users/nyasnaya/view/624515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fotki.yandex.ru/users/nyasnaya/view/601875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32.gif"/><Relationship Id="rId2" Type="http://schemas.openxmlformats.org/officeDocument/2006/relationships/hyperlink" Target="http://fotki.yandex.ru/users/nyasnaya/view/624507/?page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40.jpeg"/><Relationship Id="rId4" Type="http://schemas.openxmlformats.org/officeDocument/2006/relationships/hyperlink" Target="http://fotki.yandex.ru/users/nyasnaya/view/624506/?page=2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users/nyasnaya/view/555195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users/nyasnaya/view/555194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fotki.yandex.ru/users/nyasnaya/view/518494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fotki.yandex.ru/users/nyasnaya/view/518325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47.jpeg"/><Relationship Id="rId7" Type="http://schemas.openxmlformats.org/officeDocument/2006/relationships/image" Target="../media/image50.gif"/><Relationship Id="rId2" Type="http://schemas.openxmlformats.org/officeDocument/2006/relationships/hyperlink" Target="http://fotki.yandex.ru/users/nyasnaya/view/510296/?page=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hyperlink" Target="http://fotki.yandex.ru/users/nyasnaya/view/510311/?page=2" TargetMode="External"/><Relationship Id="rId4" Type="http://schemas.openxmlformats.org/officeDocument/2006/relationships/image" Target="../media/image4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fotki.yandex.ru/users/nyasnaya/view/505886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fotki.yandex.ru/users/nyasnaya/view/505885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fotki.yandex.ru/users/nyasnaya/view/505884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fotki.yandex.ru/users/nyasnaya/view/499807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fotki.yandex.ru/users/nyasnaya/view/491913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://fotki.yandex.ru/users/nyasnaya/view/486003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fotki.yandex.ru/users/nyasnaya/view/486002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fotki.yandex.ru/users/nyasnaya/view/482618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fotki.yandex.ru/users/nyasnaya/view/480580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fotki.yandex.ru/users/nyasnaya/view/480546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fotki.yandex.ru/users/nyasnaya/view/480545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hyperlink" Target="http://fotki.yandex.ru/users/nyasnaya/view/480544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http://fotki.yandex.ru/users/nyasnaya/view/480543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7.gif"/><Relationship Id="rId2" Type="http://schemas.openxmlformats.org/officeDocument/2006/relationships/hyperlink" Target="http://fotki.yandex.ru/users/nyasnaya/view/479142/?page=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76.jpeg"/><Relationship Id="rId4" Type="http://schemas.openxmlformats.org/officeDocument/2006/relationships/hyperlink" Target="http://fotki.yandex.ru/users/nyasnaya/view/479141/?page=4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http://fotki.yandex.ru/users/nyasnaya/view/476869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fotki.yandex.ru/users/nyasnaya/view/469709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http://fotki.yandex.ru/users/nyasnaya/view/437705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fotki.yandex.ru/users/nyasnaya/view/430707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http://fotki.yandex.ru/users/nyasnaya/view/399776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hyperlink" Target="http://fotki.yandex.ru/users/nyasnaya/view/397232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http://fotki.yandex.ru/users/nyasnaya/view/397231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fotki.yandex.ru/users/nyasnaya/view/397230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http://fotki.yandex.ru/users/nyasnaya/view/395623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hyperlink" Target="http://fotki.yandex.ru/users/nyasnaya/view/394714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hyperlink" Target="http://fotki.yandex.ru/users/nyasnaya/view/394395/?page=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hyperlink" Target="http://fotki.yandex.ru/users/nyasnaya/view/393584/?page=6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0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hyperlink" Target="http://fotki.yandex.ru/users/nyasnaya/view/393576/?page=6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hyperlink" Target="http://fotki.yandex.ru/users/nyasnaya/view/384611/?page=7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0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6564342" cy="1296144"/>
          </a:xfrm>
          <a:prstGeom prst="rect">
            <a:avLst/>
          </a:prstGeom>
          <a:noFill/>
        </p:spPr>
      </p:pic>
      <p:pic>
        <p:nvPicPr>
          <p:cNvPr id="2150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924944"/>
            <a:ext cx="5699472" cy="1224136"/>
          </a:xfrm>
          <a:prstGeom prst="rect">
            <a:avLst/>
          </a:prstGeom>
          <a:noFill/>
        </p:spPr>
      </p:pic>
      <p:pic>
        <p:nvPicPr>
          <p:cNvPr id="2151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653136"/>
            <a:ext cx="5475705" cy="1224136"/>
          </a:xfrm>
          <a:prstGeom prst="rect">
            <a:avLst/>
          </a:prstGeom>
          <a:noFill/>
        </p:spPr>
      </p:pic>
      <p:pic>
        <p:nvPicPr>
          <p:cNvPr id="21511" name="Picture 7" descr="C:\Users\Usuario\Downloads\ZNECESARIO PARA PPS\2c04f51cb8_86410472_o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95467"/>
            <a:ext cx="1850132" cy="462533"/>
          </a:xfrm>
          <a:prstGeom prst="rect">
            <a:avLst/>
          </a:prstGeom>
          <a:noFill/>
        </p:spPr>
      </p:pic>
      <p:pic>
        <p:nvPicPr>
          <p:cNvPr id="21513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91250" y="6353174"/>
            <a:ext cx="2952750" cy="504826"/>
          </a:xfrm>
          <a:prstGeom prst="rect">
            <a:avLst/>
          </a:prstGeom>
          <a:noFill/>
        </p:spPr>
      </p:pic>
      <p:pic>
        <p:nvPicPr>
          <p:cNvPr id="21515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260648"/>
            <a:ext cx="3409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  <p:sndAc>
      <p:stSnd>
        <p:snd r:embed="rId2" name="esta es  buena musica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-fotki.yandex.ru/get/6442/2631326.39/0_987a7_c2ed5c7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949280"/>
            <a:ext cx="7486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5647/2631326.39/0_987a0_f7316185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021288"/>
            <a:ext cx="6781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6434/2631326.39/0_987a1_b82d3c6d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021288"/>
            <a:ext cx="6781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-fotki.yandex.ru/get/4118/2631326.38/0_98799_2a4f2ae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021288"/>
            <a:ext cx="6943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-fotki.yandex.ru/get/6429/2631326.38/0_98798_6e47d6e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021288"/>
            <a:ext cx="6943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-fotki.yandex.ru/get/4127/2631326.38/0_98797_fd0f287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219825"/>
            <a:ext cx="7486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-fotki.yandex.ru/get/5639/2631326.38/0_98796_4835a1e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021288"/>
            <a:ext cx="7696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-fotki.yandex.ru/get/6426/2631326.38/0_98795_893aa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259210"/>
            <a:ext cx="8892480" cy="59879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-fotki.yandex.ru/get/6701/2631326.38/0_98794_f9c1ad39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259210"/>
            <a:ext cx="8892480" cy="59879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6446/2631326.38/0_98792_5c7857a9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021288"/>
            <a:ext cx="6943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4128/2631326.38/0_98791_4e4836b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219825"/>
            <a:ext cx="4991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5627/2631326.38/0_98790_b0bc7c2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661248"/>
            <a:ext cx="3495675" cy="638175"/>
          </a:xfrm>
          <a:prstGeom prst="rect">
            <a:avLst/>
          </a:prstGeom>
          <a:noFill/>
        </p:spPr>
      </p:pic>
      <p:pic>
        <p:nvPicPr>
          <p:cNvPr id="1229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219825"/>
            <a:ext cx="7534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6702/2631326.38/0_9878f_acca8dc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661248"/>
            <a:ext cx="3495675" cy="638175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6219825"/>
            <a:ext cx="7534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4134/2631326.38/0_9878d_c97b80d9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877272"/>
            <a:ext cx="4533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6428/2631326.38/0_98789_8c69b9c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55824"/>
            <a:ext cx="9144000" cy="6036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5625/2631326.38/0_98788_276a38b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165304"/>
            <a:ext cx="8892480" cy="54861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4116/2631326.38/0_9878c_abbb30ad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5641/2631326.38/0_98787_5986f53c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9" y="0"/>
            <a:ext cx="4499992" cy="6858000"/>
          </a:xfrm>
          <a:prstGeom prst="rect">
            <a:avLst/>
          </a:prstGeom>
          <a:noFill/>
        </p:spPr>
      </p:pic>
      <p:pic>
        <p:nvPicPr>
          <p:cNvPr id="17413" name="Picture 5" descr="C:\Users\Usuario\Downloads\TEXTURAS\ESTRECHAS\banner11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287016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165304"/>
            <a:ext cx="8892480" cy="54861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5631/2631326.38/0_9878b_7436172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021288"/>
            <a:ext cx="6781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6425/2631326.38/0_98784_ba96481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55824"/>
            <a:ext cx="9144000" cy="60363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6437/2631326.38/0_98776_b810bb73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219825"/>
            <a:ext cx="4533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4119/2631326.38/0_9877c_c6cf689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5633/2631326.38/0_9877b_48ea7e8f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TEXTURAS\ESTRECHAS\banner11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143000" y="3356992"/>
            <a:ext cx="6858000" cy="144016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165304"/>
            <a:ext cx="8892480" cy="54861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6310/2631326.2f/0_878bc_163b937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877272"/>
            <a:ext cx="7600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6310/2631326.2f/0_878bb_acfee6c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19825"/>
            <a:ext cx="7600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6113/2631326.2f/0_878ba_dc12c3e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19825"/>
            <a:ext cx="7600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6105/2631326.2c/0_7e95e_7f5f044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19825"/>
            <a:ext cx="6934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6201/2631326.2a/0_7c95c_68542ff0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40966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4781550" cy="504826"/>
          </a:xfrm>
          <a:prstGeom prst="rect">
            <a:avLst/>
          </a:prstGeom>
          <a:noFill/>
        </p:spPr>
      </p:pic>
      <p:pic>
        <p:nvPicPr>
          <p:cNvPr id="40968" name="Picture 8" descr="http://img-fotki.yandex.ru/get/6202/2631326.2c/0_7debc_37c9c8c_XXL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3" y="0"/>
            <a:ext cx="4283968" cy="6858000"/>
          </a:xfrm>
          <a:prstGeom prst="rect">
            <a:avLst/>
          </a:prstGeom>
          <a:noFill/>
        </p:spPr>
      </p:pic>
      <p:pic>
        <p:nvPicPr>
          <p:cNvPr id="40970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1150" y="5949280"/>
            <a:ext cx="3752850" cy="381001"/>
          </a:xfrm>
          <a:prstGeom prst="rect">
            <a:avLst/>
          </a:prstGeom>
          <a:noFill/>
        </p:spPr>
      </p:pic>
      <p:pic>
        <p:nvPicPr>
          <p:cNvPr id="7" name="Picture 5" descr="C:\Users\Usuario\Downloads\TEXTURAS\ESTRECHAS\banner11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143103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5606/2631326.2a/0_7c958_e8a8879d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6219825"/>
            <a:ext cx="4162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5006/2631326.29/0_7b81e_9c00073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877272"/>
            <a:ext cx="6686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5004/2631326.29/0_7b81d_5fda891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5877272"/>
            <a:ext cx="6886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4401/2631326.28/0_7a8d2_46b46b65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19825"/>
            <a:ext cx="4152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2714/2631326.27/0_7a05f_2ae7db9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021288"/>
            <a:ext cx="8239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://img-fotki.yandex.ru/get/4614/2631326.23/0_76a74_7238399b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1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219825"/>
            <a:ext cx="5991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5822/2631326.23/0_76a73_3e556c19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219825"/>
            <a:ext cx="5991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821/2631326.23/0_7619f_e7fe13e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021288"/>
            <a:ext cx="8305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5818/2631326.23/0_75d3a_fca9dea3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8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949280"/>
            <a:ext cx="35814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4713/2631326.22/0_75544_9ef57300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949280"/>
            <a:ext cx="3838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4420/2631326.22/0_75522_574b408a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6219825"/>
            <a:ext cx="4991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5312/2631326.22/0_75521_fce15e9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219825"/>
            <a:ext cx="5324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4712/2631326.22/0_75520_a58b6e1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7781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4712/2631326.22/0_74fa7_2d5f60e5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55300" name="Picture 4" descr="http://img-fotki.yandex.ru/get/4419/2631326.22/0_74fa6_f7ea268_XX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3" y="0"/>
            <a:ext cx="4644008" cy="6858000"/>
          </a:xfrm>
          <a:prstGeom prst="rect">
            <a:avLst/>
          </a:prstGeom>
          <a:noFill/>
        </p:spPr>
      </p:pic>
      <p:pic>
        <p:nvPicPr>
          <p:cNvPr id="4" name="Picture 5" descr="C:\Users\Usuario\Downloads\TEXTURAS\ESTRECHAS\banner11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070992" y="3356992"/>
            <a:ext cx="6858000" cy="144016"/>
          </a:xfrm>
          <a:prstGeom prst="rect">
            <a:avLst/>
          </a:prstGeom>
          <a:noFill/>
        </p:spPr>
      </p:pic>
      <p:pic>
        <p:nvPicPr>
          <p:cNvPr id="55302" name="Picture 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6165304"/>
            <a:ext cx="6991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4419/2631326.21/0_746c6_6aebe8b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6021288"/>
            <a:ext cx="4905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4712/2631326.20/0_742df_10fd29c1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6021288"/>
            <a:ext cx="51435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4409/2631326.1b/0_6c3cb_4c86c121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949280"/>
            <a:ext cx="6838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5809/2631326.1a/0_6965e_e2bd9cde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021288"/>
            <a:ext cx="8991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http://img-fotki.yandex.ru/get/5209/nyasnaya.17/0_619a1_23d3a6c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6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6021288"/>
            <a:ext cx="5191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-fotki.yandex.ru/get/5803/nyasnaya.17/0_619a0_8334f48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77272"/>
            <a:ext cx="9382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5605/nyasnaya.17/0_60fb0_3a3bbd10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6219825"/>
            <a:ext cx="4486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img-fotki.yandex.ru/get/5903/nyasnaya.17/0_60faf_4982956c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219825"/>
            <a:ext cx="2924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mg-fotki.yandex.ru/get/5804/nyasnaya.17/0_60fae_139267a4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6219825"/>
            <a:ext cx="5305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mg-fotki.yandex.ru/get/5804/nyasnaya.16/0_605db_e5dbac22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877272"/>
            <a:ext cx="4467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mg-fotki.yandex.ru/get/5504/nyasnaya.16/0_605d9_d1f2f7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877272"/>
            <a:ext cx="4467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mg-fotki.yandex.ru/get/5905/nyasnaya.16/0_601ed_cda4c9e7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219825"/>
            <a:ext cx="6867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img-fotki.yandex.ru/get/5804/nyasnaya.16/0_60170_59115162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96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6219825"/>
            <a:ext cx="6276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5803/nyasnaya.14/0_5e666_7b77976f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219825"/>
            <a:ext cx="6867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1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60</Words>
  <Application>Microsoft Office PowerPoint</Application>
  <PresentationFormat>Presentación en pantalla (4:3)</PresentationFormat>
  <Paragraphs>28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2013-04-10T09:47:03Z</dcterms:created>
  <dcterms:modified xsi:type="dcterms:W3CDTF">2013-04-10T12:04:02Z</dcterms:modified>
</cp:coreProperties>
</file>