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804" r:id="rId1"/>
    <p:sldMasterId id="2147483900" r:id="rId2"/>
    <p:sldMasterId id="2147483924" r:id="rId3"/>
    <p:sldMasterId id="2147483960" r:id="rId4"/>
    <p:sldMasterId id="2147483972" r:id="rId5"/>
    <p:sldMasterId id="2147483984" r:id="rId6"/>
    <p:sldMasterId id="2147483996" r:id="rId7"/>
  </p:sldMasterIdLst>
  <p:notesMasterIdLst>
    <p:notesMasterId r:id="rId58"/>
  </p:notesMasterIdLst>
  <p:sldIdLst>
    <p:sldId id="1691" r:id="rId8"/>
    <p:sldId id="2010" r:id="rId9"/>
    <p:sldId id="2011" r:id="rId10"/>
    <p:sldId id="1787" r:id="rId11"/>
    <p:sldId id="1839" r:id="rId12"/>
    <p:sldId id="2181" r:id="rId13"/>
    <p:sldId id="2167" r:id="rId14"/>
    <p:sldId id="2166" r:id="rId15"/>
    <p:sldId id="2165" r:id="rId16"/>
    <p:sldId id="2197" r:id="rId17"/>
    <p:sldId id="2194" r:id="rId18"/>
    <p:sldId id="2176" r:id="rId19"/>
    <p:sldId id="2254" r:id="rId20"/>
    <p:sldId id="2262" r:id="rId21"/>
    <p:sldId id="2175" r:id="rId22"/>
    <p:sldId id="2252" r:id="rId23"/>
    <p:sldId id="2233" r:id="rId24"/>
    <p:sldId id="2261" r:id="rId25"/>
    <p:sldId id="2213" r:id="rId26"/>
    <p:sldId id="2220" r:id="rId27"/>
    <p:sldId id="2203" r:id="rId28"/>
    <p:sldId id="2247" r:id="rId29"/>
    <p:sldId id="2209" r:id="rId30"/>
    <p:sldId id="2177" r:id="rId31"/>
    <p:sldId id="2179" r:id="rId32"/>
    <p:sldId id="2269" r:id="rId33"/>
    <p:sldId id="2183" r:id="rId34"/>
    <p:sldId id="2248" r:id="rId35"/>
    <p:sldId id="2219" r:id="rId36"/>
    <p:sldId id="2182" r:id="rId37"/>
    <p:sldId id="2188" r:id="rId38"/>
    <p:sldId id="2187" r:id="rId39"/>
    <p:sldId id="2273" r:id="rId40"/>
    <p:sldId id="2190" r:id="rId41"/>
    <p:sldId id="2216" r:id="rId42"/>
    <p:sldId id="2191" r:id="rId43"/>
    <p:sldId id="2217" r:id="rId44"/>
    <p:sldId id="2288" r:id="rId45"/>
    <p:sldId id="2193" r:id="rId46"/>
    <p:sldId id="2228" r:id="rId47"/>
    <p:sldId id="2284" r:id="rId48"/>
    <p:sldId id="2224" r:id="rId49"/>
    <p:sldId id="2232" r:id="rId50"/>
    <p:sldId id="2230" r:id="rId51"/>
    <p:sldId id="2257" r:id="rId52"/>
    <p:sldId id="2169" r:id="rId53"/>
    <p:sldId id="2241" r:id="rId54"/>
    <p:sldId id="1914" r:id="rId55"/>
    <p:sldId id="2407" r:id="rId56"/>
    <p:sldId id="268" r:id="rId57"/>
  </p:sldIdLst>
  <p:sldSz cx="15240000" cy="8572500"/>
  <p:notesSz cx="6858000" cy="9144000"/>
  <p:embeddedFontLst>
    <p:embeddedFont>
      <p:font typeface="Artistik" panose="04040505050F02020602" pitchFamily="82" charset="0"/>
      <p:regular r:id="rId59"/>
    </p:embeddedFont>
    <p:embeddedFont>
      <p:font typeface="Cancun" panose="03020902040302020201" pitchFamily="66" charset="0"/>
      <p:regular r:id="rId60"/>
    </p:embeddedFont>
    <p:embeddedFont>
      <p:font typeface="Contus T OT" pitchFamily="2" charset="0"/>
      <p:regular r:id="rId61"/>
    </p:embeddedFont>
    <p:embeddedFont>
      <p:font typeface="Kristen ITC" panose="03050502040202030202" pitchFamily="66" charset="0"/>
      <p:regular r:id="rId62"/>
    </p:embeddedFont>
    <p:embeddedFont>
      <p:font typeface="Nadianne" panose="03020902050305070206" pitchFamily="66" charset="-18"/>
      <p:bold r:id="rId63"/>
      <p:boldItalic r:id="rId64"/>
    </p:embeddedFont>
    <p:embeddedFont>
      <p:font typeface="Shogun" panose="020B7200000000000000" pitchFamily="34" charset="0"/>
      <p:regular r:id="rId65"/>
    </p:embeddedFont>
    <p:embeddedFont>
      <p:font typeface="Tekton Pro" panose="020F0403020208020904" pitchFamily="34" charset="-18"/>
      <p:regular r:id="rId66"/>
      <p:bold r:id="rId67"/>
      <p:italic r:id="rId68"/>
      <p:boldItalic r:id="rId69"/>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3dgVaKGZDDKqxwI04FATw==" hashData="/5QGIgoPajn+bi4s2EEjha9IdLI4uSuMNSYfqqRrkUqCCnLM5m8r+4bUPrkHTNy9KhxSRb6YfjP3o2t9v+UEs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8B440"/>
    <a:srgbClr val="F1D087"/>
    <a:srgbClr val="E9B645"/>
    <a:srgbClr val="D69A1A"/>
    <a:srgbClr val="3A68BC"/>
    <a:srgbClr val="EDE1D2"/>
    <a:srgbClr val="DCCA9C"/>
    <a:srgbClr val="DB9E1B"/>
    <a:srgbClr val="F4C984"/>
    <a:srgbClr val="F4B18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880" autoAdjust="0"/>
    <p:restoredTop sz="94620" autoAdjust="0"/>
  </p:normalViewPr>
  <p:slideViewPr>
    <p:cSldViewPr>
      <p:cViewPr varScale="1">
        <p:scale>
          <a:sx n="83" d="100"/>
          <a:sy n="83" d="100"/>
        </p:scale>
        <p:origin x="282" y="96"/>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font" Target="fonts/font5.fntdata"/><Relationship Id="rId68" Type="http://schemas.openxmlformats.org/officeDocument/2006/relationships/font" Target="fonts/font10.fntdata"/><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notesMaster" Target="notesMasters/notesMaster1.xml"/><Relationship Id="rId66" Type="http://schemas.openxmlformats.org/officeDocument/2006/relationships/font" Target="fonts/font8.fntdata"/><Relationship Id="rId5" Type="http://schemas.openxmlformats.org/officeDocument/2006/relationships/slideMaster" Target="slideMasters/slideMaster5.xml"/><Relationship Id="rId61" Type="http://schemas.openxmlformats.org/officeDocument/2006/relationships/font" Target="fonts/font3.fntdata"/><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font" Target="fonts/font6.fntdata"/><Relationship Id="rId69" Type="http://schemas.openxmlformats.org/officeDocument/2006/relationships/font" Target="fonts/font11.fntdata"/><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font" Target="fonts/font1.fntdata"/><Relationship Id="rId67" Type="http://schemas.openxmlformats.org/officeDocument/2006/relationships/font" Target="fonts/font9.fntdata"/><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font" Target="fonts/font4.fntdata"/><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font" Target="fonts/font2.fntdata"/><Relationship Id="rId65" Type="http://schemas.openxmlformats.org/officeDocument/2006/relationships/font" Target="fonts/font7.fntdata"/><Relationship Id="rId73"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 Type="http://schemas.openxmlformats.org/officeDocument/2006/relationships/slideMaster" Target="slideMasters/slideMaster7.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3. 3. 2024</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3. 3. 2024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3. 3. 2024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3. 3. 2024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6763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829813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2115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03859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3. 3. 2024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95628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3. 3. 2024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226094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3. 3. 2024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871692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764298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5387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04467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7146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7943335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7258112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648517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73114445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3. 3. 2024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996754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3. 3. 2024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0561656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3. 3. 2024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32192601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42187578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832338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2101954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3741816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4286536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89794174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84776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294551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08571849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78623392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44736033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2055240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8420532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97085956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3. 3. 2024</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47967620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5320669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28877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8866317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7548178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3. 3. 2024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9471051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3. 3. 2024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6389341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3. 3. 2024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7820344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0316814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3. 3. 2024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32995467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55015913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3. 3. 2024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331189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3. 3. 2024</a:t>
            </a:fld>
            <a:endParaRPr lang="es-ES" altLang="sk-SK"/>
          </a:p>
        </p:txBody>
      </p:sp>
    </p:spTree>
    <p:extLst>
      <p:ext uri="{BB962C8B-B14F-4D97-AF65-F5344CB8AC3E}">
        <p14:creationId xmlns:p14="http://schemas.microsoft.com/office/powerpoint/2010/main" val="290564988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3. 3. 2024</a:t>
            </a:fld>
            <a:endParaRPr lang="es-ES" altLang="sk-SK"/>
          </a:p>
        </p:txBody>
      </p:sp>
    </p:spTree>
    <p:extLst>
      <p:ext uri="{BB962C8B-B14F-4D97-AF65-F5344CB8AC3E}">
        <p14:creationId xmlns:p14="http://schemas.microsoft.com/office/powerpoint/2010/main" val="224440775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3. 3. 2024</a:t>
            </a:fld>
            <a:endParaRPr lang="es-ES" altLang="sk-SK"/>
          </a:p>
        </p:txBody>
      </p:sp>
    </p:spTree>
    <p:extLst>
      <p:ext uri="{BB962C8B-B14F-4D97-AF65-F5344CB8AC3E}">
        <p14:creationId xmlns:p14="http://schemas.microsoft.com/office/powerpoint/2010/main" val="304810953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3. 3. 2024</a:t>
            </a:fld>
            <a:endParaRPr lang="es-ES" altLang="sk-SK"/>
          </a:p>
        </p:txBody>
      </p:sp>
    </p:spTree>
    <p:extLst>
      <p:ext uri="{BB962C8B-B14F-4D97-AF65-F5344CB8AC3E}">
        <p14:creationId xmlns:p14="http://schemas.microsoft.com/office/powerpoint/2010/main" val="151548004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3. 3. 2024</a:t>
            </a:fld>
            <a:endParaRPr lang="es-ES" altLang="sk-SK"/>
          </a:p>
        </p:txBody>
      </p:sp>
    </p:spTree>
    <p:extLst>
      <p:ext uri="{BB962C8B-B14F-4D97-AF65-F5344CB8AC3E}">
        <p14:creationId xmlns:p14="http://schemas.microsoft.com/office/powerpoint/2010/main" val="35901760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3. 3. 2024</a:t>
            </a:fld>
            <a:endParaRPr lang="es-ES" altLang="sk-SK"/>
          </a:p>
        </p:txBody>
      </p:sp>
    </p:spTree>
    <p:extLst>
      <p:ext uri="{BB962C8B-B14F-4D97-AF65-F5344CB8AC3E}">
        <p14:creationId xmlns:p14="http://schemas.microsoft.com/office/powerpoint/2010/main" val="246163653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3. 3. 2024</a:t>
            </a:fld>
            <a:endParaRPr lang="es-ES" altLang="sk-SK"/>
          </a:p>
        </p:txBody>
      </p:sp>
    </p:spTree>
    <p:extLst>
      <p:ext uri="{BB962C8B-B14F-4D97-AF65-F5344CB8AC3E}">
        <p14:creationId xmlns:p14="http://schemas.microsoft.com/office/powerpoint/2010/main" val="262934463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3. 3. 2024</a:t>
            </a:fld>
            <a:endParaRPr lang="es-ES" altLang="sk-SK"/>
          </a:p>
        </p:txBody>
      </p:sp>
    </p:spTree>
    <p:extLst>
      <p:ext uri="{BB962C8B-B14F-4D97-AF65-F5344CB8AC3E}">
        <p14:creationId xmlns:p14="http://schemas.microsoft.com/office/powerpoint/2010/main" val="334816811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3. 3. 2024</a:t>
            </a:fld>
            <a:endParaRPr lang="es-ES" altLang="sk-SK"/>
          </a:p>
        </p:txBody>
      </p:sp>
    </p:spTree>
    <p:extLst>
      <p:ext uri="{BB962C8B-B14F-4D97-AF65-F5344CB8AC3E}">
        <p14:creationId xmlns:p14="http://schemas.microsoft.com/office/powerpoint/2010/main" val="53517789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3. 3. 2024</a:t>
            </a:fld>
            <a:endParaRPr lang="es-ES" altLang="sk-SK"/>
          </a:p>
        </p:txBody>
      </p:sp>
    </p:spTree>
    <p:extLst>
      <p:ext uri="{BB962C8B-B14F-4D97-AF65-F5344CB8AC3E}">
        <p14:creationId xmlns:p14="http://schemas.microsoft.com/office/powerpoint/2010/main" val="372749019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3. 3. 2024</a:t>
            </a:fld>
            <a:endParaRPr lang="es-ES" altLang="sk-SK"/>
          </a:p>
        </p:txBody>
      </p:sp>
    </p:spTree>
    <p:extLst>
      <p:ext uri="{BB962C8B-B14F-4D97-AF65-F5344CB8AC3E}">
        <p14:creationId xmlns:p14="http://schemas.microsoft.com/office/powerpoint/2010/main" val="863812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2.jp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3. 3. 2024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3. 3. 2024</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3. 3. 2024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6370746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3. 3. 2024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2629485232"/>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3. 3. 2024</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338258367"/>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3. 3. 2024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4260255526"/>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3. 3. 2024</a:t>
            </a:fld>
            <a:endParaRPr lang="es-ES" altLang="sk-SK"/>
          </a:p>
        </p:txBody>
      </p:sp>
    </p:spTree>
    <p:extLst>
      <p:ext uri="{BB962C8B-B14F-4D97-AF65-F5344CB8AC3E}">
        <p14:creationId xmlns:p14="http://schemas.microsoft.com/office/powerpoint/2010/main" val="4232289994"/>
      </p:ext>
    </p:extLst>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jpg"/><Relationship Id="rId2" Type="http://schemas.openxmlformats.org/officeDocument/2006/relationships/image" Target="../media/image3.png"/><Relationship Id="rId1" Type="http://schemas.openxmlformats.org/officeDocument/2006/relationships/slideLayout" Target="../slideLayouts/slideLayout45.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45.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2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49.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50.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34.xml"/></Relationships>
</file>

<file path=ppt/slides/_rels/slide49.xml.rels><?xml version="1.0" encoding="UTF-8" standalone="yes"?>
<Relationships xmlns="http://schemas.openxmlformats.org/package/2006/relationships"><Relationship Id="rId8" Type="http://schemas.openxmlformats.org/officeDocument/2006/relationships/hyperlink" Target="http://www.wistarie.net/tags/steve" TargetMode="External"/><Relationship Id="rId3" Type="http://schemas.openxmlformats.org/officeDocument/2006/relationships/image" Target="../media/image58.png"/><Relationship Id="rId7" Type="http://schemas.openxmlformats.org/officeDocument/2006/relationships/hyperlink" Target="https://www.youtube.com/channel/UC4x4T-5Itm_FsR07hKJYstA/videos" TargetMode="External"/><Relationship Id="rId2" Type="http://schemas.openxmlformats.org/officeDocument/2006/relationships/image" Target="../media/image57.png"/><Relationship Id="rId1" Type="http://schemas.openxmlformats.org/officeDocument/2006/relationships/slideLayout" Target="../slideLayouts/slideLayout57.xml"/><Relationship Id="rId6" Type="http://schemas.openxmlformats.org/officeDocument/2006/relationships/image" Target="../media/image59.jpg"/><Relationship Id="rId5" Type="http://schemas.openxmlformats.org/officeDocument/2006/relationships/hyperlink" Target="mailto:pista2011@gmail.com" TargetMode="External"/><Relationship Id="rId4" Type="http://schemas.openxmlformats.org/officeDocument/2006/relationships/hyperlink" Target="https://www.youtube.com/channel/UC4x4T-5Itm_FsR07hKJYstA/videos?view=0&amp;sort=da" TargetMode="External"/><Relationship Id="rId9" Type="http://schemas.openxmlformats.org/officeDocument/2006/relationships/image" Target="../media/image60.png"/></Relationships>
</file>

<file path=ppt/slides/_rels/slide50.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67.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6A7C872D-22D6-485B-FCB3-D9ABCCEF025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effectLst/>
          <a:scene3d>
            <a:camera prst="orthographicFront"/>
            <a:lightRig rig="threePt" dir="t"/>
          </a:scene3d>
          <a:sp3d prstMaterial="metal">
            <a:bevelT w="38100" h="38100" prst="coolSlant"/>
          </a:sp3d>
        </p:spPr>
        <p:txBody>
          <a:bodyPr wrap="square" rtlCol="0">
            <a:prstTxWarp prst="textArchUp">
              <a:avLst/>
            </a:prstTxWarp>
            <a:spAutoFit/>
            <a:scene3d>
              <a:camera prst="orthographicFront"/>
              <a:lightRig rig="threePt" dir="t"/>
            </a:scene3d>
            <a:sp3d extrusionH="57150" prstMaterial="matte">
              <a:bevelT w="38100" h="38100" prst="coolSlant"/>
            </a:sp3d>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22225">
                  <a:solidFill>
                    <a:prstClr val="black"/>
                  </a:solidFill>
                </a:ln>
                <a:solidFill>
                  <a:schemeClr val="accent1">
                    <a:lumMod val="20000"/>
                    <a:lumOff val="80000"/>
                  </a:schemeClr>
                </a:solidFill>
                <a:effectLst>
                  <a:outerShdw blurRad="50800" dist="38100" dir="2700000" algn="tl" rotWithShape="0">
                    <a:prstClr val="black">
                      <a:alpha val="30000"/>
                    </a:prstClr>
                  </a:outerShdw>
                </a:effectLst>
                <a:latin typeface="Artistik" panose="04040505050F02020602" pitchFamily="82" charset="0"/>
              </a:rPr>
              <a:t>Svet objektívom</a:t>
            </a:r>
            <a:endParaRPr lang="sk-SK" sz="10500" b="1" dirty="0">
              <a:ln w="22225">
                <a:solidFill>
                  <a:prstClr val="black"/>
                </a:solidFill>
              </a:ln>
              <a:solidFill>
                <a:schemeClr val="accent1">
                  <a:lumMod val="20000"/>
                  <a:lumOff val="80000"/>
                </a:schemeClr>
              </a:solidFill>
              <a:effectLst>
                <a:outerShdw blurRad="50800" dist="38100" dir="2700000" algn="tl" rotWithShape="0">
                  <a:prstClr val="black">
                    <a:alpha val="30000"/>
                  </a:prstClr>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threePt" dir="t"/>
          </a:scene3d>
          <a:sp3d prstMaterial="metal">
            <a:bevelT w="38100" h="38100" prst="coolSlant"/>
          </a:sp3d>
        </p:spPr>
        <p:txBody>
          <a:bodyPr wrap="square" rtlCol="0">
            <a:prstTxWarp prst="textArchUp">
              <a:avLst/>
            </a:prstTxWarp>
            <a:spAutoFit/>
            <a:scene3d>
              <a:camera prst="orthographicFront"/>
              <a:lightRig rig="threePt" dir="t"/>
            </a:scene3d>
            <a:sp3d extrusionH="57150" prstMaterial="matte">
              <a:bevelT w="38100" h="38100" prst="coolSlant"/>
            </a:sp3d>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22225">
                  <a:solidFill>
                    <a:prstClr val="black"/>
                  </a:solidFill>
                </a:ln>
                <a:solidFill>
                  <a:schemeClr val="accent1">
                    <a:lumMod val="20000"/>
                    <a:lumOff val="80000"/>
                  </a:schemeClr>
                </a:solidFill>
                <a:effectLst>
                  <a:outerShdw blurRad="50800" dist="38100" dir="2700000" algn="tl" rotWithShape="0">
                    <a:prstClr val="black">
                      <a:alpha val="30000"/>
                    </a:prstClr>
                  </a:outerShdw>
                </a:effectLst>
                <a:latin typeface="Artistik" panose="04040505050F02020602" pitchFamily="82" charset="0"/>
              </a:rPr>
              <a:t>El mundo en la lente</a:t>
            </a:r>
            <a:endParaRPr lang="sk-SK" sz="10500" b="1" dirty="0">
              <a:ln w="22225">
                <a:solidFill>
                  <a:prstClr val="black"/>
                </a:solidFill>
              </a:ln>
              <a:solidFill>
                <a:schemeClr val="accent1">
                  <a:lumMod val="20000"/>
                  <a:lumOff val="80000"/>
                </a:schemeClr>
              </a:solidFill>
              <a:effectLst>
                <a:outerShdw blurRad="50800" dist="38100" dir="2700000" algn="tl" rotWithShape="0">
                  <a:prstClr val="black">
                    <a:alpha val="30000"/>
                  </a:prstClr>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effectLst/>
          <a:scene3d>
            <a:camera prst="orthographicFront"/>
            <a:lightRig rig="sunset" dir="t"/>
          </a:scene3d>
          <a:sp3d prstMaterial="metal"/>
        </p:spPr>
        <p:txBody>
          <a:bodyPr wrap="square" rtlCol="0">
            <a:prstTxWarp prst="textArchUp">
              <a:avLst/>
            </a:prstTxWarp>
            <a:spAutoFit/>
            <a:scene3d>
              <a:camera prst="orthographicFront"/>
              <a:lightRig rig="sunset" dir="t"/>
            </a:scene3d>
            <a:sp3d prstMaterial="matt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en-US" sz="10500" b="1" dirty="0">
                <a:ln w="22225">
                  <a:solidFill>
                    <a:prstClr val="black"/>
                  </a:solidFill>
                </a:ln>
                <a:solidFill>
                  <a:schemeClr val="accent1">
                    <a:lumMod val="20000"/>
                    <a:lumOff val="80000"/>
                  </a:schemeClr>
                </a:solidFill>
                <a:effectLst>
                  <a:outerShdw blurRad="50800" dist="38100" dir="2700000" algn="tl" rotWithShape="0">
                    <a:prstClr val="black">
                      <a:alpha val="30000"/>
                    </a:prstClr>
                  </a:outerShdw>
                </a:effectLst>
                <a:latin typeface="Artistik" panose="04040505050F02020602" pitchFamily="82" charset="0"/>
              </a:rPr>
              <a:t>The world in the lens</a:t>
            </a:r>
            <a:endParaRPr lang="sk-SK" sz="10500" b="1" dirty="0">
              <a:ln w="22225">
                <a:solidFill>
                  <a:prstClr val="black"/>
                </a:solidFill>
              </a:ln>
              <a:solidFill>
                <a:schemeClr val="accent1">
                  <a:lumMod val="20000"/>
                  <a:lumOff val="80000"/>
                </a:schemeClr>
              </a:solidFill>
              <a:effectLst>
                <a:outerShdw blurRad="50800" dist="38100" dir="2700000" algn="tl" rotWithShape="0">
                  <a:prstClr val="black">
                    <a:alpha val="30000"/>
                  </a:prstClr>
                </a:outerShdw>
              </a:effectLst>
              <a:latin typeface="Artistik" panose="04040505050F02020602" pitchFamily="82" charset="0"/>
            </a:endParaRPr>
          </a:p>
        </p:txBody>
      </p:sp>
      <p:sp>
        <p:nvSpPr>
          <p:cNvPr id="4" name="Číslo">
            <a:extLst>
              <a:ext uri="{FF2B5EF4-FFF2-40B4-BE49-F238E27FC236}">
                <a16:creationId xmlns:a16="http://schemas.microsoft.com/office/drawing/2014/main" id="{4263AEC4-7CE8-4A44-9170-019CC59EDE09}"/>
              </a:ext>
            </a:extLst>
          </p:cNvPr>
          <p:cNvSpPr/>
          <p:nvPr/>
        </p:nvSpPr>
        <p:spPr>
          <a:xfrm>
            <a:off x="13023853" y="813750"/>
            <a:ext cx="1223514" cy="674378"/>
          </a:xfrm>
          <a:prstGeom prst="roundRect">
            <a:avLst/>
          </a:prstGeom>
          <a:solidFill>
            <a:srgbClr val="E4D9CA"/>
          </a:solidFill>
          <a:ln w="22225">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4400" b="1">
                <a:ln w="19050">
                  <a:solidFill>
                    <a:schemeClr val="tx1">
                      <a:alpha val="60000"/>
                    </a:schemeClr>
                  </a:solidFill>
                </a:ln>
                <a:solidFill>
                  <a:srgbClr val="3A68BC"/>
                </a:solidFill>
                <a:effectLst>
                  <a:outerShdw blurRad="50800" dist="38100" dir="2700000" algn="tl" rotWithShape="0">
                    <a:schemeClr val="bg1">
                      <a:alpha val="40000"/>
                    </a:schemeClr>
                  </a:outerShdw>
                </a:effectLst>
                <a:latin typeface="Contus T OT" pitchFamily="2" charset="0"/>
              </a:rPr>
              <a:t>77</a:t>
            </a:r>
            <a:endParaRPr lang="sk-SK" sz="4400" b="1" dirty="0">
              <a:ln w="19050">
                <a:solidFill>
                  <a:schemeClr val="tx1">
                    <a:alpha val="60000"/>
                  </a:schemeClr>
                </a:solidFill>
              </a:ln>
              <a:solidFill>
                <a:srgbClr val="3A68BC"/>
              </a:solidFill>
              <a:effectLst>
                <a:outerShdw blurRad="50800" dist="38100" dir="2700000" algn="tl" rotWithShape="0">
                  <a:schemeClr val="bg1">
                    <a:alpha val="40000"/>
                  </a:schemeClr>
                </a:outerShdw>
              </a:effectLst>
              <a:latin typeface="Contus T OT" pitchFamily="2" charset="0"/>
            </a:endParaRPr>
          </a:p>
        </p:txBody>
      </p:sp>
      <p:sp>
        <p:nvSpPr>
          <p:cNvPr id="9" name="Rok">
            <a:extLst>
              <a:ext uri="{FF2B5EF4-FFF2-40B4-BE49-F238E27FC236}">
                <a16:creationId xmlns:a16="http://schemas.microsoft.com/office/drawing/2014/main" id="{A4D109FD-3207-4BFB-A488-1189D879FF6E}"/>
              </a:ext>
            </a:extLst>
          </p:cNvPr>
          <p:cNvSpPr/>
          <p:nvPr/>
        </p:nvSpPr>
        <p:spPr>
          <a:xfrm>
            <a:off x="7026000" y="6677428"/>
            <a:ext cx="1188000" cy="329458"/>
          </a:xfrm>
          <a:prstGeom prst="roundRect">
            <a:avLst>
              <a:gd name="adj" fmla="val 50000"/>
            </a:avLst>
          </a:prstGeom>
          <a:solidFill>
            <a:srgbClr val="E4D9CA"/>
          </a:solidFill>
          <a:ln w="19050">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b="1">
                <a:ln w="19050">
                  <a:solidFill>
                    <a:schemeClr val="tx1">
                      <a:alpha val="60000"/>
                    </a:schemeClr>
                  </a:solidFill>
                </a:ln>
                <a:solidFill>
                  <a:srgbClr val="3A68BC"/>
                </a:solidFill>
                <a:effectLst>
                  <a:outerShdw blurRad="50800" dist="38100" dir="2700000" algn="tl" rotWithShape="0">
                    <a:schemeClr val="bg1">
                      <a:alpha val="40000"/>
                    </a:schemeClr>
                  </a:outerShdw>
                </a:effectLst>
                <a:latin typeface="Contus T OT" pitchFamily="2" charset="0"/>
              </a:rPr>
              <a:t>2023</a:t>
            </a:r>
          </a:p>
        </p:txBody>
      </p:sp>
      <p:sp>
        <p:nvSpPr>
          <p:cNvPr id="3" name="Autor">
            <a:extLst>
              <a:ext uri="{FF2B5EF4-FFF2-40B4-BE49-F238E27FC236}">
                <a16:creationId xmlns:a16="http://schemas.microsoft.com/office/drawing/2014/main" id="{D943E57F-4DDD-4E6E-A634-B715986742BF}"/>
              </a:ext>
            </a:extLst>
          </p:cNvPr>
          <p:cNvSpPr/>
          <p:nvPr/>
        </p:nvSpPr>
        <p:spPr>
          <a:xfrm>
            <a:off x="4998129" y="7321693"/>
            <a:ext cx="5243741" cy="468000"/>
          </a:xfrm>
          <a:prstGeom prst="roundRect">
            <a:avLst/>
          </a:prstGeom>
          <a:solidFill>
            <a:srgbClr val="E4D9CA"/>
          </a:solidFill>
          <a:ln w="19050" cmpd="sng">
            <a:solidFill>
              <a:schemeClr val="tx1"/>
            </a:solidFill>
            <a:prstDash val="solid"/>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800" b="1" i="0" u="none" strike="noStrike" kern="1200" cap="none" spc="0" normalizeH="0" baseline="0" noProof="0">
                <a:ln w="19050">
                  <a:solidFill>
                    <a:schemeClr val="tx1">
                      <a:alpha val="60000"/>
                    </a:schemeClr>
                  </a:solidFill>
                </a:ln>
                <a:solidFill>
                  <a:srgbClr val="3A68BC"/>
                </a:solidFill>
                <a:effectLst>
                  <a:outerShdw blurRad="50800" dist="38100" dir="2700000" algn="tl" rotWithShape="0">
                    <a:schemeClr val="bg1">
                      <a:alpha val="40000"/>
                    </a:schemeClr>
                  </a:outerShdw>
                </a:effectLst>
                <a:uLnTx/>
                <a:uFillTx/>
                <a:latin typeface="Contus T OT" pitchFamily="2" charset="0"/>
              </a:rPr>
              <a:t>Steve Rumpler / Slovakia</a:t>
            </a:r>
            <a:endParaRPr kumimoji="0" lang="sk-SK" sz="2800" b="1" i="0" u="none" strike="noStrike" kern="1200" cap="none" spc="0" normalizeH="0" baseline="0" noProof="0" dirty="0">
              <a:ln w="19050">
                <a:solidFill>
                  <a:schemeClr val="tx1">
                    <a:alpha val="60000"/>
                  </a:schemeClr>
                </a:solidFill>
              </a:ln>
              <a:solidFill>
                <a:srgbClr val="3A68BC"/>
              </a:solidFill>
              <a:effectLst>
                <a:outerShdw blurRad="50800" dist="38100" dir="2700000" algn="tl" rotWithShape="0">
                  <a:schemeClr val="bg1">
                    <a:alpha val="40000"/>
                  </a:schemeClr>
                </a:outerShdw>
              </a:effectLst>
              <a:uLnTx/>
              <a:uFillTx/>
              <a:latin typeface="Contus T OT" pitchFamily="2" charset="0"/>
            </a:endParaRPr>
          </a:p>
        </p:txBody>
      </p:sp>
      <p:pic>
        <p:nvPicPr>
          <p:cNvPr id="10" name="Foto 4b">
            <a:extLst>
              <a:ext uri="{FF2B5EF4-FFF2-40B4-BE49-F238E27FC236}">
                <a16:creationId xmlns:a16="http://schemas.microsoft.com/office/drawing/2014/main" id="{F4A71977-5E61-4808-A4C2-86EB35974CA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9111600" y="3960000"/>
            <a:ext cx="3929601"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8" name="Foto 4a">
            <a:extLst>
              <a:ext uri="{FF2B5EF4-FFF2-40B4-BE49-F238E27FC236}">
                <a16:creationId xmlns:a16="http://schemas.microsoft.com/office/drawing/2014/main" id="{3FE06475-F647-59AF-C262-959AEA1D1D6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2" name="Foto 3">
            <a:extLst>
              <a:ext uri="{FF2B5EF4-FFF2-40B4-BE49-F238E27FC236}">
                <a16:creationId xmlns:a16="http://schemas.microsoft.com/office/drawing/2014/main" id="{B9E91C02-6E3C-FBAA-30DA-CBCD307CCAD3}"/>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655600" y="2951672"/>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2000">
        <p:fade/>
        <p:sndAc>
          <p:stSnd loop="1">
            <p:snd r:embed="rId3" name="Alirio Diaz - Recuerdos de Alhambra.wav"/>
          </p:stSnd>
        </p:sndAc>
      </p:transition>
    </mc:Choice>
    <mc:Fallback xmlns="">
      <p:transition spd="slow" advClick="0" advTm="22000">
        <p:fade/>
        <p:sndAc>
          <p:stSnd loop="1">
            <p:snd r:embed="rId8" name="Alirio Diaz - Recuerdos de Alhambr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anim calcmode="lin" valueType="num">
                                      <p:cBhvr>
                                        <p:cTn id="12" dur="2000" fill="hold"/>
                                        <p:tgtEl>
                                          <p:spTgt spid="2"/>
                                        </p:tgtEl>
                                        <p:attrNameLst>
                                          <p:attrName>ppt_x</p:attrName>
                                        </p:attrNameLst>
                                      </p:cBhvr>
                                      <p:tavLst>
                                        <p:tav tm="0">
                                          <p:val>
                                            <p:strVal val="#ppt_x"/>
                                          </p:val>
                                        </p:tav>
                                        <p:tav tm="100000">
                                          <p:val>
                                            <p:strVal val="#ppt_x"/>
                                          </p:val>
                                        </p:tav>
                                      </p:tavLst>
                                    </p:anim>
                                    <p:anim calcmode="lin" valueType="num">
                                      <p:cBhvr>
                                        <p:cTn id="13" dur="2000" fill="hold"/>
                                        <p:tgtEl>
                                          <p:spTgt spid="2"/>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8"/>
                                        </p:tgtEl>
                                        <p:attrNameLst>
                                          <p:attrName>style.visibility</p:attrName>
                                        </p:attrNameLst>
                                      </p:cBhvr>
                                      <p:to>
                                        <p:strVal val="visible"/>
                                      </p:to>
                                    </p:set>
                                    <p:anim calcmode="lin" valueType="num">
                                      <p:cBhvr>
                                        <p:cTn id="16" dur="2500" fill="hold"/>
                                        <p:tgtEl>
                                          <p:spTgt spid="8"/>
                                        </p:tgtEl>
                                        <p:attrNameLst>
                                          <p:attrName>ppt_w</p:attrName>
                                        </p:attrNameLst>
                                      </p:cBhvr>
                                      <p:tavLst>
                                        <p:tav tm="0">
                                          <p:val>
                                            <p:fltVal val="0"/>
                                          </p:val>
                                        </p:tav>
                                        <p:tav tm="100000">
                                          <p:val>
                                            <p:strVal val="#ppt_w"/>
                                          </p:val>
                                        </p:tav>
                                      </p:tavLst>
                                    </p:anim>
                                    <p:anim calcmode="lin" valueType="num">
                                      <p:cBhvr>
                                        <p:cTn id="17" dur="2500" fill="hold"/>
                                        <p:tgtEl>
                                          <p:spTgt spid="8"/>
                                        </p:tgtEl>
                                        <p:attrNameLst>
                                          <p:attrName>ppt_h</p:attrName>
                                        </p:attrNameLst>
                                      </p:cBhvr>
                                      <p:tavLst>
                                        <p:tav tm="0">
                                          <p:val>
                                            <p:fltVal val="0"/>
                                          </p:val>
                                        </p:tav>
                                        <p:tav tm="100000">
                                          <p:val>
                                            <p:strVal val="#ppt_h"/>
                                          </p:val>
                                        </p:tav>
                                      </p:tavLst>
                                    </p:anim>
                                    <p:animEffect transition="in" filter="fade">
                                      <p:cBhvr>
                                        <p:cTn id="18" dur="2500"/>
                                        <p:tgtEl>
                                          <p:spTgt spid="8"/>
                                        </p:tgtEl>
                                      </p:cBhvr>
                                    </p:animEffect>
                                    <p:anim calcmode="lin" valueType="num">
                                      <p:cBhvr>
                                        <p:cTn id="19" dur="2500" fill="hold"/>
                                        <p:tgtEl>
                                          <p:spTgt spid="8"/>
                                        </p:tgtEl>
                                        <p:attrNameLst>
                                          <p:attrName>ppt_x</p:attrName>
                                        </p:attrNameLst>
                                      </p:cBhvr>
                                      <p:tavLst>
                                        <p:tav tm="0">
                                          <p:val>
                                            <p:fltVal val="0.5"/>
                                          </p:val>
                                        </p:tav>
                                        <p:tav tm="100000">
                                          <p:val>
                                            <p:strVal val="#ppt_x"/>
                                          </p:val>
                                        </p:tav>
                                      </p:tavLst>
                                    </p:anim>
                                    <p:anim calcmode="lin" valueType="num">
                                      <p:cBhvr>
                                        <p:cTn id="20" dur="2500" fill="hold"/>
                                        <p:tgtEl>
                                          <p:spTgt spid="8"/>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0"/>
                                        </p:tgtEl>
                                        <p:attrNameLst>
                                          <p:attrName>style.visibility</p:attrName>
                                        </p:attrNameLst>
                                      </p:cBhvr>
                                      <p:to>
                                        <p:strVal val="visible"/>
                                      </p:to>
                                    </p:set>
                                    <p:anim calcmode="lin" valueType="num">
                                      <p:cBhvr>
                                        <p:cTn id="23" dur="2500" fill="hold"/>
                                        <p:tgtEl>
                                          <p:spTgt spid="10"/>
                                        </p:tgtEl>
                                        <p:attrNameLst>
                                          <p:attrName>ppt_w</p:attrName>
                                        </p:attrNameLst>
                                      </p:cBhvr>
                                      <p:tavLst>
                                        <p:tav tm="0">
                                          <p:val>
                                            <p:fltVal val="0"/>
                                          </p:val>
                                        </p:tav>
                                        <p:tav tm="100000">
                                          <p:val>
                                            <p:strVal val="#ppt_w"/>
                                          </p:val>
                                        </p:tav>
                                      </p:tavLst>
                                    </p:anim>
                                    <p:anim calcmode="lin" valueType="num">
                                      <p:cBhvr>
                                        <p:cTn id="24" dur="2500" fill="hold"/>
                                        <p:tgtEl>
                                          <p:spTgt spid="10"/>
                                        </p:tgtEl>
                                        <p:attrNameLst>
                                          <p:attrName>ppt_h</p:attrName>
                                        </p:attrNameLst>
                                      </p:cBhvr>
                                      <p:tavLst>
                                        <p:tav tm="0">
                                          <p:val>
                                            <p:fltVal val="0"/>
                                          </p:val>
                                        </p:tav>
                                        <p:tav tm="100000">
                                          <p:val>
                                            <p:strVal val="#ppt_h"/>
                                          </p:val>
                                        </p:tav>
                                      </p:tavLst>
                                    </p:anim>
                                    <p:animEffect transition="in" filter="fade">
                                      <p:cBhvr>
                                        <p:cTn id="25" dur="2500"/>
                                        <p:tgtEl>
                                          <p:spTgt spid="10"/>
                                        </p:tgtEl>
                                      </p:cBhvr>
                                    </p:animEffect>
                                    <p:anim calcmode="lin" valueType="num">
                                      <p:cBhvr>
                                        <p:cTn id="26" dur="2500" fill="hold"/>
                                        <p:tgtEl>
                                          <p:spTgt spid="10"/>
                                        </p:tgtEl>
                                        <p:attrNameLst>
                                          <p:attrName>ppt_x</p:attrName>
                                        </p:attrNameLst>
                                      </p:cBhvr>
                                      <p:tavLst>
                                        <p:tav tm="0">
                                          <p:val>
                                            <p:fltVal val="0.5"/>
                                          </p:val>
                                        </p:tav>
                                        <p:tav tm="100000">
                                          <p:val>
                                            <p:strVal val="#ppt_x"/>
                                          </p:val>
                                        </p:tav>
                                      </p:tavLst>
                                    </p:anim>
                                    <p:anim calcmode="lin" valueType="num">
                                      <p:cBhvr>
                                        <p:cTn id="27" dur="2500" fill="hold"/>
                                        <p:tgtEl>
                                          <p:spTgt spid="10"/>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42" presetClass="entr" presetSubtype="0" fill="hold" grpId="0" nodeType="afterEffect">
                                  <p:stCondLst>
                                    <p:cond delay="50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500"/>
                                        <p:tgtEl>
                                          <p:spTgt spid="3"/>
                                        </p:tgtEl>
                                      </p:cBhvr>
                                    </p:animEffect>
                                    <p:anim calcmode="lin" valueType="num">
                                      <p:cBhvr>
                                        <p:cTn id="32" dur="1500" fill="hold"/>
                                        <p:tgtEl>
                                          <p:spTgt spid="3"/>
                                        </p:tgtEl>
                                        <p:attrNameLst>
                                          <p:attrName>ppt_x</p:attrName>
                                        </p:attrNameLst>
                                      </p:cBhvr>
                                      <p:tavLst>
                                        <p:tav tm="0">
                                          <p:val>
                                            <p:strVal val="#ppt_x"/>
                                          </p:val>
                                        </p:tav>
                                        <p:tav tm="100000">
                                          <p:val>
                                            <p:strVal val="#ppt_x"/>
                                          </p:val>
                                        </p:tav>
                                      </p:tavLst>
                                    </p:anim>
                                    <p:anim calcmode="lin" valueType="num">
                                      <p:cBhvr>
                                        <p:cTn id="33" dur="1500" fill="hold"/>
                                        <p:tgtEl>
                                          <p:spTgt spid="3"/>
                                        </p:tgtEl>
                                        <p:attrNameLst>
                                          <p:attrName>ppt_y</p:attrName>
                                        </p:attrNameLst>
                                      </p:cBhvr>
                                      <p:tavLst>
                                        <p:tav tm="0">
                                          <p:val>
                                            <p:strVal val="#ppt_y+.1"/>
                                          </p:val>
                                        </p:tav>
                                        <p:tav tm="100000">
                                          <p:val>
                                            <p:strVal val="#ppt_y"/>
                                          </p:val>
                                        </p:tav>
                                      </p:tavLst>
                                    </p:anim>
                                  </p:childTnLst>
                                </p:cTn>
                              </p:par>
                              <p:par>
                                <p:cTn id="34" presetID="53" presetClass="entr" presetSubtype="528" fill="hold" grpId="0" nodeType="withEffect">
                                  <p:stCondLst>
                                    <p:cond delay="500"/>
                                  </p:stCondLst>
                                  <p:childTnLst>
                                    <p:set>
                                      <p:cBhvr>
                                        <p:cTn id="35" dur="1" fill="hold">
                                          <p:stCondLst>
                                            <p:cond delay="0"/>
                                          </p:stCondLst>
                                        </p:cTn>
                                        <p:tgtEl>
                                          <p:spTgt spid="9"/>
                                        </p:tgtEl>
                                        <p:attrNameLst>
                                          <p:attrName>style.visibility</p:attrName>
                                        </p:attrNameLst>
                                      </p:cBhvr>
                                      <p:to>
                                        <p:strVal val="visible"/>
                                      </p:to>
                                    </p:set>
                                    <p:anim calcmode="lin" valueType="num">
                                      <p:cBhvr>
                                        <p:cTn id="36" dur="2000" fill="hold"/>
                                        <p:tgtEl>
                                          <p:spTgt spid="9"/>
                                        </p:tgtEl>
                                        <p:attrNameLst>
                                          <p:attrName>ppt_w</p:attrName>
                                        </p:attrNameLst>
                                      </p:cBhvr>
                                      <p:tavLst>
                                        <p:tav tm="0">
                                          <p:val>
                                            <p:fltVal val="0"/>
                                          </p:val>
                                        </p:tav>
                                        <p:tav tm="100000">
                                          <p:val>
                                            <p:strVal val="#ppt_w"/>
                                          </p:val>
                                        </p:tav>
                                      </p:tavLst>
                                    </p:anim>
                                    <p:anim calcmode="lin" valueType="num">
                                      <p:cBhvr>
                                        <p:cTn id="37" dur="2000" fill="hold"/>
                                        <p:tgtEl>
                                          <p:spTgt spid="9"/>
                                        </p:tgtEl>
                                        <p:attrNameLst>
                                          <p:attrName>ppt_h</p:attrName>
                                        </p:attrNameLst>
                                      </p:cBhvr>
                                      <p:tavLst>
                                        <p:tav tm="0">
                                          <p:val>
                                            <p:fltVal val="0"/>
                                          </p:val>
                                        </p:tav>
                                        <p:tav tm="100000">
                                          <p:val>
                                            <p:strVal val="#ppt_h"/>
                                          </p:val>
                                        </p:tav>
                                      </p:tavLst>
                                    </p:anim>
                                    <p:animEffect transition="in" filter="fade">
                                      <p:cBhvr>
                                        <p:cTn id="38" dur="2000"/>
                                        <p:tgtEl>
                                          <p:spTgt spid="9"/>
                                        </p:tgtEl>
                                      </p:cBhvr>
                                    </p:animEffect>
                                    <p:anim calcmode="lin" valueType="num">
                                      <p:cBhvr>
                                        <p:cTn id="39" dur="2000" fill="hold"/>
                                        <p:tgtEl>
                                          <p:spTgt spid="9"/>
                                        </p:tgtEl>
                                        <p:attrNameLst>
                                          <p:attrName>ppt_x</p:attrName>
                                        </p:attrNameLst>
                                      </p:cBhvr>
                                      <p:tavLst>
                                        <p:tav tm="0">
                                          <p:val>
                                            <p:fltVal val="0.5"/>
                                          </p:val>
                                        </p:tav>
                                        <p:tav tm="100000">
                                          <p:val>
                                            <p:strVal val="#ppt_x"/>
                                          </p:val>
                                        </p:tav>
                                      </p:tavLst>
                                    </p:anim>
                                    <p:anim calcmode="lin" valueType="num">
                                      <p:cBhvr>
                                        <p:cTn id="40" dur="2000" fill="hold"/>
                                        <p:tgtEl>
                                          <p:spTgt spid="9"/>
                                        </p:tgtEl>
                                        <p:attrNameLst>
                                          <p:attrName>ppt_y</p:attrName>
                                        </p:attrNameLst>
                                      </p:cBhvr>
                                      <p:tavLst>
                                        <p:tav tm="0">
                                          <p:val>
                                            <p:fltVal val="0.5"/>
                                          </p:val>
                                        </p:tav>
                                        <p:tav tm="100000">
                                          <p:val>
                                            <p:strVal val="#ppt_y"/>
                                          </p:val>
                                        </p:tav>
                                      </p:tavLst>
                                    </p:anim>
                                  </p:childTnLst>
                                </p:cTn>
                              </p:par>
                            </p:childTnLst>
                          </p:cTn>
                        </p:par>
                        <p:par>
                          <p:cTn id="41" fill="hold">
                            <p:stCondLst>
                              <p:cond delay="7500"/>
                            </p:stCondLst>
                            <p:childTnLst>
                              <p:par>
                                <p:cTn id="42" presetID="10" presetClass="exit" presetSubtype="0" fill="hold" grpId="0" nodeType="afterEffect">
                                  <p:stCondLst>
                                    <p:cond delay="1000"/>
                                  </p:stCondLst>
                                  <p:iterate type="lt">
                                    <p:tmPct val="0"/>
                                  </p:iterate>
                                  <p:childTnLst>
                                    <p:animEffect transition="out" filter="fade">
                                      <p:cBhvr>
                                        <p:cTn id="43" dur="1000"/>
                                        <p:tgtEl>
                                          <p:spTgt spid="7">
                                            <p:txEl>
                                              <p:pRg st="0" end="0"/>
                                            </p:txEl>
                                          </p:spTgt>
                                        </p:tgtEl>
                                      </p:cBhvr>
                                    </p:animEffect>
                                    <p:set>
                                      <p:cBhvr>
                                        <p:cTn id="44" dur="1" fill="hold">
                                          <p:stCondLst>
                                            <p:cond delay="999"/>
                                          </p:stCondLst>
                                        </p:cTn>
                                        <p:tgtEl>
                                          <p:spTgt spid="7">
                                            <p:txEl>
                                              <p:pRg st="0" end="0"/>
                                            </p:txEl>
                                          </p:spTgt>
                                        </p:tgtEl>
                                        <p:attrNameLst>
                                          <p:attrName>style.visibility</p:attrName>
                                        </p:attrNameLst>
                                      </p:cBhvr>
                                      <p:to>
                                        <p:strVal val="hidden"/>
                                      </p:to>
                                    </p:set>
                                  </p:childTnLst>
                                </p:cTn>
                              </p:par>
                            </p:childTnLst>
                          </p:cTn>
                        </p:par>
                        <p:par>
                          <p:cTn id="45" fill="hold">
                            <p:stCondLst>
                              <p:cond delay="9500"/>
                            </p:stCondLst>
                            <p:childTnLst>
                              <p:par>
                                <p:cTn id="46" presetID="1" presetClass="entr" presetSubtype="0" fill="hold" grpId="0" nodeType="afterEffect">
                                  <p:stCondLst>
                                    <p:cond delay="0"/>
                                  </p:stCondLst>
                                  <p:iterate type="lt">
                                    <p:tmAbs val="300"/>
                                  </p:iterate>
                                  <p:childTnLst>
                                    <p:set>
                                      <p:cBhvr>
                                        <p:cTn id="47" dur="1" fill="hold">
                                          <p:stCondLst>
                                            <p:cond delay="0"/>
                                          </p:stCondLst>
                                        </p:cTn>
                                        <p:tgtEl>
                                          <p:spTgt spid="17"/>
                                        </p:tgtEl>
                                        <p:attrNameLst>
                                          <p:attrName>style.visibility</p:attrName>
                                        </p:attrNameLst>
                                      </p:cBhvr>
                                      <p:to>
                                        <p:strVal val="visible"/>
                                      </p:to>
                                    </p:set>
                                  </p:childTnLst>
                                </p:cTn>
                              </p:par>
                            </p:childTnLst>
                          </p:cTn>
                        </p:par>
                        <p:par>
                          <p:cTn id="48" fill="hold">
                            <p:stCondLst>
                              <p:cond delay="14001"/>
                            </p:stCondLst>
                            <p:childTnLst>
                              <p:par>
                                <p:cTn id="49" presetID="10" presetClass="exit" presetSubtype="0" fill="hold" grpId="1" nodeType="afterEffect">
                                  <p:stCondLst>
                                    <p:cond delay="1000"/>
                                  </p:stCondLst>
                                  <p:iterate type="lt">
                                    <p:tmPct val="0"/>
                                  </p:iterate>
                                  <p:childTnLst>
                                    <p:animEffect transition="out" filter="fade">
                                      <p:cBhvr>
                                        <p:cTn id="50" dur="1000"/>
                                        <p:tgtEl>
                                          <p:spTgt spid="17"/>
                                        </p:tgtEl>
                                      </p:cBhvr>
                                    </p:animEffect>
                                    <p:set>
                                      <p:cBhvr>
                                        <p:cTn id="51" dur="1" fill="hold">
                                          <p:stCondLst>
                                            <p:cond delay="999"/>
                                          </p:stCondLst>
                                        </p:cTn>
                                        <p:tgtEl>
                                          <p:spTgt spid="17"/>
                                        </p:tgtEl>
                                        <p:attrNameLst>
                                          <p:attrName>style.visibility</p:attrName>
                                        </p:attrNameLst>
                                      </p:cBhvr>
                                      <p:to>
                                        <p:strVal val="hidden"/>
                                      </p:to>
                                    </p:set>
                                  </p:childTnLst>
                                </p:cTn>
                              </p:par>
                            </p:childTnLst>
                          </p:cTn>
                        </p:par>
                        <p:par>
                          <p:cTn id="52" fill="hold">
                            <p:stCondLst>
                              <p:cond delay="16001"/>
                            </p:stCondLst>
                            <p:childTnLst>
                              <p:par>
                                <p:cTn id="53" presetID="1" presetClass="entr" presetSubtype="0" fill="hold" grpId="0" nodeType="afterEffect">
                                  <p:stCondLst>
                                    <p:cond delay="0"/>
                                  </p:stCondLst>
                                  <p:iterate type="lt">
                                    <p:tmAbs val="300"/>
                                  </p:iterate>
                                  <p:childTnLst>
                                    <p:set>
                                      <p:cBhvr>
                                        <p:cTn id="5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9" grpId="0"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50C7C3CA-216C-877F-E87A-45041E88D5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grpSp>
        <p:nvGrpSpPr>
          <p:cNvPr id="11" name="Znak">
            <a:extLst>
              <a:ext uri="{FF2B5EF4-FFF2-40B4-BE49-F238E27FC236}">
                <a16:creationId xmlns:a16="http://schemas.microsoft.com/office/drawing/2014/main" id="{1B73D0D6-A48D-D8D1-188E-8ABDF967E7FA}"/>
              </a:ext>
            </a:extLst>
          </p:cNvPr>
          <p:cNvGrpSpPr/>
          <p:nvPr/>
        </p:nvGrpSpPr>
        <p:grpSpPr>
          <a:xfrm>
            <a:off x="1117237" y="1505717"/>
            <a:ext cx="1791330" cy="1325876"/>
            <a:chOff x="1117237" y="1505717"/>
            <a:chExt cx="1791330" cy="1325876"/>
          </a:xfrm>
        </p:grpSpPr>
        <p:sp>
          <p:nvSpPr>
            <p:cNvPr id="4" name="Obdĺžnik">
              <a:extLst>
                <a:ext uri="{FF2B5EF4-FFF2-40B4-BE49-F238E27FC236}">
                  <a16:creationId xmlns:a16="http://schemas.microsoft.com/office/drawing/2014/main" id="{F4EF6B49-80D3-54E5-68F9-0969C944D6ED}"/>
                </a:ext>
              </a:extLst>
            </p:cNvPr>
            <p:cNvSpPr/>
            <p:nvPr/>
          </p:nvSpPr>
          <p:spPr>
            <a:xfrm rot="5400000">
              <a:off x="1349964" y="1272990"/>
              <a:ext cx="1325876" cy="1791330"/>
            </a:xfrm>
            <a:prstGeom prst="roundRect">
              <a:avLst/>
            </a:prstGeom>
            <a:solidFill>
              <a:srgbClr val="DCCA9C"/>
            </a:solidFill>
            <a:ln w="31750">
              <a:solidFill>
                <a:schemeClr val="tx1"/>
              </a:solidFill>
            </a:ln>
            <a:effectLst>
              <a:glow rad="127000">
                <a:schemeClr val="bg1"/>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7" name="Znak">
              <a:extLst>
                <a:ext uri="{FF2B5EF4-FFF2-40B4-BE49-F238E27FC236}">
                  <a16:creationId xmlns:a16="http://schemas.microsoft.com/office/drawing/2014/main" id="{C99580D4-8E47-49DF-B55B-15ECA0B7379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471202" y="1626954"/>
              <a:ext cx="1083399" cy="1083399"/>
            </a:xfrm>
            <a:prstGeom prst="rect">
              <a:avLst/>
            </a:prstGeom>
            <a:ln>
              <a:noFill/>
            </a:ln>
            <a:effectLst>
              <a:outerShdw blurRad="50800" dist="38100" dir="2700000" algn="tl" rotWithShape="0">
                <a:prstClr val="black">
                  <a:alpha val="70000"/>
                </a:prstClr>
              </a:outerShdw>
            </a:effectLst>
          </p:spPr>
        </p:pic>
      </p:grpSp>
      <p:grpSp>
        <p:nvGrpSpPr>
          <p:cNvPr id="15" name="Vlajka">
            <a:extLst>
              <a:ext uri="{FF2B5EF4-FFF2-40B4-BE49-F238E27FC236}">
                <a16:creationId xmlns:a16="http://schemas.microsoft.com/office/drawing/2014/main" id="{A21F4D91-5C84-D2D0-02ED-882D8A5BA2F3}"/>
              </a:ext>
            </a:extLst>
          </p:cNvPr>
          <p:cNvGrpSpPr/>
          <p:nvPr/>
        </p:nvGrpSpPr>
        <p:grpSpPr>
          <a:xfrm>
            <a:off x="12364634" y="1505717"/>
            <a:ext cx="1791330" cy="1325876"/>
            <a:chOff x="12364634" y="1505717"/>
            <a:chExt cx="1791330" cy="1325876"/>
          </a:xfrm>
        </p:grpSpPr>
        <p:sp>
          <p:nvSpPr>
            <p:cNvPr id="8" name="Obdĺžnik">
              <a:extLst>
                <a:ext uri="{FF2B5EF4-FFF2-40B4-BE49-F238E27FC236}">
                  <a16:creationId xmlns:a16="http://schemas.microsoft.com/office/drawing/2014/main" id="{2E94913A-2E87-89B3-636B-1BABD4291403}"/>
                </a:ext>
              </a:extLst>
            </p:cNvPr>
            <p:cNvSpPr/>
            <p:nvPr/>
          </p:nvSpPr>
          <p:spPr>
            <a:xfrm rot="5400000">
              <a:off x="12597361" y="1272990"/>
              <a:ext cx="1325876" cy="1791330"/>
            </a:xfrm>
            <a:prstGeom prst="roundRect">
              <a:avLst/>
            </a:prstGeom>
            <a:solidFill>
              <a:srgbClr val="DCCA9C"/>
            </a:solidFill>
            <a:ln w="31750">
              <a:solidFill>
                <a:schemeClr val="tx1"/>
              </a:solidFill>
            </a:ln>
            <a:effectLst>
              <a:glow rad="127000">
                <a:schemeClr val="bg1"/>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9" name="Vlajka">
              <a:extLst>
                <a:ext uri="{FF2B5EF4-FFF2-40B4-BE49-F238E27FC236}">
                  <a16:creationId xmlns:a16="http://schemas.microsoft.com/office/drawing/2014/main" id="{F1370779-77B7-49D6-AF48-993B42FBD35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482825">
              <a:off x="12537723" y="1659238"/>
              <a:ext cx="1445151" cy="1018833"/>
            </a:xfrm>
            <a:prstGeom prst="rect">
              <a:avLst/>
            </a:prstGeom>
            <a:ln>
              <a:noFill/>
            </a:ln>
            <a:effectLst>
              <a:outerShdw blurRad="50800" dist="38100" dir="2700000" algn="tl" rotWithShape="0">
                <a:prstClr val="black">
                  <a:alpha val="70000"/>
                </a:prstClr>
              </a:outerShdw>
            </a:effectLst>
          </p:spPr>
        </p:pic>
      </p:grpSp>
      <p:sp>
        <p:nvSpPr>
          <p:cNvPr id="6" name="Krajina">
            <a:extLst>
              <a:ext uri="{FF2B5EF4-FFF2-40B4-BE49-F238E27FC236}">
                <a16:creationId xmlns:a16="http://schemas.microsoft.com/office/drawing/2014/main" id="{7F0E3D18-881A-EE57-38C6-8F7E1BD5E4EA}"/>
              </a:ext>
            </a:extLst>
          </p:cNvPr>
          <p:cNvSpPr txBox="1"/>
          <p:nvPr/>
        </p:nvSpPr>
        <p:spPr>
          <a:xfrm>
            <a:off x="5436102" y="6283445"/>
            <a:ext cx="4367796" cy="1323439"/>
          </a:xfrm>
          <a:prstGeom prst="rect">
            <a:avLst/>
          </a:prstGeom>
          <a:noFill/>
        </p:spPr>
        <p:txBody>
          <a:bodyPr wrap="square" rtlCol="0">
            <a:prstTxWarp prst="textArchDown">
              <a:avLst>
                <a:gd name="adj" fmla="val 467933"/>
              </a:avLst>
            </a:prstTxWarp>
            <a:spAutoFit/>
          </a:bodyPr>
          <a:lstStyle/>
          <a:p>
            <a:pPr algn="ctr"/>
            <a:r>
              <a:rPr lang="sk-SK" sz="8000" b="1" kern="1000" spc="1500">
                <a:ln w="19050">
                  <a:solidFill>
                    <a:schemeClr val="tx1"/>
                  </a:solidFill>
                  <a:prstDash val="solid"/>
                </a:ln>
                <a:solidFill>
                  <a:schemeClr val="accent1">
                    <a:lumMod val="20000"/>
                    <a:lumOff val="80000"/>
                  </a:schemeClr>
                </a:solidFill>
                <a:effectLst>
                  <a:outerShdw blurRad="50800" dist="38100" dir="2700000" algn="tl" rotWithShape="0">
                    <a:prstClr val="black">
                      <a:alpha val="80000"/>
                    </a:prstClr>
                  </a:outerShdw>
                </a:effectLst>
                <a:latin typeface="Cancun" panose="03020902040302020201" pitchFamily="66" charset="0"/>
              </a:rPr>
              <a:t>SPAIN</a:t>
            </a:r>
          </a:p>
        </p:txBody>
      </p:sp>
      <p:sp>
        <p:nvSpPr>
          <p:cNvPr id="5" name="Mesto">
            <a:extLst>
              <a:ext uri="{FF2B5EF4-FFF2-40B4-BE49-F238E27FC236}">
                <a16:creationId xmlns:a16="http://schemas.microsoft.com/office/drawing/2014/main" id="{26657E49-D3E4-2744-C616-9620DAD5950B}"/>
              </a:ext>
            </a:extLst>
          </p:cNvPr>
          <p:cNvSpPr txBox="1"/>
          <p:nvPr/>
        </p:nvSpPr>
        <p:spPr>
          <a:xfrm>
            <a:off x="5334337" y="2168655"/>
            <a:ext cx="4571326" cy="1015663"/>
          </a:xfrm>
          <a:prstGeom prst="rect">
            <a:avLst/>
          </a:prstGeom>
          <a:noFill/>
        </p:spPr>
        <p:txBody>
          <a:bodyPr wrap="square" rtlCol="0">
            <a:spAutoFit/>
          </a:bodyPr>
          <a:lstStyle/>
          <a:p>
            <a:pPr algn="ctr"/>
            <a:r>
              <a:rPr lang="sk-SK" sz="6000" b="1" kern="1000">
                <a:ln w="19050">
                  <a:solidFill>
                    <a:schemeClr val="tx1"/>
                  </a:solidFill>
                  <a:prstDash val="solid"/>
                </a:ln>
                <a:solidFill>
                  <a:schemeClr val="accent1">
                    <a:lumMod val="20000"/>
                    <a:lumOff val="80000"/>
                  </a:schemeClr>
                </a:solidFill>
                <a:effectLst>
                  <a:outerShdw blurRad="50800" dist="38100" dir="2700000" algn="tl" rotWithShape="0">
                    <a:prstClr val="black">
                      <a:alpha val="80000"/>
                    </a:prstClr>
                  </a:outerShdw>
                </a:effectLst>
                <a:latin typeface="Cancun" panose="03020902040302020201" pitchFamily="66" charset="0"/>
              </a:rPr>
              <a:t>GRANADA</a:t>
            </a:r>
          </a:p>
        </p:txBody>
      </p:sp>
      <p:sp>
        <p:nvSpPr>
          <p:cNvPr id="13" name="Miesto">
            <a:extLst>
              <a:ext uri="{FF2B5EF4-FFF2-40B4-BE49-F238E27FC236}">
                <a16:creationId xmlns:a16="http://schemas.microsoft.com/office/drawing/2014/main" id="{D4312095-C7C5-43FB-BB74-12511973591D}"/>
              </a:ext>
            </a:extLst>
          </p:cNvPr>
          <p:cNvSpPr txBox="1"/>
          <p:nvPr/>
        </p:nvSpPr>
        <p:spPr>
          <a:xfrm>
            <a:off x="3369053" y="1518082"/>
            <a:ext cx="8501894" cy="1569660"/>
          </a:xfrm>
          <a:prstGeom prst="rect">
            <a:avLst/>
          </a:prstGeom>
          <a:noFill/>
          <a:scene3d>
            <a:camera prst="orthographicFront"/>
            <a:lightRig rig="sunset" dir="t"/>
          </a:scene3d>
          <a:sp3d prstMaterial="matte"/>
        </p:spPr>
        <p:txBody>
          <a:bodyPr wrap="square" rtlCol="0">
            <a:prstTxWarp prst="textArchUp">
              <a:avLst/>
            </a:prstTxWarp>
            <a:spAutoFit/>
          </a:bodyPr>
          <a:lstStyle/>
          <a:p>
            <a:pPr lvl="0" algn="ctr" defTabSz="510578">
              <a:defRPr/>
            </a:pPr>
            <a:r>
              <a:rPr lang="sk-SK" sz="9600" b="1" kern="1000">
                <a:ln w="19050">
                  <a:solidFill>
                    <a:schemeClr val="tx1"/>
                  </a:solidFill>
                  <a:prstDash val="solid"/>
                </a:ln>
                <a:solidFill>
                  <a:schemeClr val="accent1">
                    <a:lumMod val="20000"/>
                    <a:lumOff val="80000"/>
                  </a:schemeClr>
                </a:solidFill>
                <a:effectLst>
                  <a:outerShdw blurRad="50800" dist="38100" dir="2700000" algn="tl" rotWithShape="0">
                    <a:prstClr val="black">
                      <a:alpha val="80000"/>
                    </a:prstClr>
                  </a:outerShdw>
                </a:effectLst>
                <a:latin typeface="Cancun" panose="03020902040302020201" pitchFamily="66" charset="0"/>
              </a:rPr>
              <a:t>ALHAMBRA</a:t>
            </a:r>
            <a:endParaRPr kumimoji="0" lang="sk-SK" sz="9600" b="1" i="0" u="none" strike="noStrike" kern="1000" cap="none" normalizeH="0" baseline="0" noProof="0" dirty="0">
              <a:ln w="19050">
                <a:solidFill>
                  <a:schemeClr val="tx1"/>
                </a:solidFill>
                <a:prstDash val="solid"/>
              </a:ln>
              <a:solidFill>
                <a:schemeClr val="accent1">
                  <a:lumMod val="20000"/>
                  <a:lumOff val="80000"/>
                </a:schemeClr>
              </a:solidFill>
              <a:effectLst>
                <a:outerShdw blurRad="50800" dist="38100" dir="2700000" algn="tl" rotWithShape="0">
                  <a:prstClr val="black">
                    <a:alpha val="80000"/>
                  </a:prstClr>
                </a:outerShdw>
              </a:effectLst>
              <a:uLnTx/>
              <a:uFillTx/>
              <a:latin typeface="Cancun" panose="03020902040302020201" pitchFamily="66" charset="0"/>
            </a:endParaRPr>
          </a:p>
        </p:txBody>
      </p:sp>
      <p:grpSp>
        <p:nvGrpSpPr>
          <p:cNvPr id="18" name="Foto">
            <a:extLst>
              <a:ext uri="{FF2B5EF4-FFF2-40B4-BE49-F238E27FC236}">
                <a16:creationId xmlns:a16="http://schemas.microsoft.com/office/drawing/2014/main" id="{4A98936A-8958-3C31-470B-7A340670E748}"/>
              </a:ext>
            </a:extLst>
          </p:cNvPr>
          <p:cNvGrpSpPr/>
          <p:nvPr/>
        </p:nvGrpSpPr>
        <p:grpSpPr>
          <a:xfrm>
            <a:off x="2232000" y="2951672"/>
            <a:ext cx="10809201" cy="3218728"/>
            <a:chOff x="2232000" y="2951672"/>
            <a:chExt cx="10809201" cy="3218728"/>
          </a:xfrm>
        </p:grpSpPr>
        <p:pic>
          <p:nvPicPr>
            <p:cNvPr id="12" name="Foto 4b">
              <a:extLst>
                <a:ext uri="{FF2B5EF4-FFF2-40B4-BE49-F238E27FC236}">
                  <a16:creationId xmlns:a16="http://schemas.microsoft.com/office/drawing/2014/main" id="{F3528749-E941-4788-23B6-4D147762D59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9111600" y="3960000"/>
              <a:ext cx="3929601"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4" name="Foto 4a">
              <a:extLst>
                <a:ext uri="{FF2B5EF4-FFF2-40B4-BE49-F238E27FC236}">
                  <a16:creationId xmlns:a16="http://schemas.microsoft.com/office/drawing/2014/main" id="{8D46E436-6E8E-2C6A-AFA7-060E4257926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7" name="Foto 3">
              <a:extLst>
                <a:ext uri="{FF2B5EF4-FFF2-40B4-BE49-F238E27FC236}">
                  <a16:creationId xmlns:a16="http://schemas.microsoft.com/office/drawing/2014/main" id="{481E5ACB-0EAB-022C-5E68-3329C9EBD71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655600" y="2951672"/>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grpSp>
    </p:spTree>
    <p:extLst>
      <p:ext uri="{BB962C8B-B14F-4D97-AF65-F5344CB8AC3E}">
        <p14:creationId xmlns:p14="http://schemas.microsoft.com/office/powerpoint/2010/main" val="3884781677"/>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500"/>
                                  </p:iterate>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4001"/>
                            </p:stCondLst>
                            <p:childTnLst>
                              <p:par>
                                <p:cTn id="8" presetID="42" presetClass="path" presetSubtype="0" accel="50000" decel="50000" fill="hold" nodeType="afterEffect">
                                  <p:stCondLst>
                                    <p:cond delay="500"/>
                                  </p:stCondLst>
                                  <p:childTnLst>
                                    <p:animMotion origin="layout" path="M -1.66667E-6 2.96296E-6 L -0.00104 0.07018 " pathEditMode="relative" rAng="0" ptsTypes="AA">
                                      <p:cBhvr>
                                        <p:cTn id="9" dur="2000" fill="hold"/>
                                        <p:tgtEl>
                                          <p:spTgt spid="18"/>
                                        </p:tgtEl>
                                        <p:attrNameLst>
                                          <p:attrName>ppt_x</p:attrName>
                                          <p:attrName>ppt_y</p:attrName>
                                        </p:attrNameLst>
                                      </p:cBhvr>
                                      <p:rCtr x="-52" y="3500"/>
                                    </p:animMotion>
                                  </p:childTnLst>
                                </p:cTn>
                              </p:par>
                              <p:par>
                                <p:cTn id="10" presetID="42" presetClass="entr" presetSubtype="0" fill="hold" grpId="0"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500"/>
                                        <p:tgtEl>
                                          <p:spTgt spid="5"/>
                                        </p:tgtEl>
                                      </p:cBhvr>
                                    </p:animEffect>
                                    <p:anim calcmode="lin" valueType="num">
                                      <p:cBhvr>
                                        <p:cTn id="13" dur="1500" fill="hold"/>
                                        <p:tgtEl>
                                          <p:spTgt spid="5"/>
                                        </p:tgtEl>
                                        <p:attrNameLst>
                                          <p:attrName>ppt_x</p:attrName>
                                        </p:attrNameLst>
                                      </p:cBhvr>
                                      <p:tavLst>
                                        <p:tav tm="0">
                                          <p:val>
                                            <p:strVal val="#ppt_x"/>
                                          </p:val>
                                        </p:tav>
                                        <p:tav tm="100000">
                                          <p:val>
                                            <p:strVal val="#ppt_x"/>
                                          </p:val>
                                        </p:tav>
                                      </p:tavLst>
                                    </p:anim>
                                    <p:anim calcmode="lin" valueType="num">
                                      <p:cBhvr>
                                        <p:cTn id="14" dur="15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6501"/>
                            </p:stCondLst>
                            <p:childTnLst>
                              <p:par>
                                <p:cTn id="16" presetID="53" presetClass="entr" presetSubtype="528" fill="hold" nodeType="afterEffect">
                                  <p:stCondLst>
                                    <p:cond delay="500"/>
                                  </p:stCondLst>
                                  <p:childTnLst>
                                    <p:set>
                                      <p:cBhvr>
                                        <p:cTn id="17" dur="1" fill="hold">
                                          <p:stCondLst>
                                            <p:cond delay="0"/>
                                          </p:stCondLst>
                                        </p:cTn>
                                        <p:tgtEl>
                                          <p:spTgt spid="11"/>
                                        </p:tgtEl>
                                        <p:attrNameLst>
                                          <p:attrName>style.visibility</p:attrName>
                                        </p:attrNameLst>
                                      </p:cBhvr>
                                      <p:to>
                                        <p:strVal val="visible"/>
                                      </p:to>
                                    </p:set>
                                    <p:anim calcmode="lin" valueType="num">
                                      <p:cBhvr>
                                        <p:cTn id="18" dur="2500" fill="hold"/>
                                        <p:tgtEl>
                                          <p:spTgt spid="11"/>
                                        </p:tgtEl>
                                        <p:attrNameLst>
                                          <p:attrName>ppt_w</p:attrName>
                                        </p:attrNameLst>
                                      </p:cBhvr>
                                      <p:tavLst>
                                        <p:tav tm="0">
                                          <p:val>
                                            <p:fltVal val="0"/>
                                          </p:val>
                                        </p:tav>
                                        <p:tav tm="100000">
                                          <p:val>
                                            <p:strVal val="#ppt_w"/>
                                          </p:val>
                                        </p:tav>
                                      </p:tavLst>
                                    </p:anim>
                                    <p:anim calcmode="lin" valueType="num">
                                      <p:cBhvr>
                                        <p:cTn id="19" dur="2500" fill="hold"/>
                                        <p:tgtEl>
                                          <p:spTgt spid="11"/>
                                        </p:tgtEl>
                                        <p:attrNameLst>
                                          <p:attrName>ppt_h</p:attrName>
                                        </p:attrNameLst>
                                      </p:cBhvr>
                                      <p:tavLst>
                                        <p:tav tm="0">
                                          <p:val>
                                            <p:fltVal val="0"/>
                                          </p:val>
                                        </p:tav>
                                        <p:tav tm="100000">
                                          <p:val>
                                            <p:strVal val="#ppt_h"/>
                                          </p:val>
                                        </p:tav>
                                      </p:tavLst>
                                    </p:anim>
                                    <p:animEffect transition="in" filter="fade">
                                      <p:cBhvr>
                                        <p:cTn id="20" dur="2500"/>
                                        <p:tgtEl>
                                          <p:spTgt spid="11"/>
                                        </p:tgtEl>
                                      </p:cBhvr>
                                    </p:animEffect>
                                    <p:anim calcmode="lin" valueType="num">
                                      <p:cBhvr>
                                        <p:cTn id="21" dur="2500" fill="hold"/>
                                        <p:tgtEl>
                                          <p:spTgt spid="11"/>
                                        </p:tgtEl>
                                        <p:attrNameLst>
                                          <p:attrName>ppt_x</p:attrName>
                                        </p:attrNameLst>
                                      </p:cBhvr>
                                      <p:tavLst>
                                        <p:tav tm="0">
                                          <p:val>
                                            <p:fltVal val="0.5"/>
                                          </p:val>
                                        </p:tav>
                                        <p:tav tm="100000">
                                          <p:val>
                                            <p:strVal val="#ppt_x"/>
                                          </p:val>
                                        </p:tav>
                                      </p:tavLst>
                                    </p:anim>
                                    <p:anim calcmode="lin" valueType="num">
                                      <p:cBhvr>
                                        <p:cTn id="22" dur="2500" fill="hold"/>
                                        <p:tgtEl>
                                          <p:spTgt spid="11"/>
                                        </p:tgtEl>
                                        <p:attrNameLst>
                                          <p:attrName>ppt_y</p:attrName>
                                        </p:attrNameLst>
                                      </p:cBhvr>
                                      <p:tavLst>
                                        <p:tav tm="0">
                                          <p:val>
                                            <p:fltVal val="0.5"/>
                                          </p:val>
                                        </p:tav>
                                        <p:tav tm="100000">
                                          <p:val>
                                            <p:strVal val="#ppt_y"/>
                                          </p:val>
                                        </p:tav>
                                      </p:tavLst>
                                    </p:anim>
                                  </p:childTnLst>
                                </p:cTn>
                              </p:par>
                              <p:par>
                                <p:cTn id="23" presetID="53" presetClass="entr" presetSubtype="528" fill="hold" nodeType="withEffect">
                                  <p:stCondLst>
                                    <p:cond delay="5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500" fill="hold"/>
                                        <p:tgtEl>
                                          <p:spTgt spid="15"/>
                                        </p:tgtEl>
                                        <p:attrNameLst>
                                          <p:attrName>ppt_w</p:attrName>
                                        </p:attrNameLst>
                                      </p:cBhvr>
                                      <p:tavLst>
                                        <p:tav tm="0">
                                          <p:val>
                                            <p:fltVal val="0"/>
                                          </p:val>
                                        </p:tav>
                                        <p:tav tm="100000">
                                          <p:val>
                                            <p:strVal val="#ppt_w"/>
                                          </p:val>
                                        </p:tav>
                                      </p:tavLst>
                                    </p:anim>
                                    <p:anim calcmode="lin" valueType="num">
                                      <p:cBhvr>
                                        <p:cTn id="26" dur="2500" fill="hold"/>
                                        <p:tgtEl>
                                          <p:spTgt spid="15"/>
                                        </p:tgtEl>
                                        <p:attrNameLst>
                                          <p:attrName>ppt_h</p:attrName>
                                        </p:attrNameLst>
                                      </p:cBhvr>
                                      <p:tavLst>
                                        <p:tav tm="0">
                                          <p:val>
                                            <p:fltVal val="0"/>
                                          </p:val>
                                        </p:tav>
                                        <p:tav tm="100000">
                                          <p:val>
                                            <p:strVal val="#ppt_h"/>
                                          </p:val>
                                        </p:tav>
                                      </p:tavLst>
                                    </p:anim>
                                    <p:animEffect transition="in" filter="fade">
                                      <p:cBhvr>
                                        <p:cTn id="27" dur="2500"/>
                                        <p:tgtEl>
                                          <p:spTgt spid="15"/>
                                        </p:tgtEl>
                                      </p:cBhvr>
                                    </p:animEffect>
                                    <p:anim calcmode="lin" valueType="num">
                                      <p:cBhvr>
                                        <p:cTn id="28" dur="2500" fill="hold"/>
                                        <p:tgtEl>
                                          <p:spTgt spid="15"/>
                                        </p:tgtEl>
                                        <p:attrNameLst>
                                          <p:attrName>ppt_x</p:attrName>
                                        </p:attrNameLst>
                                      </p:cBhvr>
                                      <p:tavLst>
                                        <p:tav tm="0">
                                          <p:val>
                                            <p:fltVal val="0.5"/>
                                          </p:val>
                                        </p:tav>
                                        <p:tav tm="100000">
                                          <p:val>
                                            <p:strVal val="#ppt_x"/>
                                          </p:val>
                                        </p:tav>
                                      </p:tavLst>
                                    </p:anim>
                                    <p:anim calcmode="lin" valueType="num">
                                      <p:cBhvr>
                                        <p:cTn id="29" dur="2500" fill="hold"/>
                                        <p:tgtEl>
                                          <p:spTgt spid="15"/>
                                        </p:tgtEl>
                                        <p:attrNameLst>
                                          <p:attrName>ppt_y</p:attrName>
                                        </p:attrNameLst>
                                      </p:cBhvr>
                                      <p:tavLst>
                                        <p:tav tm="0">
                                          <p:val>
                                            <p:fltVal val="0.5"/>
                                          </p:val>
                                        </p:tav>
                                        <p:tav tm="100000">
                                          <p:val>
                                            <p:strVal val="#ppt_y"/>
                                          </p:val>
                                        </p:tav>
                                      </p:tavLst>
                                    </p:anim>
                                  </p:childTnLst>
                                </p:cTn>
                              </p:par>
                            </p:childTnLst>
                          </p:cTn>
                        </p:par>
                        <p:par>
                          <p:cTn id="30" fill="hold">
                            <p:stCondLst>
                              <p:cond delay="9501"/>
                            </p:stCondLst>
                            <p:childTnLst>
                              <p:par>
                                <p:cTn id="31" presetID="53" presetClass="entr" presetSubtype="16" fill="hold" grpId="0" nodeType="afterEffect">
                                  <p:stCondLst>
                                    <p:cond delay="500"/>
                                  </p:stCondLst>
                                  <p:childTnLst>
                                    <p:set>
                                      <p:cBhvr>
                                        <p:cTn id="32" dur="1" fill="hold">
                                          <p:stCondLst>
                                            <p:cond delay="0"/>
                                          </p:stCondLst>
                                        </p:cTn>
                                        <p:tgtEl>
                                          <p:spTgt spid="6"/>
                                        </p:tgtEl>
                                        <p:attrNameLst>
                                          <p:attrName>style.visibility</p:attrName>
                                        </p:attrNameLst>
                                      </p:cBhvr>
                                      <p:to>
                                        <p:strVal val="visible"/>
                                      </p:to>
                                    </p:set>
                                    <p:anim calcmode="lin" valueType="num">
                                      <p:cBhvr>
                                        <p:cTn id="33" dur="2000" fill="hold"/>
                                        <p:tgtEl>
                                          <p:spTgt spid="6"/>
                                        </p:tgtEl>
                                        <p:attrNameLst>
                                          <p:attrName>ppt_w</p:attrName>
                                        </p:attrNameLst>
                                      </p:cBhvr>
                                      <p:tavLst>
                                        <p:tav tm="0">
                                          <p:val>
                                            <p:fltVal val="0"/>
                                          </p:val>
                                        </p:tav>
                                        <p:tav tm="100000">
                                          <p:val>
                                            <p:strVal val="#ppt_w"/>
                                          </p:val>
                                        </p:tav>
                                      </p:tavLst>
                                    </p:anim>
                                    <p:anim calcmode="lin" valueType="num">
                                      <p:cBhvr>
                                        <p:cTn id="34" dur="2000" fill="hold"/>
                                        <p:tgtEl>
                                          <p:spTgt spid="6"/>
                                        </p:tgtEl>
                                        <p:attrNameLst>
                                          <p:attrName>ppt_h</p:attrName>
                                        </p:attrNameLst>
                                      </p:cBhvr>
                                      <p:tavLst>
                                        <p:tav tm="0">
                                          <p:val>
                                            <p:fltVal val="0"/>
                                          </p:val>
                                        </p:tav>
                                        <p:tav tm="100000">
                                          <p:val>
                                            <p:strVal val="#ppt_h"/>
                                          </p:val>
                                        </p:tav>
                                      </p:tavLst>
                                    </p:anim>
                                    <p:animEffect transition="in" filter="fade">
                                      <p:cBhvr>
                                        <p:cTn id="3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pa">
            <a:extLst>
              <a:ext uri="{FF2B5EF4-FFF2-40B4-BE49-F238E27FC236}">
                <a16:creationId xmlns:a16="http://schemas.microsoft.com/office/drawing/2014/main" id="{7416CEA4-9FB7-8632-3F36-C36C65D263B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 y="0"/>
            <a:ext cx="15239996" cy="8572498"/>
          </a:xfrm>
          <a:prstGeom prst="rect">
            <a:avLst/>
          </a:prstGeom>
        </p:spPr>
      </p:pic>
      <p:pic>
        <p:nvPicPr>
          <p:cNvPr id="2" name="Rám">
            <a:extLst>
              <a:ext uri="{FF2B5EF4-FFF2-40B4-BE49-F238E27FC236}">
                <a16:creationId xmlns:a16="http://schemas.microsoft.com/office/drawing/2014/main" id="{F874D201-64F0-E5C8-1CC4-7589F8362B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3" name="Nápis GLOB">
            <a:extLst>
              <a:ext uri="{FF2B5EF4-FFF2-40B4-BE49-F238E27FC236}">
                <a16:creationId xmlns:a16="http://schemas.microsoft.com/office/drawing/2014/main" id="{F7815127-F644-4162-A91C-976EB9A44586}"/>
              </a:ext>
            </a:extLst>
          </p:cNvPr>
          <p:cNvSpPr/>
          <p:nvPr/>
        </p:nvSpPr>
        <p:spPr>
          <a:xfrm>
            <a:off x="1139280" y="1909986"/>
            <a:ext cx="632080" cy="241980"/>
          </a:xfrm>
          <a:prstGeom prst="rect">
            <a:avLst/>
          </a:prstGeom>
          <a:solidFill>
            <a:schemeClr val="accent2">
              <a:lumMod val="20000"/>
              <a:lumOff val="80000"/>
            </a:schemeClr>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kumimoji="0" lang="sk-SK" sz="1100" b="1" i="1" u="none" strike="noStrike" kern="0" cap="none" spc="0" normalizeH="0" baseline="0" noProof="0">
                <a:ln>
                  <a:noFill/>
                </a:ln>
                <a:solidFill>
                  <a:prstClr val="black"/>
                </a:solidFill>
                <a:effectLst/>
                <a:uLnTx/>
                <a:uFillTx/>
                <a:latin typeface="Arial" panose="020B0604020202020204" pitchFamily="34" charset="0"/>
                <a:ea typeface="Tahoma" panose="020B0604030504040204" pitchFamily="34" charset="0"/>
                <a:cs typeface="Arial" panose="020B0604020202020204" pitchFamily="34" charset="0"/>
              </a:rPr>
              <a:t>SPAIN</a:t>
            </a: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19182104">
            <a:off x="1209867" y="2522099"/>
            <a:ext cx="634921" cy="228571"/>
          </a:xfrm>
          <a:prstGeom prst="rect">
            <a:avLst/>
          </a:prstGeom>
        </p:spPr>
      </p:pic>
      <p:sp>
        <p:nvSpPr>
          <p:cNvPr id="14" name="Krajina">
            <a:extLst>
              <a:ext uri="{FF2B5EF4-FFF2-40B4-BE49-F238E27FC236}">
                <a16:creationId xmlns:a16="http://schemas.microsoft.com/office/drawing/2014/main" id="{694313CB-281A-4905-9FA1-C03CB5E08E64}"/>
              </a:ext>
            </a:extLst>
          </p:cNvPr>
          <p:cNvSpPr txBox="1"/>
          <p:nvPr/>
        </p:nvSpPr>
        <p:spPr>
          <a:xfrm>
            <a:off x="1381747" y="6078493"/>
            <a:ext cx="3572393" cy="1323439"/>
          </a:xfrm>
          <a:prstGeom prst="rect">
            <a:avLst/>
          </a:prstGeom>
          <a:noFill/>
          <a:scene3d>
            <a:camera prst="orthographicFront"/>
            <a:lightRig rig="sunset" dir="t"/>
          </a:scene3d>
          <a:sp3d prstMaterial="matte"/>
        </p:spPr>
        <p:txBody>
          <a:bodyPr wrap="square" rtlCol="0">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8000" b="1" kern="1000">
                <a:ln w="19050">
                  <a:solidFill>
                    <a:schemeClr val="tx1"/>
                  </a:solidFill>
                  <a:prstDash val="solid"/>
                </a:ln>
                <a:solidFill>
                  <a:schemeClr val="accent1">
                    <a:lumMod val="20000"/>
                    <a:lumOff val="80000"/>
                  </a:schemeClr>
                </a:solidFill>
                <a:effectLst>
                  <a:outerShdw blurRad="50800" dist="38100" dir="2700000" algn="tl" rotWithShape="0">
                    <a:prstClr val="black">
                      <a:alpha val="80000"/>
                    </a:prstClr>
                  </a:outerShdw>
                </a:effectLst>
                <a:latin typeface="Cancun" panose="03020902040302020201" pitchFamily="66" charset="0"/>
              </a:rPr>
              <a:t>SPAIN</a:t>
            </a:r>
            <a:endParaRPr lang="sk-SK" sz="8000" b="1" kern="1000" dirty="0">
              <a:ln w="19050">
                <a:solidFill>
                  <a:schemeClr val="tx1"/>
                </a:solidFill>
                <a:prstDash val="solid"/>
              </a:ln>
              <a:solidFill>
                <a:schemeClr val="accent1">
                  <a:lumMod val="20000"/>
                  <a:lumOff val="80000"/>
                </a:schemeClr>
              </a:solidFill>
              <a:effectLst>
                <a:outerShdw blurRad="50800" dist="38100" dir="2700000" algn="tl" rotWithShape="0">
                  <a:prstClr val="black">
                    <a:alpha val="80000"/>
                  </a:prstClr>
                </a:outerShdw>
              </a:effectLst>
              <a:latin typeface="Cancun" panose="03020902040302020201" pitchFamily="66" charset="0"/>
            </a:endParaRPr>
          </a:p>
        </p:txBody>
      </p:sp>
      <p:pic>
        <p:nvPicPr>
          <p:cNvPr id="7" name="Hviezda">
            <a:extLst>
              <a:ext uri="{FF2B5EF4-FFF2-40B4-BE49-F238E27FC236}">
                <a16:creationId xmlns:a16="http://schemas.microsoft.com/office/drawing/2014/main" id="{984179BD-4A03-1F23-F461-1DF3860AFA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44136" y="6740215"/>
            <a:ext cx="438950" cy="420660"/>
          </a:xfrm>
          <a:prstGeom prst="rect">
            <a:avLst/>
          </a:prstGeom>
        </p:spPr>
      </p:pic>
      <p:sp>
        <p:nvSpPr>
          <p:cNvPr id="8" name="Miesto">
            <a:extLst>
              <a:ext uri="{FF2B5EF4-FFF2-40B4-BE49-F238E27FC236}">
                <a16:creationId xmlns:a16="http://schemas.microsoft.com/office/drawing/2014/main" id="{8A928DBB-0695-A197-0994-2CB616A0F01D}"/>
              </a:ext>
            </a:extLst>
          </p:cNvPr>
          <p:cNvSpPr/>
          <p:nvPr/>
        </p:nvSpPr>
        <p:spPr>
          <a:xfrm>
            <a:off x="7946152" y="6619223"/>
            <a:ext cx="1011563" cy="241980"/>
          </a:xfrm>
          <a:prstGeom prst="rect">
            <a:avLst/>
          </a:prstGeom>
          <a:solidFill>
            <a:schemeClr val="accent2">
              <a:lumMod val="20000"/>
              <a:lumOff val="80000"/>
            </a:schemeClr>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100" b="1" i="1" kern="0">
                <a:solidFill>
                  <a:prstClr val="black"/>
                </a:solidFill>
                <a:latin typeface="Arial" panose="020B0604020202020204" pitchFamily="34" charset="0"/>
                <a:ea typeface="Tahoma" panose="020B0604030504040204" pitchFamily="34" charset="0"/>
                <a:cs typeface="Arial" panose="020B0604020202020204" pitchFamily="34" charset="0"/>
              </a:rPr>
              <a:t>GRANADA</a:t>
            </a:r>
            <a:endParaRPr kumimoji="0" lang="sk-SK" sz="1100" b="1" i="1" u="none" strike="noStrike" kern="0" cap="none" spc="0" normalizeH="0" baseline="0" noProof="0">
              <a:ln>
                <a:noFill/>
              </a:ln>
              <a:solidFill>
                <a:prstClr val="black"/>
              </a:solidFill>
              <a:effectLst/>
              <a:uLnTx/>
              <a:uFillTx/>
              <a:latin typeface="Arial" panose="020B0604020202020204" pitchFamily="34" charset="0"/>
              <a:ea typeface="Tahoma" panose="020B0604030504040204" pitchFamily="34" charset="0"/>
              <a:cs typeface="Arial" panose="020B0604020202020204" pitchFamily="34" charset="0"/>
            </a:endParaRPr>
          </a:p>
        </p:txBody>
      </p:sp>
      <p:sp>
        <p:nvSpPr>
          <p:cNvPr id="9" name="GPS">
            <a:extLst>
              <a:ext uri="{FF2B5EF4-FFF2-40B4-BE49-F238E27FC236}">
                <a16:creationId xmlns:a16="http://schemas.microsoft.com/office/drawing/2014/main" id="{EDC24266-9A0F-BF24-2300-8CB676F8A923}"/>
              </a:ext>
            </a:extLst>
          </p:cNvPr>
          <p:cNvSpPr/>
          <p:nvPr/>
        </p:nvSpPr>
        <p:spPr>
          <a:xfrm>
            <a:off x="1405311" y="7458377"/>
            <a:ext cx="3572393" cy="280529"/>
          </a:xfrm>
          <a:prstGeom prst="roundRect">
            <a:avLst>
              <a:gd name="adj" fmla="val 50000"/>
            </a:avLst>
          </a:prstGeom>
          <a:solidFill>
            <a:srgbClr val="EDE1D2"/>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72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GPS   </a:t>
            </a:r>
            <a:r>
              <a:rPr lang="sk-SK" sz="1600" b="1" i="1" noProof="0">
                <a:solidFill>
                  <a:prstClr val="black"/>
                </a:solidFill>
                <a:latin typeface="Arial" panose="020B0604020202020204" pitchFamily="34" charset="0"/>
                <a:cs typeface="Arial" panose="020B0604020202020204" pitchFamily="34" charset="0"/>
              </a:rPr>
              <a:t>N</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a:solidFill>
                  <a:prstClr val="black"/>
                </a:solidFill>
                <a:latin typeface="Arial" panose="020B0604020202020204" pitchFamily="34" charset="0"/>
                <a:cs typeface="Arial" panose="020B0604020202020204" pitchFamily="34" charset="0"/>
              </a:rPr>
              <a:t>37</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noProof="0">
                <a:solidFill>
                  <a:prstClr val="black"/>
                </a:solidFill>
                <a:latin typeface="Arial" panose="020B0604020202020204" pitchFamily="34" charset="0"/>
                <a:cs typeface="Arial" panose="020B0604020202020204" pitchFamily="34" charset="0"/>
              </a:rPr>
              <a:t>10</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a:solidFill>
                  <a:prstClr val="black"/>
                </a:solidFill>
                <a:latin typeface="Arial" panose="020B0604020202020204" pitchFamily="34" charset="0"/>
                <a:cs typeface="Arial" panose="020B0604020202020204" pitchFamily="34" charset="0"/>
              </a:rPr>
              <a:t>38</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noProof="0">
                <a:solidFill>
                  <a:prstClr val="black"/>
                </a:solidFill>
                <a:latin typeface="Arial" panose="020B0604020202020204" pitchFamily="34" charset="0"/>
                <a:cs typeface="Arial" panose="020B0604020202020204" pitchFamily="34" charset="0"/>
              </a:rPr>
              <a:t>W</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noProof="0">
                <a:solidFill>
                  <a:prstClr val="black"/>
                </a:solidFill>
                <a:latin typeface="Arial" panose="020B0604020202020204" pitchFamily="34" charset="0"/>
                <a:cs typeface="Arial" panose="020B0604020202020204" pitchFamily="34" charset="0"/>
              </a:rPr>
              <a:t>03</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a:solidFill>
                  <a:prstClr val="black"/>
                </a:solidFill>
                <a:latin typeface="Arial" panose="020B0604020202020204" pitchFamily="34" charset="0"/>
                <a:cs typeface="Arial" panose="020B0604020202020204" pitchFamily="34" charset="0"/>
              </a:rPr>
              <a:t>35</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a:solidFill>
                  <a:prstClr val="black"/>
                </a:solidFill>
                <a:latin typeface="Arial" panose="020B0604020202020204" pitchFamily="34" charset="0"/>
                <a:cs typeface="Arial" panose="020B0604020202020204" pitchFamily="34" charset="0"/>
              </a:rPr>
              <a:t>55</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endPar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08235896"/>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3000"/>
                                        <p:tgtEl>
                                          <p:spTgt spid="5"/>
                                        </p:tgtEl>
                                      </p:cBhvr>
                                    </p:animEffect>
                                  </p:childTnLst>
                                </p:cTn>
                              </p:par>
                            </p:childTnLst>
                          </p:cTn>
                        </p:par>
                        <p:par>
                          <p:cTn id="8" fill="hold">
                            <p:stCondLst>
                              <p:cond delay="30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1500"/>
                                        <p:tgtEl>
                                          <p:spTgt spid="4"/>
                                        </p:tgtEl>
                                      </p:cBhvr>
                                    </p:animEffect>
                                  </p:childTnLst>
                                </p:cTn>
                              </p:par>
                            </p:childTnLst>
                          </p:cTn>
                        </p:par>
                        <p:par>
                          <p:cTn id="12" fill="hold">
                            <p:stCondLst>
                              <p:cond delay="45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500"/>
                                        <p:tgtEl>
                                          <p:spTgt spid="13"/>
                                        </p:tgtEl>
                                      </p:cBhvr>
                                    </p:animEffect>
                                  </p:childTnLst>
                                </p:cTn>
                              </p:par>
                            </p:childTnLst>
                          </p:cTn>
                        </p:par>
                        <p:par>
                          <p:cTn id="16" fill="hold">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500"/>
                                        <p:tgtEl>
                                          <p:spTgt spid="14"/>
                                        </p:tgtEl>
                                      </p:cBhvr>
                                    </p:animEffect>
                                  </p:childTnLst>
                                </p:cTn>
                              </p:par>
                            </p:childTnLst>
                          </p:cTn>
                        </p:par>
                        <p:par>
                          <p:cTn id="20" fill="hold">
                            <p:stCondLst>
                              <p:cond delay="7500"/>
                            </p:stCondLst>
                            <p:childTnLst>
                              <p:par>
                                <p:cTn id="21" presetID="42"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500"/>
                                        <p:tgtEl>
                                          <p:spTgt spid="9"/>
                                        </p:tgtEl>
                                      </p:cBhvr>
                                    </p:animEffect>
                                    <p:anim calcmode="lin" valueType="num">
                                      <p:cBhvr>
                                        <p:cTn id="24" dur="1500" fill="hold"/>
                                        <p:tgtEl>
                                          <p:spTgt spid="9"/>
                                        </p:tgtEl>
                                        <p:attrNameLst>
                                          <p:attrName>ppt_x</p:attrName>
                                        </p:attrNameLst>
                                      </p:cBhvr>
                                      <p:tavLst>
                                        <p:tav tm="0">
                                          <p:val>
                                            <p:strVal val="#ppt_x"/>
                                          </p:val>
                                        </p:tav>
                                        <p:tav tm="100000">
                                          <p:val>
                                            <p:strVal val="#ppt_x"/>
                                          </p:val>
                                        </p:tav>
                                      </p:tavLst>
                                    </p:anim>
                                    <p:anim calcmode="lin" valueType="num">
                                      <p:cBhvr>
                                        <p:cTn id="25" dur="15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9000"/>
                            </p:stCondLst>
                            <p:childTnLst>
                              <p:par>
                                <p:cTn id="27" presetID="15" presetClass="entr" presetSubtype="0"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anim calcmode="lin" valueType="num">
                                      <p:cBhvr>
                                        <p:cTn id="31"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2" dur="20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11000"/>
                            </p:stCondLst>
                            <p:childTnLst>
                              <p:par>
                                <p:cTn id="34" presetID="10" presetClass="entr" presetSubtype="0"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8"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545EE34D-E553-3A51-6C02-68AE0065EB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Text S">
            <a:extLst>
              <a:ext uri="{FF2B5EF4-FFF2-40B4-BE49-F238E27FC236}">
                <a16:creationId xmlns:a16="http://schemas.microsoft.com/office/drawing/2014/main" id="{68E55C17-7DA7-4C8B-B233-2071B8554978}"/>
              </a:ext>
            </a:extLst>
          </p:cNvPr>
          <p:cNvSpPr txBox="1"/>
          <p:nvPr/>
        </p:nvSpPr>
        <p:spPr>
          <a:xfrm>
            <a:off x="828000" y="5688000"/>
            <a:ext cx="12780000" cy="2446958"/>
          </a:xfrm>
          <a:prstGeom prst="roundRect">
            <a:avLst>
              <a:gd name="adj" fmla="val 6989"/>
            </a:avLst>
          </a:prstGeom>
          <a:solidFill>
            <a:srgbClr val="EDE1D2"/>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200" b="1" i="1">
                <a:ln>
                  <a:solidFill>
                    <a:prstClr val="black">
                      <a:alpha val="30000"/>
                    </a:prstClr>
                  </a:solidFill>
                </a:ln>
                <a:solidFill>
                  <a:srgbClr val="3A68BC"/>
                </a:solidFill>
                <a:latin typeface="Contus T OT" pitchFamily="2" charset="0"/>
                <a:cs typeface="Arial" panose="020B0604020202020204" pitchFamily="34" charset="0"/>
              </a:rPr>
              <a:t>A</a:t>
            </a:r>
            <a:r>
              <a:rPr lang="sk-SK" sz="1900" b="1" i="1">
                <a:solidFill>
                  <a:schemeClr val="tx1"/>
                </a:solidFill>
                <a:latin typeface="Tekton Pro" panose="020F0403020208020904" pitchFamily="34" charset="-18"/>
              </a:rPr>
              <a:t>lhambra, nachádzajúca sa v Granade, je jednou z najznámejších pamiatok islamskej architektúry. Bola postavená na kopci Sabika, výbežku pohoria Sierra Nevada. Komplex začal budovať v roku 1238 Muhammad Ibn al-Ahmar, zakladateľ emirátu Granada. Najvýznamnejšie stavebné práce boli realizované v XIV. storočí. Nádvoria mali v strede zvyčajne vodné prvky (ako reflexný bazén alebo fontánu). Výzdoba bola zameraná na vnútorné strany budov. Hlavnými typmi dekoratívnych motívov boli geometrické vzory, rastlinné motívy a arabské nápisy. V roku 1492 sa toto miesto stalo kráľovským dvorom Ferdinanda a Izabely (kde Krištof Kolumbus získal kráľovskú podporu pre svoju výpravu). Alhambra je v súčasnosti jednou z hlavných turistických atrakcií Španielska a nachádza sa na zozname svetového dedičstva UNESCO.</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0000" y="5544000"/>
            <a:ext cx="637796" cy="425198"/>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132000"/>
            <a:ext cx="12780000" cy="2446958"/>
          </a:xfrm>
          <a:prstGeom prst="roundRect">
            <a:avLst>
              <a:gd name="adj" fmla="val 7429"/>
            </a:avLst>
          </a:prstGeom>
          <a:solidFill>
            <a:srgbClr val="EDE1D2"/>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rgbClr val="3A68BC"/>
                </a:solidFill>
                <a:effectLst/>
                <a:uLnTx/>
                <a:uFillTx/>
                <a:latin typeface="Contus T OT" pitchFamily="2" charset="0"/>
                <a:cs typeface="Arial" panose="020B0604020202020204" pitchFamily="34" charset="0"/>
              </a:rPr>
              <a:t>L</a:t>
            </a:r>
            <a:r>
              <a:rPr lang="es-ES" sz="1900" b="1" i="1">
                <a:solidFill>
                  <a:schemeClr val="tx1"/>
                </a:solidFill>
                <a:latin typeface="Tekton Pro" panose="020F0403020208020904" pitchFamily="34" charset="-18"/>
              </a:rPr>
              <a:t>a Alhambra, ubicada en Granada, es uno de los monumentos más famosos de la arquitectura islámica. Fue construido en Sabika Hill, un espolón de las montañas de Sierra Nevada. El complejo comenzó a construirse en 1238 por Muhammad Ibn al-Ahmar, el fundador del Emirato de Granada. Las obras de construcción más importantes se realizaron en el siglo XIV. Los patios generalmente tenían elementos de agua en el centro (como un espejo de agua o una fuente). La decoración se centró en el interior de los edificios. Los principales tipos de motivos decorativos fueron patrones geométricos, motivos vegetales e inscripciones árabes. En 1492, este lugar se convirtió en la corte real de Fernando e Isabel (donde Cristóbal Colón recibió apoyo real para su expedición). La Alhambra es actualmente una de las principales atracciones turísticas de España y está inscrita en la Lista del Patrimonio Mundial de la UNESCO.</a:t>
            </a:r>
            <a:endParaRPr lang="sk-SK" sz="1900" b="1" i="1">
              <a:solidFill>
                <a:schemeClr val="tx1"/>
              </a:solidFill>
              <a:latin typeface="Tekton Pro" panose="020F0403020208020904" pitchFamily="34" charset="-18"/>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2000" y="2988000"/>
            <a:ext cx="637796" cy="425195"/>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576000"/>
            <a:ext cx="12780000" cy="2446958"/>
          </a:xfrm>
          <a:prstGeom prst="roundRect">
            <a:avLst>
              <a:gd name="adj" fmla="val 7429"/>
            </a:avLst>
          </a:prstGeom>
          <a:solidFill>
            <a:srgbClr val="EDE1D2"/>
          </a:solidFill>
          <a:ln w="19050">
            <a:solidFill>
              <a:schemeClr val="tx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30000"/>
                    </a:prstClr>
                  </a:solidFill>
                </a:ln>
                <a:solidFill>
                  <a:srgbClr val="3A68BC"/>
                </a:solidFill>
                <a:effectLst/>
                <a:uLnTx/>
                <a:uFillTx/>
                <a:latin typeface="Contus T OT" pitchFamily="2" charset="0"/>
                <a:cs typeface="Arial" panose="020B0604020202020204" pitchFamily="34" charset="0"/>
              </a:rPr>
              <a:t>T</a:t>
            </a:r>
            <a:r>
              <a:rPr lang="en-US" sz="1900" b="1" i="1">
                <a:solidFill>
                  <a:schemeClr val="tx1"/>
                </a:solidFill>
                <a:latin typeface="Tekton Pro" panose="020F0403020208020904" pitchFamily="34" charset="-18"/>
              </a:rPr>
              <a:t>he Alhambra, located in Granada, is one of the most famous monuments of Islamic architecture. It was built on Sabika Hill, a spur of the Sierra Nevada Mountains. The complex began to be built in 1238 by Muhammad Ibn al-Ahmar, the founder of the Emirate of Granada. The most important construction works were carried out in XIV. century. Courtyards usually had water features in the center (such as a reflecting pool or fountain). The decoration was focused on the inside of the buildings. The main types of decorative motifs were geometric patterns, plant motifs and Arabic inscriptions. In 1492, this place became the royal court of Ferdinand and Isabella (where Christopher Columbus received royal support for his expedition).  Alhambra is currently one of the main tourist attractions in Spain and it is on the UNESCO World Heritage List.</a:t>
            </a:r>
            <a:endParaRPr kumimoji="0" lang="en-US" sz="1900" b="1" i="1" u="none" strike="noStrike" kern="0" cap="none" spc="0" normalizeH="0" baseline="0" noProof="0">
              <a:ln>
                <a:noFill/>
              </a:ln>
              <a:solidFill>
                <a:schemeClr val="tx1"/>
              </a:solidFill>
              <a:effectLst/>
              <a:uLnTx/>
              <a:uFillTx/>
              <a:latin typeface="Tekton Pro" panose="020F04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02352" y="432000"/>
            <a:ext cx="637796" cy="425198"/>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142347" y="7514225"/>
            <a:ext cx="659305" cy="620733"/>
          </a:xfrm>
          <a:prstGeom prst="ellipse">
            <a:avLst/>
          </a:prstGeom>
          <a:solidFill>
            <a:srgbClr val="EDE1D2"/>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6">
            <a:extLst>
              <a:ext uri="{28A0092B-C50C-407E-A947-70E740481C1C}">
                <a14:useLocalDpi xmlns:a14="http://schemas.microsoft.com/office/drawing/2010/main" val="0"/>
              </a:ext>
            </a:extLst>
          </a:blip>
          <a:srcRect/>
          <a:stretch/>
        </p:blipFill>
        <p:spPr>
          <a:xfrm rot="20708439">
            <a:off x="14260747" y="7640841"/>
            <a:ext cx="422503" cy="422503"/>
          </a:xfrm>
          <a:prstGeom prst="rect">
            <a:avLst/>
          </a:prstGeom>
          <a:noFill/>
          <a:ln>
            <a:noFill/>
          </a:ln>
          <a:effectLst>
            <a:outerShdw blurRad="25400" sx="105000" sy="105000" algn="ctr" rotWithShape="0">
              <a:prstClr val="black">
                <a:alpha val="75000"/>
              </a:prstClr>
            </a:outerShdw>
          </a:effectLst>
        </p:spPr>
      </p:pic>
    </p:spTree>
    <p:extLst>
      <p:ext uri="{BB962C8B-B14F-4D97-AF65-F5344CB8AC3E}">
        <p14:creationId xmlns:p14="http://schemas.microsoft.com/office/powerpoint/2010/main" val="6580379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1000" fill="hold"/>
                                        <p:tgtEl>
                                          <p:spTgt spid="11"/>
                                        </p:tgtEl>
                                        <p:attrNameLst>
                                          <p:attrName>ppt_w</p:attrName>
                                        </p:attrNameLst>
                                      </p:cBhvr>
                                      <p:tavLst>
                                        <p:tav tm="0">
                                          <p:val>
                                            <p:fltVal val="0"/>
                                          </p:val>
                                        </p:tav>
                                        <p:tav tm="100000">
                                          <p:val>
                                            <p:strVal val="#ppt_w"/>
                                          </p:val>
                                        </p:tav>
                                      </p:tavLst>
                                    </p:anim>
                                    <p:anim calcmode="lin" valueType="num">
                                      <p:cBhvr>
                                        <p:cTn id="43" dur="1000" fill="hold"/>
                                        <p:tgtEl>
                                          <p:spTgt spid="11"/>
                                        </p:tgtEl>
                                        <p:attrNameLst>
                                          <p:attrName>ppt_h</p:attrName>
                                        </p:attrNameLst>
                                      </p:cBhvr>
                                      <p:tavLst>
                                        <p:tav tm="0">
                                          <p:val>
                                            <p:fltVal val="0"/>
                                          </p:val>
                                        </p:tav>
                                        <p:tav tm="100000">
                                          <p:val>
                                            <p:strVal val="#ppt_h"/>
                                          </p:val>
                                        </p:tav>
                                      </p:tavLst>
                                    </p:anim>
                                    <p:animEffect transition="in" filter="fade">
                                      <p:cBhvr>
                                        <p:cTn id="4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8FFCD7FF-4C34-FFED-CB06-9097E2E2D0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2535784516"/>
      </p:ext>
    </p:extLst>
  </p:cSld>
  <p:clrMapOvr>
    <a:masterClrMapping/>
  </p:clrMapOvr>
  <p:transition spd="slow" advClick="0" advTm="15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29327473" cy="8572500"/>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B5DBF94B-45ED-35FA-1A58-96B251A6BF2F}"/>
              </a:ext>
            </a:extLst>
          </p:cNvPr>
          <p:cNvSpPr/>
          <p:nvPr/>
        </p:nvSpPr>
        <p:spPr>
          <a:xfrm>
            <a:off x="6481676" y="410521"/>
            <a:ext cx="1842520"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Damian Entwistle</a:t>
            </a:r>
          </a:p>
        </p:txBody>
      </p:sp>
    </p:spTree>
    <p:extLst>
      <p:ext uri="{BB962C8B-B14F-4D97-AF65-F5344CB8AC3E}">
        <p14:creationId xmlns:p14="http://schemas.microsoft.com/office/powerpoint/2010/main" val="2889720879"/>
      </p:ext>
    </p:extLst>
  </p:cSld>
  <p:clrMapOvr>
    <a:masterClrMapping/>
  </p:clrMapOvr>
  <mc:AlternateContent xmlns:mc="http://schemas.openxmlformats.org/markup-compatibility/2006" xmlns:p14="http://schemas.microsoft.com/office/powerpoint/2010/main">
    <mc:Choice Requires="p14">
      <p:transition spd="slow" p14:dur="2500" advClick="0" advTm="20000">
        <p:wipe dir="r"/>
      </p:transition>
    </mc:Choice>
    <mc:Fallback xmlns="">
      <p:transition spd="slow" advClick="0" advTm="20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500"/>
                                  </p:stCondLst>
                                  <p:childTnLst>
                                    <p:animMotion origin="layout" path="M 2.5E-6 0 L -0.92521 0 " pathEditMode="relative" rAng="0" ptsTypes="AA">
                                      <p:cBhvr>
                                        <p:cTn id="6" dur="18000" fill="hold"/>
                                        <p:tgtEl>
                                          <p:spTgt spid="9"/>
                                        </p:tgtEl>
                                        <p:attrNameLst>
                                          <p:attrName>ppt_x</p:attrName>
                                          <p:attrName>ppt_y</p:attrName>
                                        </p:attrNameLst>
                                      </p:cBhvr>
                                      <p:rCtr x="-46260" y="0"/>
                                    </p:animMotion>
                                  </p:childTnLst>
                                </p:cTn>
                              </p:par>
                              <p:par>
                                <p:cTn id="7" presetID="10" presetClass="entr" presetSubtype="0" fill="hold" grpId="0" nodeType="withEffect">
                                  <p:stCondLst>
                                    <p:cond delay="1000"/>
                                  </p:stCondLst>
                                  <p:childTnLst>
                                    <p:set>
                                      <p:cBhvr>
                                        <p:cTn id="8" dur="1" fill="hold">
                                          <p:stCondLst>
                                            <p:cond delay="0"/>
                                          </p:stCondLst>
                                        </p:cTn>
                                        <p:tgtEl>
                                          <p:spTgt spid="3"/>
                                        </p:tgtEl>
                                        <p:attrNameLst>
                                          <p:attrName>style.visibility</p:attrName>
                                        </p:attrNameLst>
                                      </p:cBhvr>
                                      <p:to>
                                        <p:strVal val="visible"/>
                                      </p:to>
                                    </p:set>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32FD4515-3F42-F3C4-0F76-FE924C1EFFD7}"/>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14E3B4DF-BF42-3C26-1273-22B5D05E6AB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5F9A4CFB-048D-4775-6BD4-F0E8EAFEDB38}"/>
              </a:ext>
            </a:extLst>
          </p:cNvPr>
          <p:cNvSpPr/>
          <p:nvPr/>
        </p:nvSpPr>
        <p:spPr>
          <a:xfrm>
            <a:off x="6481676" y="410521"/>
            <a:ext cx="1842520"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Damian Entwistle</a:t>
            </a:r>
          </a:p>
        </p:txBody>
      </p:sp>
    </p:spTree>
    <p:extLst>
      <p:ext uri="{BB962C8B-B14F-4D97-AF65-F5344CB8AC3E}">
        <p14:creationId xmlns:p14="http://schemas.microsoft.com/office/powerpoint/2010/main" val="419463425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08BE168-9068-DC07-BC1D-5D21BB51E25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B2731D2B-92A4-44F4-F727-D1C4A8D7B1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2A8477CC-BAC8-8F7C-31D1-D5728303F8A9}"/>
              </a:ext>
            </a:extLst>
          </p:cNvPr>
          <p:cNvSpPr/>
          <p:nvPr/>
        </p:nvSpPr>
        <p:spPr>
          <a:xfrm>
            <a:off x="6481676" y="410521"/>
            <a:ext cx="1842520"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Damian Entwistle</a:t>
            </a:r>
          </a:p>
        </p:txBody>
      </p:sp>
    </p:spTree>
    <p:extLst>
      <p:ext uri="{BB962C8B-B14F-4D97-AF65-F5344CB8AC3E}">
        <p14:creationId xmlns:p14="http://schemas.microsoft.com/office/powerpoint/2010/main" val="127142656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6E541298-0922-62DC-9FE8-404D6A14CE4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84EFA1BE-B0E4-9DDD-19BA-B3B4F3C2A4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0A195E93-164F-0D90-BB55-0C761D83FF2E}"/>
              </a:ext>
            </a:extLst>
          </p:cNvPr>
          <p:cNvSpPr/>
          <p:nvPr/>
        </p:nvSpPr>
        <p:spPr>
          <a:xfrm>
            <a:off x="6481676" y="410521"/>
            <a:ext cx="1842520"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Damian Entwistle</a:t>
            </a:r>
          </a:p>
        </p:txBody>
      </p:sp>
    </p:spTree>
    <p:extLst>
      <p:ext uri="{BB962C8B-B14F-4D97-AF65-F5344CB8AC3E}">
        <p14:creationId xmlns:p14="http://schemas.microsoft.com/office/powerpoint/2010/main" val="147176942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7380BAC-9634-ADF3-2862-1F193638D41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67588675-3A6D-F553-9FBB-B9326F986FD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C1CA6AFD-FF18-F0FE-A1E7-C341328CA3B2}"/>
              </a:ext>
            </a:extLst>
          </p:cNvPr>
          <p:cNvSpPr/>
          <p:nvPr/>
        </p:nvSpPr>
        <p:spPr>
          <a:xfrm>
            <a:off x="6481676" y="410521"/>
            <a:ext cx="1842520"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Damian Entwistle</a:t>
            </a:r>
          </a:p>
        </p:txBody>
      </p:sp>
    </p:spTree>
    <p:extLst>
      <p:ext uri="{BB962C8B-B14F-4D97-AF65-F5344CB8AC3E}">
        <p14:creationId xmlns:p14="http://schemas.microsoft.com/office/powerpoint/2010/main" val="381530413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2F2D3D6F-7B6F-8F9B-7404-1E0236D6C46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1E8914B3-939C-BC04-5499-A95F51D5AB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76EA4756-FEF4-0197-0F73-CEA9911DACC6}"/>
              </a:ext>
            </a:extLst>
          </p:cNvPr>
          <p:cNvSpPr/>
          <p:nvPr/>
        </p:nvSpPr>
        <p:spPr>
          <a:xfrm>
            <a:off x="6481676" y="410521"/>
            <a:ext cx="1842520"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Damian Entwistle</a:t>
            </a:r>
          </a:p>
        </p:txBody>
      </p:sp>
    </p:spTree>
    <p:extLst>
      <p:ext uri="{BB962C8B-B14F-4D97-AF65-F5344CB8AC3E}">
        <p14:creationId xmlns:p14="http://schemas.microsoft.com/office/powerpoint/2010/main" val="126533516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01D43893-317B-6E76-303C-E7E6CA8662F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B6FF7761-F9FE-EBF5-596D-11C9C1C5459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13DFA1F4-BF4D-C456-B607-423E7A2B2A21}"/>
              </a:ext>
            </a:extLst>
          </p:cNvPr>
          <p:cNvSpPr/>
          <p:nvPr/>
        </p:nvSpPr>
        <p:spPr>
          <a:xfrm>
            <a:off x="6481676" y="410521"/>
            <a:ext cx="1842520"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Damian Entwistle</a:t>
            </a:r>
          </a:p>
        </p:txBody>
      </p:sp>
    </p:spTree>
    <p:extLst>
      <p:ext uri="{BB962C8B-B14F-4D97-AF65-F5344CB8AC3E}">
        <p14:creationId xmlns:p14="http://schemas.microsoft.com/office/powerpoint/2010/main" val="319880169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2177AA81-40D1-FADF-D90A-545D974DC1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4" name="Foto 2">
            <a:extLst>
              <a:ext uri="{FF2B5EF4-FFF2-40B4-BE49-F238E27FC236}">
                <a16:creationId xmlns:a16="http://schemas.microsoft.com/office/drawing/2014/main" id="{33E78160-25B1-7E59-3DF5-2F112D0A54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5A9D6C6D-870D-97C8-A4B7-F04C8D6B5F31}"/>
              </a:ext>
            </a:extLst>
          </p:cNvPr>
          <p:cNvSpPr/>
          <p:nvPr/>
        </p:nvSpPr>
        <p:spPr>
          <a:xfrm>
            <a:off x="6813498" y="410521"/>
            <a:ext cx="1510698"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Matt Kieffer</a:t>
            </a:r>
          </a:p>
        </p:txBody>
      </p:sp>
    </p:spTree>
    <p:extLst>
      <p:ext uri="{BB962C8B-B14F-4D97-AF65-F5344CB8AC3E}">
        <p14:creationId xmlns:p14="http://schemas.microsoft.com/office/powerpoint/2010/main" val="94140369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B119028D-562D-16E7-5E89-E0CDEC5AD6E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4" name="Foto 2">
            <a:extLst>
              <a:ext uri="{FF2B5EF4-FFF2-40B4-BE49-F238E27FC236}">
                <a16:creationId xmlns:a16="http://schemas.microsoft.com/office/drawing/2014/main" id="{765A344A-AE9C-3398-65CE-976603D3D3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4324F579-F8ED-BB22-0430-C903C3F7BF86}"/>
              </a:ext>
            </a:extLst>
          </p:cNvPr>
          <p:cNvSpPr/>
          <p:nvPr/>
        </p:nvSpPr>
        <p:spPr>
          <a:xfrm>
            <a:off x="6813498" y="410521"/>
            <a:ext cx="1510698"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Matt Kieffer</a:t>
            </a:r>
          </a:p>
        </p:txBody>
      </p:sp>
    </p:spTree>
    <p:extLst>
      <p:ext uri="{BB962C8B-B14F-4D97-AF65-F5344CB8AC3E}">
        <p14:creationId xmlns:p14="http://schemas.microsoft.com/office/powerpoint/2010/main" val="155066173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35BBA3E-FC48-86C2-6174-6E6F09DBBB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BA253741-CAC3-69DA-6F6F-2E1B215238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2186BB86-D126-5EB8-3261-475B9C48B75C}"/>
              </a:ext>
            </a:extLst>
          </p:cNvPr>
          <p:cNvSpPr/>
          <p:nvPr/>
        </p:nvSpPr>
        <p:spPr>
          <a:xfrm>
            <a:off x="6481676" y="410521"/>
            <a:ext cx="1842520"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Damian Entwistle</a:t>
            </a:r>
          </a:p>
        </p:txBody>
      </p:sp>
    </p:spTree>
    <p:extLst>
      <p:ext uri="{BB962C8B-B14F-4D97-AF65-F5344CB8AC3E}">
        <p14:creationId xmlns:p14="http://schemas.microsoft.com/office/powerpoint/2010/main" val="91793079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C033507-A3EE-E540-92BB-1FCB6A14528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4" name="Foto 2">
            <a:extLst>
              <a:ext uri="{FF2B5EF4-FFF2-40B4-BE49-F238E27FC236}">
                <a16:creationId xmlns:a16="http://schemas.microsoft.com/office/drawing/2014/main" id="{CF5120EE-1F82-3C40-1A42-F31260A3035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E3126037-BDE2-074A-4B67-5709D610AEB2}"/>
              </a:ext>
            </a:extLst>
          </p:cNvPr>
          <p:cNvSpPr/>
          <p:nvPr/>
        </p:nvSpPr>
        <p:spPr>
          <a:xfrm>
            <a:off x="6813498" y="410521"/>
            <a:ext cx="1510698"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Matt Kieffer</a:t>
            </a:r>
          </a:p>
        </p:txBody>
      </p:sp>
    </p:spTree>
    <p:extLst>
      <p:ext uri="{BB962C8B-B14F-4D97-AF65-F5344CB8AC3E}">
        <p14:creationId xmlns:p14="http://schemas.microsoft.com/office/powerpoint/2010/main" val="254736574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C50D07D3-6BFA-D806-3847-EE554730688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B204F8B2-93E4-693E-622E-5B85926D64B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8D3AB149-15D0-B2C1-D4F2-D15288875E2C}"/>
              </a:ext>
            </a:extLst>
          </p:cNvPr>
          <p:cNvSpPr/>
          <p:nvPr/>
        </p:nvSpPr>
        <p:spPr>
          <a:xfrm>
            <a:off x="6900060" y="410521"/>
            <a:ext cx="1424136"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Luigi Rosa</a:t>
            </a:r>
          </a:p>
        </p:txBody>
      </p:sp>
    </p:spTree>
    <p:extLst>
      <p:ext uri="{BB962C8B-B14F-4D97-AF65-F5344CB8AC3E}">
        <p14:creationId xmlns:p14="http://schemas.microsoft.com/office/powerpoint/2010/main" val="51650707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14FE6450-B154-650B-E058-5379E4CB16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4" name="Foto 2">
            <a:extLst>
              <a:ext uri="{FF2B5EF4-FFF2-40B4-BE49-F238E27FC236}">
                <a16:creationId xmlns:a16="http://schemas.microsoft.com/office/drawing/2014/main" id="{0DFC0D47-DA60-B214-2614-A209C22CD0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1007E220-3823-7970-F892-69FD58BCB357}"/>
              </a:ext>
            </a:extLst>
          </p:cNvPr>
          <p:cNvSpPr/>
          <p:nvPr/>
        </p:nvSpPr>
        <p:spPr>
          <a:xfrm>
            <a:off x="6813498" y="410521"/>
            <a:ext cx="1510698"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Matt Kieffer</a:t>
            </a:r>
          </a:p>
        </p:txBody>
      </p:sp>
    </p:spTree>
    <p:extLst>
      <p:ext uri="{BB962C8B-B14F-4D97-AF65-F5344CB8AC3E}">
        <p14:creationId xmlns:p14="http://schemas.microsoft.com/office/powerpoint/2010/main" val="329458432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392F2DD-7F4A-A691-4ACC-7DE4A69ABFA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5" name="Foto 2">
            <a:extLst>
              <a:ext uri="{FF2B5EF4-FFF2-40B4-BE49-F238E27FC236}">
                <a16:creationId xmlns:a16="http://schemas.microsoft.com/office/drawing/2014/main" id="{C6461DBD-4503-12E5-8574-6F66A679A75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29E44310-009D-BD1A-E687-571DF98608E4}"/>
              </a:ext>
            </a:extLst>
          </p:cNvPr>
          <p:cNvSpPr/>
          <p:nvPr/>
        </p:nvSpPr>
        <p:spPr>
          <a:xfrm>
            <a:off x="6783040" y="410521"/>
            <a:ext cx="1541156"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Kuruc Milan</a:t>
            </a:r>
          </a:p>
        </p:txBody>
      </p:sp>
    </p:spTree>
    <p:extLst>
      <p:ext uri="{BB962C8B-B14F-4D97-AF65-F5344CB8AC3E}">
        <p14:creationId xmlns:p14="http://schemas.microsoft.com/office/powerpoint/2010/main" val="249320915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2500"/>
                                        <p:tgtEl>
                                          <p:spTgt spid="5"/>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13407EAB-9D1B-9FE6-9A59-11BB0500C5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60CA9400-6C4D-16ED-4A7C-BE40EEF63D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925D0569-B622-310A-0D3C-82DE76CD5E97}"/>
              </a:ext>
            </a:extLst>
          </p:cNvPr>
          <p:cNvSpPr/>
          <p:nvPr/>
        </p:nvSpPr>
        <p:spPr>
          <a:xfrm>
            <a:off x="6783040" y="410521"/>
            <a:ext cx="1541156"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Kuruc Milan</a:t>
            </a:r>
          </a:p>
        </p:txBody>
      </p:sp>
    </p:spTree>
    <p:extLst>
      <p:ext uri="{BB962C8B-B14F-4D97-AF65-F5344CB8AC3E}">
        <p14:creationId xmlns:p14="http://schemas.microsoft.com/office/powerpoint/2010/main" val="355154177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D28400E-49FB-01F1-5B27-F17F7233C92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49D7C160-BBEF-857C-F332-283FE98E887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0F785FB3-B0B0-0BBF-DAAF-239827613D3F}"/>
              </a:ext>
            </a:extLst>
          </p:cNvPr>
          <p:cNvSpPr/>
          <p:nvPr/>
        </p:nvSpPr>
        <p:spPr>
          <a:xfrm>
            <a:off x="6783040" y="410521"/>
            <a:ext cx="1541156"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Kuruc Milan</a:t>
            </a:r>
          </a:p>
        </p:txBody>
      </p:sp>
    </p:spTree>
    <p:extLst>
      <p:ext uri="{BB962C8B-B14F-4D97-AF65-F5344CB8AC3E}">
        <p14:creationId xmlns:p14="http://schemas.microsoft.com/office/powerpoint/2010/main" val="205761153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C9CDA077-1422-0D51-3939-C8617816F3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4" name="Foto 2">
            <a:extLst>
              <a:ext uri="{FF2B5EF4-FFF2-40B4-BE49-F238E27FC236}">
                <a16:creationId xmlns:a16="http://schemas.microsoft.com/office/drawing/2014/main" id="{0CDCC2CF-8E38-2EFC-2B98-B6A7670FB27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3FF8D3A0-7BF1-5291-C534-DADE4678D1F0}"/>
              </a:ext>
            </a:extLst>
          </p:cNvPr>
          <p:cNvSpPr/>
          <p:nvPr/>
        </p:nvSpPr>
        <p:spPr>
          <a:xfrm>
            <a:off x="6813498" y="410521"/>
            <a:ext cx="1510698"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Matt Kieffer</a:t>
            </a:r>
          </a:p>
        </p:txBody>
      </p:sp>
    </p:spTree>
    <p:extLst>
      <p:ext uri="{BB962C8B-B14F-4D97-AF65-F5344CB8AC3E}">
        <p14:creationId xmlns:p14="http://schemas.microsoft.com/office/powerpoint/2010/main" val="410456382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7C1F9FC1-EE42-4478-6DFA-BF48A706B44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E914AEFA-0624-B018-FF65-E18492C016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7B4EE2B4-0649-BD4E-0A44-9D6814227BEC}"/>
              </a:ext>
            </a:extLst>
          </p:cNvPr>
          <p:cNvSpPr/>
          <p:nvPr/>
        </p:nvSpPr>
        <p:spPr>
          <a:xfrm>
            <a:off x="6783040" y="410521"/>
            <a:ext cx="1541156"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Kuruc Milan</a:t>
            </a:r>
          </a:p>
        </p:txBody>
      </p:sp>
    </p:spTree>
    <p:extLst>
      <p:ext uri="{BB962C8B-B14F-4D97-AF65-F5344CB8AC3E}">
        <p14:creationId xmlns:p14="http://schemas.microsoft.com/office/powerpoint/2010/main" val="286242303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13DA602A-8FCC-291B-A511-0469D620C07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9CB3DFA0-1055-95D7-D534-6E541DFC2FD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E3A3B3C4-3A2C-0410-6F54-12812FF518FE}"/>
              </a:ext>
            </a:extLst>
          </p:cNvPr>
          <p:cNvSpPr/>
          <p:nvPr/>
        </p:nvSpPr>
        <p:spPr>
          <a:xfrm>
            <a:off x="6481676" y="410521"/>
            <a:ext cx="1842520"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Damian Entwistle</a:t>
            </a:r>
          </a:p>
        </p:txBody>
      </p:sp>
    </p:spTree>
    <p:extLst>
      <p:ext uri="{BB962C8B-B14F-4D97-AF65-F5344CB8AC3E}">
        <p14:creationId xmlns:p14="http://schemas.microsoft.com/office/powerpoint/2010/main" val="212631406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4FC0A00D-CB75-D1D0-21B6-F7D9DF413E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A9F94B1F-5488-901A-8854-1385516D704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804DBFCB-9A78-B501-E690-BA7321A196ED}"/>
              </a:ext>
            </a:extLst>
          </p:cNvPr>
          <p:cNvSpPr/>
          <p:nvPr/>
        </p:nvSpPr>
        <p:spPr>
          <a:xfrm>
            <a:off x="6481676" y="410521"/>
            <a:ext cx="1842520"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Damian Entwistle</a:t>
            </a:r>
          </a:p>
        </p:txBody>
      </p:sp>
    </p:spTree>
    <p:extLst>
      <p:ext uri="{BB962C8B-B14F-4D97-AF65-F5344CB8AC3E}">
        <p14:creationId xmlns:p14="http://schemas.microsoft.com/office/powerpoint/2010/main" val="78940324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8EAC408A-16DD-F19B-42E9-31C6B2BD3BD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4" name="Foto 2">
            <a:extLst>
              <a:ext uri="{FF2B5EF4-FFF2-40B4-BE49-F238E27FC236}">
                <a16:creationId xmlns:a16="http://schemas.microsoft.com/office/drawing/2014/main" id="{7A081421-26CE-ABB9-01DE-9417D845E7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565D897A-6944-171E-FB10-CD9DC1716AE9}"/>
              </a:ext>
            </a:extLst>
          </p:cNvPr>
          <p:cNvSpPr/>
          <p:nvPr/>
        </p:nvSpPr>
        <p:spPr>
          <a:xfrm>
            <a:off x="6813498" y="410521"/>
            <a:ext cx="1510698"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Matt Kieffer</a:t>
            </a:r>
          </a:p>
        </p:txBody>
      </p:sp>
    </p:spTree>
    <p:extLst>
      <p:ext uri="{BB962C8B-B14F-4D97-AF65-F5344CB8AC3E}">
        <p14:creationId xmlns:p14="http://schemas.microsoft.com/office/powerpoint/2010/main" val="285151745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7134ED65-2E05-5C0B-3BD6-22C29B5D9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A03A5B2C-7CFE-EA69-97BF-1CBA5C9F638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B8FFCA15-A3FA-E2D9-FD98-8A27B336051C}"/>
              </a:ext>
            </a:extLst>
          </p:cNvPr>
          <p:cNvSpPr/>
          <p:nvPr/>
        </p:nvSpPr>
        <p:spPr>
          <a:xfrm>
            <a:off x="6481676" y="410521"/>
            <a:ext cx="1842520"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Damian Entwistle</a:t>
            </a:r>
          </a:p>
        </p:txBody>
      </p:sp>
    </p:spTree>
    <p:extLst>
      <p:ext uri="{BB962C8B-B14F-4D97-AF65-F5344CB8AC3E}">
        <p14:creationId xmlns:p14="http://schemas.microsoft.com/office/powerpoint/2010/main" val="27009909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13078248-C7F2-D2E6-BACD-DCA8F665D21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4" name="Foto 2">
            <a:extLst>
              <a:ext uri="{FF2B5EF4-FFF2-40B4-BE49-F238E27FC236}">
                <a16:creationId xmlns:a16="http://schemas.microsoft.com/office/drawing/2014/main" id="{5FECF2D8-E0E4-603C-B049-0C2F61DFA0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C3F006FC-AFDF-6D9F-3DE2-91A418E0A527}"/>
              </a:ext>
            </a:extLst>
          </p:cNvPr>
          <p:cNvSpPr/>
          <p:nvPr/>
        </p:nvSpPr>
        <p:spPr>
          <a:xfrm>
            <a:off x="6813498" y="410521"/>
            <a:ext cx="1510698"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Matt Kieffer</a:t>
            </a:r>
          </a:p>
        </p:txBody>
      </p:sp>
    </p:spTree>
    <p:extLst>
      <p:ext uri="{BB962C8B-B14F-4D97-AF65-F5344CB8AC3E}">
        <p14:creationId xmlns:p14="http://schemas.microsoft.com/office/powerpoint/2010/main" val="370604198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27B6FEE2-605A-4EBD-F6A9-CA8F771196A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0A20A604-7F2D-2E67-1990-52E399E3914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8AF87F75-1DC6-306C-13D1-6A6603F4BC34}"/>
              </a:ext>
            </a:extLst>
          </p:cNvPr>
          <p:cNvSpPr/>
          <p:nvPr/>
        </p:nvSpPr>
        <p:spPr>
          <a:xfrm>
            <a:off x="6783040" y="410521"/>
            <a:ext cx="1541156"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Kuruc Milan</a:t>
            </a:r>
          </a:p>
        </p:txBody>
      </p:sp>
    </p:spTree>
    <p:extLst>
      <p:ext uri="{BB962C8B-B14F-4D97-AF65-F5344CB8AC3E}">
        <p14:creationId xmlns:p14="http://schemas.microsoft.com/office/powerpoint/2010/main" val="249559079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0654EC73-3359-6B7E-C3B5-01B74A785F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DBC39E5D-67B3-B391-B659-FFC0D21648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2127D117-EE09-C9F5-C8C7-85D72329E386}"/>
              </a:ext>
            </a:extLst>
          </p:cNvPr>
          <p:cNvSpPr/>
          <p:nvPr/>
        </p:nvSpPr>
        <p:spPr>
          <a:xfrm>
            <a:off x="6481676" y="410521"/>
            <a:ext cx="1842520"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Damian Entwistle</a:t>
            </a:r>
          </a:p>
        </p:txBody>
      </p:sp>
    </p:spTree>
    <p:extLst>
      <p:ext uri="{BB962C8B-B14F-4D97-AF65-F5344CB8AC3E}">
        <p14:creationId xmlns:p14="http://schemas.microsoft.com/office/powerpoint/2010/main" val="102157711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65EE241B-E4A1-751B-BE02-37C4A762408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FF7607B4-4DAA-E124-43DC-5AFD3B5B44F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3CC50D92-53EB-00A7-B5C9-D7A0012DA61B}"/>
              </a:ext>
            </a:extLst>
          </p:cNvPr>
          <p:cNvSpPr/>
          <p:nvPr/>
        </p:nvSpPr>
        <p:spPr>
          <a:xfrm>
            <a:off x="6481676" y="410521"/>
            <a:ext cx="1842520"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Damian Entwistle</a:t>
            </a:r>
          </a:p>
        </p:txBody>
      </p:sp>
    </p:spTree>
    <p:extLst>
      <p:ext uri="{BB962C8B-B14F-4D97-AF65-F5344CB8AC3E}">
        <p14:creationId xmlns:p14="http://schemas.microsoft.com/office/powerpoint/2010/main" val="427361395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F39C2A98-09AF-8C10-C731-3834886D84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78C99549-F558-8E1D-073B-58A1B35ACA5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DACC03CD-E5BF-2593-204D-E2C9707A7C5E}"/>
              </a:ext>
            </a:extLst>
          </p:cNvPr>
          <p:cNvSpPr/>
          <p:nvPr/>
        </p:nvSpPr>
        <p:spPr>
          <a:xfrm>
            <a:off x="6481676" y="410521"/>
            <a:ext cx="1842520"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Damian Entwistle</a:t>
            </a:r>
          </a:p>
        </p:txBody>
      </p:sp>
    </p:spTree>
    <p:extLst>
      <p:ext uri="{BB962C8B-B14F-4D97-AF65-F5344CB8AC3E}">
        <p14:creationId xmlns:p14="http://schemas.microsoft.com/office/powerpoint/2010/main" val="417481144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1BC1487E-21AC-FFF8-DA95-7EAB08575F4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4" name="Foto 2">
            <a:extLst>
              <a:ext uri="{FF2B5EF4-FFF2-40B4-BE49-F238E27FC236}">
                <a16:creationId xmlns:a16="http://schemas.microsoft.com/office/drawing/2014/main" id="{8C3AB2EF-2F38-7A44-3D17-F4589EDE388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7393FDFF-A4E2-FFE0-326C-CBC3C63A115A}"/>
              </a:ext>
            </a:extLst>
          </p:cNvPr>
          <p:cNvSpPr/>
          <p:nvPr/>
        </p:nvSpPr>
        <p:spPr>
          <a:xfrm>
            <a:off x="6813498" y="410521"/>
            <a:ext cx="1510698"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Matt Kieffer</a:t>
            </a:r>
          </a:p>
        </p:txBody>
      </p:sp>
    </p:spTree>
    <p:extLst>
      <p:ext uri="{BB962C8B-B14F-4D97-AF65-F5344CB8AC3E}">
        <p14:creationId xmlns:p14="http://schemas.microsoft.com/office/powerpoint/2010/main" val="337284094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9100EED4-B8DA-50A5-3186-6B6C145958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1C57C593-2074-9863-FCC7-50CB6911823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CCE37F41-DA49-4601-06BA-01601FFE4420}"/>
              </a:ext>
            </a:extLst>
          </p:cNvPr>
          <p:cNvSpPr/>
          <p:nvPr/>
        </p:nvSpPr>
        <p:spPr>
          <a:xfrm>
            <a:off x="6481676" y="410521"/>
            <a:ext cx="1842520"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Damian Entwistle</a:t>
            </a:r>
          </a:p>
        </p:txBody>
      </p:sp>
    </p:spTree>
    <p:extLst>
      <p:ext uri="{BB962C8B-B14F-4D97-AF65-F5344CB8AC3E}">
        <p14:creationId xmlns:p14="http://schemas.microsoft.com/office/powerpoint/2010/main" val="1894672217"/>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5B2D780F-1A71-2BC2-2405-1D89D3B4BF4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91A64D6E-8BF0-D065-E309-79F6F763E5F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27CAE1B4-7ADB-6E2F-0A7F-8E4685D3EEA2}"/>
              </a:ext>
            </a:extLst>
          </p:cNvPr>
          <p:cNvSpPr/>
          <p:nvPr/>
        </p:nvSpPr>
        <p:spPr>
          <a:xfrm>
            <a:off x="6783040" y="410521"/>
            <a:ext cx="1541156"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Kuruc Milan</a:t>
            </a:r>
          </a:p>
        </p:txBody>
      </p:sp>
    </p:spTree>
    <p:extLst>
      <p:ext uri="{BB962C8B-B14F-4D97-AF65-F5344CB8AC3E}">
        <p14:creationId xmlns:p14="http://schemas.microsoft.com/office/powerpoint/2010/main" val="267674875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16D242EC-02B5-E40D-DB78-6DE5B8BD971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BAB745AF-AED2-D735-4B6F-148A01410CF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7C1D1D9A-A35D-2E7A-5494-C3DFD9676D0E}"/>
              </a:ext>
            </a:extLst>
          </p:cNvPr>
          <p:cNvSpPr/>
          <p:nvPr/>
        </p:nvSpPr>
        <p:spPr>
          <a:xfrm>
            <a:off x="6481676" y="410521"/>
            <a:ext cx="1842520"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Damian Entwistle</a:t>
            </a:r>
          </a:p>
        </p:txBody>
      </p:sp>
    </p:spTree>
    <p:extLst>
      <p:ext uri="{BB962C8B-B14F-4D97-AF65-F5344CB8AC3E}">
        <p14:creationId xmlns:p14="http://schemas.microsoft.com/office/powerpoint/2010/main" val="44948203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05B1C347-6D3D-C6B2-FAA1-A5011A480BE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EE3CB72F-421D-06A4-4545-8CD14B654DF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870276E7-8125-8DEB-D078-A26D4857C320}"/>
              </a:ext>
            </a:extLst>
          </p:cNvPr>
          <p:cNvSpPr/>
          <p:nvPr/>
        </p:nvSpPr>
        <p:spPr>
          <a:xfrm>
            <a:off x="6783040" y="410521"/>
            <a:ext cx="1541156"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Kuruc Milan</a:t>
            </a:r>
          </a:p>
        </p:txBody>
      </p:sp>
    </p:spTree>
    <p:extLst>
      <p:ext uri="{BB962C8B-B14F-4D97-AF65-F5344CB8AC3E}">
        <p14:creationId xmlns:p14="http://schemas.microsoft.com/office/powerpoint/2010/main" val="287559834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C7934B3C-1ECA-BE54-8C22-3BB19B9AD45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63FFA38A-5673-E96F-AF6E-44DCF5C2235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253FADE4-6F7B-618E-8D52-7AFEF9739EA5}"/>
              </a:ext>
            </a:extLst>
          </p:cNvPr>
          <p:cNvSpPr/>
          <p:nvPr/>
        </p:nvSpPr>
        <p:spPr>
          <a:xfrm>
            <a:off x="6784644" y="410521"/>
            <a:ext cx="1539552"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Nigel Swales</a:t>
            </a:r>
          </a:p>
        </p:txBody>
      </p:sp>
    </p:spTree>
    <p:extLst>
      <p:ext uri="{BB962C8B-B14F-4D97-AF65-F5344CB8AC3E}">
        <p14:creationId xmlns:p14="http://schemas.microsoft.com/office/powerpoint/2010/main" val="3271001726"/>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51F94A3C-B63F-3A51-65B1-EC32A22D233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30FA6E61-2D8C-69B8-46C0-C08F9FF90E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9DC27C29-01F9-B35D-881A-4BF9273B2EB3}"/>
              </a:ext>
            </a:extLst>
          </p:cNvPr>
          <p:cNvSpPr/>
          <p:nvPr/>
        </p:nvSpPr>
        <p:spPr>
          <a:xfrm>
            <a:off x="6481676" y="410521"/>
            <a:ext cx="1842520"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Damian Entwistle</a:t>
            </a:r>
          </a:p>
        </p:txBody>
      </p:sp>
    </p:spTree>
    <p:extLst>
      <p:ext uri="{BB962C8B-B14F-4D97-AF65-F5344CB8AC3E}">
        <p14:creationId xmlns:p14="http://schemas.microsoft.com/office/powerpoint/2010/main" val="2899087508"/>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DB3D09B2-2D80-62AF-E446-BF3B2C659C1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9338591E-24BE-88F4-1164-F5D1F84AC86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3C96DF47-5DD8-FAD3-D42E-599579A11302}"/>
              </a:ext>
            </a:extLst>
          </p:cNvPr>
          <p:cNvSpPr/>
          <p:nvPr/>
        </p:nvSpPr>
        <p:spPr>
          <a:xfrm>
            <a:off x="6900060" y="410521"/>
            <a:ext cx="1424136"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Luigi Rosa</a:t>
            </a:r>
          </a:p>
        </p:txBody>
      </p:sp>
    </p:spTree>
    <p:extLst>
      <p:ext uri="{BB962C8B-B14F-4D97-AF65-F5344CB8AC3E}">
        <p14:creationId xmlns:p14="http://schemas.microsoft.com/office/powerpoint/2010/main" val="285446735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4A3D6811-301E-A783-0AEB-25E475B397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BCA2096C-D102-31B9-3150-A980FC513FA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BF2A19F7-894A-22DD-A696-8B86A4F567ED}"/>
              </a:ext>
            </a:extLst>
          </p:cNvPr>
          <p:cNvSpPr/>
          <p:nvPr/>
        </p:nvSpPr>
        <p:spPr>
          <a:xfrm>
            <a:off x="6784644" y="410521"/>
            <a:ext cx="1539552"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Nigel Swales</a:t>
            </a:r>
          </a:p>
        </p:txBody>
      </p:sp>
    </p:spTree>
    <p:extLst>
      <p:ext uri="{BB962C8B-B14F-4D97-AF65-F5344CB8AC3E}">
        <p14:creationId xmlns:p14="http://schemas.microsoft.com/office/powerpoint/2010/main" val="3932597070"/>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4A4A16B8-3915-F199-E7E5-7AF3C8780A9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B2915D45-BA09-3A7B-4016-C371C3D1319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ECA630D9-B09C-45FD-E1B7-EACF79A50492}"/>
              </a:ext>
            </a:extLst>
          </p:cNvPr>
          <p:cNvSpPr/>
          <p:nvPr/>
        </p:nvSpPr>
        <p:spPr>
          <a:xfrm>
            <a:off x="6900060" y="410521"/>
            <a:ext cx="1424136"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Luigi Rosa</a:t>
            </a:r>
          </a:p>
        </p:txBody>
      </p:sp>
    </p:spTree>
    <p:extLst>
      <p:ext uri="{BB962C8B-B14F-4D97-AF65-F5344CB8AC3E}">
        <p14:creationId xmlns:p14="http://schemas.microsoft.com/office/powerpoint/2010/main" val="2411577891"/>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FCD44670-4485-4A73-9CA1-16876DF665D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1D4472F2-310E-1835-5DA2-9ECC7CA2F32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828D1A26-B7EF-3096-F1BD-4AA829E26AC1}"/>
              </a:ext>
            </a:extLst>
          </p:cNvPr>
          <p:cNvSpPr/>
          <p:nvPr/>
        </p:nvSpPr>
        <p:spPr>
          <a:xfrm>
            <a:off x="6900060" y="410521"/>
            <a:ext cx="1424136"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Luigi Rosa</a:t>
            </a:r>
          </a:p>
        </p:txBody>
      </p:sp>
    </p:spTree>
    <p:extLst>
      <p:ext uri="{BB962C8B-B14F-4D97-AF65-F5344CB8AC3E}">
        <p14:creationId xmlns:p14="http://schemas.microsoft.com/office/powerpoint/2010/main" val="34926599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CCFAFCD1-72A2-67F5-239B-EB532AD6D7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F449BB7B-DF64-56F9-248F-BF1012520CF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5E980522-94CF-4252-E5CC-D1606A2F8C05}"/>
              </a:ext>
            </a:extLst>
          </p:cNvPr>
          <p:cNvSpPr/>
          <p:nvPr/>
        </p:nvSpPr>
        <p:spPr>
          <a:xfrm>
            <a:off x="6900060" y="410521"/>
            <a:ext cx="1424136"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Luigi Rosa</a:t>
            </a:r>
          </a:p>
        </p:txBody>
      </p:sp>
    </p:spTree>
    <p:extLst>
      <p:ext uri="{BB962C8B-B14F-4D97-AF65-F5344CB8AC3E}">
        <p14:creationId xmlns:p14="http://schemas.microsoft.com/office/powerpoint/2010/main" val="3235288074"/>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D91A85B6-1A38-FC8C-CFB8-6E785D56B3D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4" name="Foto 2">
            <a:extLst>
              <a:ext uri="{FF2B5EF4-FFF2-40B4-BE49-F238E27FC236}">
                <a16:creationId xmlns:a16="http://schemas.microsoft.com/office/drawing/2014/main" id="{E3A334FB-B5BB-8189-872C-6DB48B4EFC3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71500F5A-C155-E704-E175-EA1A7C1EDD7B}"/>
              </a:ext>
            </a:extLst>
          </p:cNvPr>
          <p:cNvSpPr/>
          <p:nvPr/>
        </p:nvSpPr>
        <p:spPr>
          <a:xfrm>
            <a:off x="6813498" y="410521"/>
            <a:ext cx="1510698"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Matt Kieffer</a:t>
            </a:r>
          </a:p>
        </p:txBody>
      </p:sp>
    </p:spTree>
    <p:extLst>
      <p:ext uri="{BB962C8B-B14F-4D97-AF65-F5344CB8AC3E}">
        <p14:creationId xmlns:p14="http://schemas.microsoft.com/office/powerpoint/2010/main" val="2842271855"/>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A513F1D1-558B-C10A-585B-4CEE8380EF1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6"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46D5DF25-7C59-B66A-29B7-9562D30AA09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36CBDD02-CA5F-AD7A-A61C-697290DED64C}"/>
              </a:ext>
            </a:extLst>
          </p:cNvPr>
          <p:cNvSpPr/>
          <p:nvPr/>
        </p:nvSpPr>
        <p:spPr>
          <a:xfrm>
            <a:off x="6481676" y="410521"/>
            <a:ext cx="1842520"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Damian Entwistle</a:t>
            </a:r>
          </a:p>
        </p:txBody>
      </p:sp>
    </p:spTree>
    <p:extLst>
      <p:ext uri="{BB962C8B-B14F-4D97-AF65-F5344CB8AC3E}">
        <p14:creationId xmlns:p14="http://schemas.microsoft.com/office/powerpoint/2010/main" val="477461369"/>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Foto 0">
            <a:extLst>
              <a:ext uri="{FF2B5EF4-FFF2-40B4-BE49-F238E27FC236}">
                <a16:creationId xmlns:a16="http://schemas.microsoft.com/office/drawing/2014/main" id="{F32D9D61-01B6-10AE-DF04-AE28B4434E1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9" name="Foto 1">
            <a:extLst>
              <a:ext uri="{FF2B5EF4-FFF2-40B4-BE49-F238E27FC236}">
                <a16:creationId xmlns:a16="http://schemas.microsoft.com/office/drawing/2014/main" id="{2D918697-FB9D-E2E5-F30C-B0B224EB1F0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4" name="Foto 2">
            <a:extLst>
              <a:ext uri="{FF2B5EF4-FFF2-40B4-BE49-F238E27FC236}">
                <a16:creationId xmlns:a16="http://schemas.microsoft.com/office/drawing/2014/main" id="{B591D692-D713-C7A5-915E-9483E5946DB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5" cy="8569954"/>
          </a:xfrm>
          <a:prstGeom prst="rect">
            <a:avLst/>
          </a:prstGeom>
        </p:spPr>
      </p:pic>
      <p:pic>
        <p:nvPicPr>
          <p:cNvPr id="2" name="Rám">
            <a:extLst>
              <a:ext uri="{FF2B5EF4-FFF2-40B4-BE49-F238E27FC236}">
                <a16:creationId xmlns:a16="http://schemas.microsoft.com/office/drawing/2014/main" id="{CCEE898A-C999-7C66-6A75-B55B6EAB8E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3" name="Autor">
            <a:extLst>
              <a:ext uri="{FF2B5EF4-FFF2-40B4-BE49-F238E27FC236}">
                <a16:creationId xmlns:a16="http://schemas.microsoft.com/office/drawing/2014/main" id="{050A75C0-264A-F13B-7C8D-F81F7668EF74}"/>
              </a:ext>
            </a:extLst>
          </p:cNvPr>
          <p:cNvSpPr/>
          <p:nvPr/>
        </p:nvSpPr>
        <p:spPr>
          <a:xfrm>
            <a:off x="6787850" y="410521"/>
            <a:ext cx="1536346" cy="226591"/>
          </a:xfrm>
          <a:prstGeom prst="rect">
            <a:avLst/>
          </a:prstGeom>
          <a:gradFill>
            <a:gsLst>
              <a:gs pos="0">
                <a:schemeClr val="accent1">
                  <a:lumMod val="5000"/>
                  <a:lumOff val="95000"/>
                </a:schemeClr>
              </a:gs>
              <a:gs pos="74000">
                <a:srgbClr val="F1D087"/>
              </a:gs>
              <a:gs pos="83000">
                <a:srgbClr val="E8B440"/>
              </a:gs>
              <a:gs pos="100000">
                <a:srgbClr val="E9B645"/>
              </a:gs>
            </a:gsLst>
            <a:lin ang="5400000" scaled="1"/>
          </a:gradFill>
          <a:ln w="25400">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36000" rIns="144000" bIns="36000" rtlCol="0" anchor="ctr">
            <a:spAutoFit/>
          </a:bodyPr>
          <a:lstStyle/>
          <a:p>
            <a:pPr algn="r"/>
            <a:r>
              <a:rPr lang="sk-SK" sz="1000" i="1">
                <a:ln w="6350">
                  <a:solidFill>
                    <a:schemeClr val="tx1">
                      <a:alpha val="40000"/>
                    </a:schemeClr>
                  </a:solidFill>
                </a:ln>
                <a:solidFill>
                  <a:schemeClr val="tx1"/>
                </a:solidFill>
                <a:latin typeface="Contus T OT" pitchFamily="2" charset="0"/>
              </a:rPr>
              <a:t>Photo © Maite Elorza</a:t>
            </a:r>
          </a:p>
        </p:txBody>
      </p:sp>
    </p:spTree>
    <p:extLst>
      <p:ext uri="{BB962C8B-B14F-4D97-AF65-F5344CB8AC3E}">
        <p14:creationId xmlns:p14="http://schemas.microsoft.com/office/powerpoint/2010/main" val="789236735"/>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500"/>
                                        <p:tgtEl>
                                          <p:spTgt spid="9"/>
                                        </p:tgtEl>
                                      </p:cBhvr>
                                    </p:animEffect>
                                  </p:childTnLst>
                                </p:cTn>
                              </p:par>
                              <p:par>
                                <p:cTn id="8" presetID="22" presetClass="entr" presetSubtype="4"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2500"/>
                                        <p:tgtEl>
                                          <p:spTgt spid="4"/>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9D4EB88E-0396-E3B6-6FBC-C1CF0F3F32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42218" y="684378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798522" y="5652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798522" y="5076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5" name="Fotografie 3">
            <a:extLst>
              <a:ext uri="{FF2B5EF4-FFF2-40B4-BE49-F238E27FC236}">
                <a16:creationId xmlns:a16="http://schemas.microsoft.com/office/drawing/2014/main" id="{946BB751-86AB-B51C-C882-A0D5A659DF6B}"/>
              </a:ext>
            </a:extLst>
          </p:cNvPr>
          <p:cNvSpPr/>
          <p:nvPr/>
        </p:nvSpPr>
        <p:spPr>
          <a:xfrm>
            <a:off x="1783302" y="3960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400">
                <a:solidFill>
                  <a:prstClr val="black"/>
                </a:solidFill>
                <a:latin typeface="Nadianne" panose="03020902050305070206" pitchFamily="66" charset="0"/>
              </a:rPr>
              <a:t>Kuruc Milan  (Slovakia)</a:t>
            </a:r>
            <a:endPar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4" name="Fotografie 2">
            <a:extLst>
              <a:ext uri="{FF2B5EF4-FFF2-40B4-BE49-F238E27FC236}">
                <a16:creationId xmlns:a16="http://schemas.microsoft.com/office/drawing/2014/main" id="{26258F74-3E98-2AFB-0912-F0BCA64DC3D4}"/>
              </a:ext>
            </a:extLst>
          </p:cNvPr>
          <p:cNvSpPr/>
          <p:nvPr/>
        </p:nvSpPr>
        <p:spPr>
          <a:xfrm>
            <a:off x="1798522" y="3384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400">
                <a:solidFill>
                  <a:prstClr val="black"/>
                </a:solidFill>
                <a:latin typeface="Nadianne" panose="03020902050305070206" pitchFamily="66" charset="0"/>
              </a:rPr>
              <a:t>Matt Kieffer  (UK)</a:t>
            </a:r>
          </a:p>
        </p:txBody>
      </p:sp>
      <p:sp>
        <p:nvSpPr>
          <p:cNvPr id="9" name="Fotografie 1">
            <a:extLst>
              <a:ext uri="{FF2B5EF4-FFF2-40B4-BE49-F238E27FC236}">
                <a16:creationId xmlns:a16="http://schemas.microsoft.com/office/drawing/2014/main" id="{8A943F77-9CAD-44CA-9947-0D7C2DE95600}"/>
              </a:ext>
            </a:extLst>
          </p:cNvPr>
          <p:cNvSpPr/>
          <p:nvPr/>
        </p:nvSpPr>
        <p:spPr>
          <a:xfrm>
            <a:off x="1798522" y="2808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400">
                <a:solidFill>
                  <a:prstClr val="black"/>
                </a:solidFill>
                <a:latin typeface="Nadianne" panose="03020902050305070206" pitchFamily="66" charset="0"/>
              </a:rPr>
              <a:t>Damian Entwistle  (UK)</a:t>
            </a:r>
            <a:endPar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16" name="Hudba">
            <a:extLst>
              <a:ext uri="{FF2B5EF4-FFF2-40B4-BE49-F238E27FC236}">
                <a16:creationId xmlns:a16="http://schemas.microsoft.com/office/drawing/2014/main" id="{39178D16-2F76-4235-9FD6-FFABA7B8268E}"/>
              </a:ext>
            </a:extLst>
          </p:cNvPr>
          <p:cNvSpPr/>
          <p:nvPr/>
        </p:nvSpPr>
        <p:spPr>
          <a:xfrm>
            <a:off x="1798522" y="2268000"/>
            <a:ext cx="9720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fi-FI" sz="2400">
                <a:solidFill>
                  <a:prstClr val="black"/>
                </a:solidFill>
                <a:latin typeface="Nadianne" panose="03020902050305070206" pitchFamily="66" charset="0"/>
              </a:rPr>
              <a:t>Alirio Diaz - Recuerdos de Alhambra</a:t>
            </a:r>
            <a:endParaRPr kumimoji="0" lang="fr-FR" sz="24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20" name="Rok">
            <a:extLst>
              <a:ext uri="{FF2B5EF4-FFF2-40B4-BE49-F238E27FC236}">
                <a16:creationId xmlns:a16="http://schemas.microsoft.com/office/drawing/2014/main" id="{F5420CD4-49D3-4E47-88DA-F3C7894A893C}"/>
              </a:ext>
            </a:extLst>
          </p:cNvPr>
          <p:cNvSpPr/>
          <p:nvPr/>
        </p:nvSpPr>
        <p:spPr>
          <a:xfrm>
            <a:off x="12732568" y="532081"/>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2023</a:t>
            </a:r>
          </a:p>
        </p:txBody>
      </p:sp>
      <p:sp>
        <p:nvSpPr>
          <p:cNvPr id="12" name="Poďakovanie">
            <a:extLst>
              <a:ext uri="{FF2B5EF4-FFF2-40B4-BE49-F238E27FC236}">
                <a16:creationId xmlns:a16="http://schemas.microsoft.com/office/drawing/2014/main" id="{2887FFE3-A799-40C7-824A-B17F2552B803}"/>
              </a:ext>
            </a:extLst>
          </p:cNvPr>
          <p:cNvSpPr/>
          <p:nvPr/>
        </p:nvSpPr>
        <p:spPr>
          <a:xfrm>
            <a:off x="2752522" y="4572000"/>
            <a:ext cx="7812000" cy="360000"/>
          </a:xfrm>
          <a:prstGeom prst="chevron">
            <a:avLst>
              <a:gd name="adj" fmla="val 0"/>
            </a:avLst>
          </a:prstGeom>
          <a:gradFill flip="none" rotWithShape="1">
            <a:gsLst>
              <a:gs pos="99000">
                <a:schemeClr val="accent2">
                  <a:lumMod val="67000"/>
                </a:schemeClr>
              </a:gs>
              <a:gs pos="88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Thanks to all</a:t>
            </a:r>
            <a:r>
              <a:rPr kumimoji="0" lang="sk-SK"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a:t>
            </a:r>
            <a:r>
              <a:rPr kumimoji="0" lang="en-US" sz="18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 owners for the cooperation.</a:t>
            </a:r>
          </a:p>
        </p:txBody>
      </p:sp>
    </p:spTree>
    <p:extLst>
      <p:ext uri="{BB962C8B-B14F-4D97-AF65-F5344CB8AC3E}">
        <p14:creationId xmlns:p14="http://schemas.microsoft.com/office/powerpoint/2010/main" val="2280064112"/>
      </p:ext>
    </p:extLst>
  </p:cSld>
  <p:clrMapOvr>
    <a:masterClrMapping/>
  </p:clrMapOvr>
  <mc:AlternateContent xmlns:mc="http://schemas.openxmlformats.org/markup-compatibility/2006" xmlns:p14="http://schemas.microsoft.com/office/powerpoint/2010/main">
    <mc:Choice Requires="p14">
      <p:transition spd="slow" p14:dur="2000" advClick="0" advTm="17000">
        <p:fade/>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4"/>
                                        </p:tgtEl>
                                        <p:attrNameLst>
                                          <p:attrName>style.visibility</p:attrName>
                                        </p:attrNameLst>
                                      </p:cBhvr>
                                      <p:to>
                                        <p:strVal val="visible"/>
                                      </p:to>
                                    </p:set>
                                    <p:animEffect transition="in" filter="wipe(left)">
                                      <p:cBhvr>
                                        <p:cTn id="20" dur="2000"/>
                                        <p:tgtEl>
                                          <p:spTgt spid="4"/>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2000"/>
                                        <p:tgtEl>
                                          <p:spTgt spid="5"/>
                                        </p:tgtEl>
                                      </p:cBhvr>
                                    </p:animEffect>
                                  </p:childTnLst>
                                </p:cTn>
                              </p:par>
                            </p:childTnLst>
                          </p:cTn>
                        </p:par>
                        <p:par>
                          <p:cTn id="24" fill="hold">
                            <p:stCondLst>
                              <p:cond delay="6750"/>
                            </p:stCondLst>
                            <p:childTnLst>
                              <p:par>
                                <p:cTn id="25" presetID="42"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500"/>
                                        <p:tgtEl>
                                          <p:spTgt spid="12"/>
                                        </p:tgtEl>
                                      </p:cBhvr>
                                    </p:animEffect>
                                    <p:anim calcmode="lin" valueType="num">
                                      <p:cBhvr>
                                        <p:cTn id="28" dur="1500" fill="hold"/>
                                        <p:tgtEl>
                                          <p:spTgt spid="12"/>
                                        </p:tgtEl>
                                        <p:attrNameLst>
                                          <p:attrName>ppt_x</p:attrName>
                                        </p:attrNameLst>
                                      </p:cBhvr>
                                      <p:tavLst>
                                        <p:tav tm="0">
                                          <p:val>
                                            <p:strVal val="#ppt_x"/>
                                          </p:val>
                                        </p:tav>
                                        <p:tav tm="100000">
                                          <p:val>
                                            <p:strVal val="#ppt_x"/>
                                          </p:val>
                                        </p:tav>
                                      </p:tavLst>
                                    </p:anim>
                                    <p:anim calcmode="lin" valueType="num">
                                      <p:cBhvr>
                                        <p:cTn id="29" dur="1500" fill="hold"/>
                                        <p:tgtEl>
                                          <p:spTgt spid="12"/>
                                        </p:tgtEl>
                                        <p:attrNameLst>
                                          <p:attrName>ppt_y</p:attrName>
                                        </p:attrNameLst>
                                      </p:cBhvr>
                                      <p:tavLst>
                                        <p:tav tm="0">
                                          <p:val>
                                            <p:strVal val="#ppt_y+.1"/>
                                          </p:val>
                                        </p:tav>
                                        <p:tav tm="100000">
                                          <p:val>
                                            <p:strVal val="#ppt_y"/>
                                          </p:val>
                                        </p:tav>
                                      </p:tavLst>
                                    </p:anim>
                                  </p:childTnLst>
                                </p:cTn>
                              </p:par>
                            </p:childTnLst>
                          </p:cTn>
                        </p:par>
                        <p:par>
                          <p:cTn id="30" fill="hold">
                            <p:stCondLst>
                              <p:cond delay="8250"/>
                            </p:stCondLst>
                            <p:childTnLst>
                              <p:par>
                                <p:cTn id="31" presetID="22" presetClass="entr" presetSubtype="8"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left)">
                                      <p:cBhvr>
                                        <p:cTn id="33" dur="2000"/>
                                        <p:tgtEl>
                                          <p:spTgt spid="21"/>
                                        </p:tgtEl>
                                      </p:cBhvr>
                                    </p:animEffect>
                                  </p:childTnLst>
                                </p:cTn>
                              </p:par>
                              <p:par>
                                <p:cTn id="34" presetID="22" presetClass="entr" presetSubtype="8" fill="hold" grpId="0" nodeType="withEffect">
                                  <p:stCondLst>
                                    <p:cond delay="1250"/>
                                  </p:stCondLst>
                                  <p:childTnLst>
                                    <p:set>
                                      <p:cBhvr>
                                        <p:cTn id="35" dur="1" fill="hold">
                                          <p:stCondLst>
                                            <p:cond delay="0"/>
                                          </p:stCondLst>
                                        </p:cTn>
                                        <p:tgtEl>
                                          <p:spTgt spid="24"/>
                                        </p:tgtEl>
                                        <p:attrNameLst>
                                          <p:attrName>style.visibility</p:attrName>
                                        </p:attrNameLst>
                                      </p:cBhvr>
                                      <p:to>
                                        <p:strVal val="visible"/>
                                      </p:to>
                                    </p:set>
                                    <p:animEffect transition="in" filter="wipe(left)">
                                      <p:cBhvr>
                                        <p:cTn id="36" dur="2000"/>
                                        <p:tgtEl>
                                          <p:spTgt spid="24"/>
                                        </p:tgtEl>
                                      </p:cBhvr>
                                    </p:animEffect>
                                  </p:childTnLst>
                                </p:cTn>
                              </p:par>
                            </p:childTnLst>
                          </p:cTn>
                        </p:par>
                        <p:par>
                          <p:cTn id="37" fill="hold">
                            <p:stCondLst>
                              <p:cond delay="11500"/>
                            </p:stCondLst>
                            <p:childTnLst>
                              <p:par>
                                <p:cTn id="38" presetID="10" presetClass="entr" presetSubtype="0" fill="hold" nodeType="afterEffect">
                                  <p:stCondLst>
                                    <p:cond delay="500"/>
                                  </p:stCondLst>
                                  <p:childTnLst>
                                    <p:set>
                                      <p:cBhvr>
                                        <p:cTn id="39" dur="1" fill="hold">
                                          <p:stCondLst>
                                            <p:cond delay="0"/>
                                          </p:stCondLst>
                                        </p:cTn>
                                        <p:tgtEl>
                                          <p:spTgt spid="3"/>
                                        </p:tgtEl>
                                        <p:attrNameLst>
                                          <p:attrName>style.visibility</p:attrName>
                                        </p:attrNameLst>
                                      </p:cBhvr>
                                      <p:to>
                                        <p:strVal val="visible"/>
                                      </p:to>
                                    </p:set>
                                    <p:animEffect transition="in" filter="fade">
                                      <p:cBhvr>
                                        <p:cTn id="4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5" grpId="0" animBg="1"/>
      <p:bldP spid="4" grpId="0" animBg="1"/>
      <p:bldP spid="9" grpId="0" animBg="1"/>
      <p:bldP spid="16" grpId="0" animBg="1"/>
      <p:bldP spid="20" grpId="0" animBg="1"/>
      <p:bldP spid="1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553"/>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089590" y="6495340"/>
            <a:ext cx="10092953" cy="830997"/>
          </a:xfrm>
          <a:prstGeom prst="rect">
            <a:avLst/>
          </a:prstGeom>
          <a:noFill/>
        </p:spPr>
        <p:txBody>
          <a:bodyPr wrap="square">
            <a:spAutoFit/>
          </a:bodyPr>
          <a:lstStyle/>
          <a:p>
            <a:pPr marL="0" marR="0" lvl="0" indent="0" algn="ctr" defTabSz="1360628"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Gracias por sus comentarios</a:t>
            </a:r>
            <a:endParaRPr kumimoji="0" lang="en-US" sz="4800" b="1" i="1" u="none" strike="noStrike" kern="1200" cap="none" spc="0" normalizeH="0" baseline="0" noProof="0"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endParaRP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96264" y="701762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110748" y="7017624"/>
            <a:ext cx="1710725" cy="1015663"/>
          </a:xfrm>
          <a:prstGeom prst="rect">
            <a:avLst/>
          </a:prstGeom>
          <a:noFill/>
        </p:spPr>
        <p:txBody>
          <a:bodyPr wrap="none" rtlCol="0">
            <a:spAutoFit/>
          </a:bodyPr>
          <a:lstStyle/>
          <a:p>
            <a:pPr marL="0" marR="0" lvl="0" indent="0" algn="r" defTabSz="1360628" rtl="0" eaLnBrk="1" fontAlgn="auto" latinLnBrk="0" hangingPunct="1">
              <a:lnSpc>
                <a:spcPct val="100000"/>
              </a:lnSpc>
              <a:spcBef>
                <a:spcPts val="0"/>
              </a:spcBef>
              <a:spcAft>
                <a:spcPts val="0"/>
              </a:spcAft>
              <a:buClrTx/>
              <a:buSzTx/>
              <a:buFontTx/>
              <a:buNone/>
              <a:tabLst/>
              <a:defRPr/>
            </a:pPr>
            <a:r>
              <a:rPr kumimoji="0" lang="sk-SK" sz="6000" b="1" i="0" u="none" strike="noStrike" kern="1200" cap="none" spc="0" normalizeH="0" baseline="0" noProof="0" dirty="0" err="1">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a typeface="+mn-ea"/>
                <a:cs typeface="+mn-cs"/>
              </a:rPr>
              <a:t>Steve</a:t>
            </a:r>
            <a:endParaRPr kumimoji="0" lang="sk-SK" sz="6000" b="1" i="0" u="none" strike="noStrike" kern="1200" cap="none" spc="0" normalizeH="0" baseline="0" noProof="0" dirty="0">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a typeface="+mn-ea"/>
              <a:cs typeface="+mn-cs"/>
            </a:endParaRPr>
          </a:p>
        </p:txBody>
      </p:sp>
      <p:sp>
        <p:nvSpPr>
          <p:cNvPr id="2" name="Meno">
            <a:hlinkClick r:id="rId4"/>
            <a:extLst>
              <a:ext uri="{FF2B5EF4-FFF2-40B4-BE49-F238E27FC236}">
                <a16:creationId xmlns:a16="http://schemas.microsoft.com/office/drawing/2014/main" id="{94A04D52-BADB-47C7-E446-8EC2C1678622}"/>
              </a:ext>
            </a:extLst>
          </p:cNvPr>
          <p:cNvSpPr txBox="1"/>
          <p:nvPr/>
        </p:nvSpPr>
        <p:spPr>
          <a:xfrm rot="497423">
            <a:off x="8457040" y="902897"/>
            <a:ext cx="6260936" cy="2112268"/>
          </a:xfrm>
          <a:prstGeom prst="rect">
            <a:avLst/>
          </a:prstGeom>
          <a:noFill/>
          <a:ln w="19050">
            <a:solidFill>
              <a:schemeClr val="bg1"/>
            </a:solidFill>
          </a:ln>
        </p:spPr>
        <p:txBody>
          <a:bodyPr wrap="square" lIns="180000" tIns="144000" rIns="180000" bIns="180000"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rPr>
              <a:t>¡Sígue mis vídeos</a:t>
            </a:r>
            <a:r>
              <a:rPr kumimoji="0" lang="sk-SK"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rPr>
              <a:t> en</a:t>
            </a:r>
            <a:r>
              <a:rPr kumimoji="0" lang="en-US"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rPr>
              <a:t> Internet!</a:t>
            </a:r>
            <a:endParaRPr kumimoji="0" lang="sk-SK" sz="3200" b="1" i="1" u="none" strike="noStrike" kern="1200" cap="none" spc="0" normalizeH="0" baseline="0" noProof="0">
              <a:ln>
                <a:noFill/>
              </a:ln>
              <a:solidFill>
                <a:srgbClr val="33CC33"/>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ES"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¡Escribir </a:t>
            </a:r>
            <a:r>
              <a:rPr kumimoji="0" lang="sk-SK"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mi</a:t>
            </a:r>
            <a:r>
              <a:rPr kumimoji="0" lang="es-ES" sz="28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 nombre de usuario</a:t>
            </a:r>
            <a:endParaRPr kumimoji="0" lang="sk-SK" sz="20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ES" sz="20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YouTube</a:t>
            </a:r>
            <a:r>
              <a:rPr kumimoji="0" lang="sk-SK" sz="20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a:t>
            </a:r>
            <a:endParaRPr kumimoji="0" lang="sk-SK" sz="2000" b="1" i="1" u="sng"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36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@steverumpler</a:t>
            </a:r>
          </a:p>
        </p:txBody>
      </p:sp>
      <p:sp>
        <p:nvSpPr>
          <p:cNvPr id="9" name="Mail">
            <a:hlinkClick r:id="rId5"/>
            <a:extLst>
              <a:ext uri="{FF2B5EF4-FFF2-40B4-BE49-F238E27FC236}">
                <a16:creationId xmlns:a16="http://schemas.microsoft.com/office/drawing/2014/main" id="{898DB147-36EB-43D7-BE9F-CE1D4B768BAF}"/>
              </a:ext>
            </a:extLst>
          </p:cNvPr>
          <p:cNvSpPr txBox="1"/>
          <p:nvPr/>
        </p:nvSpPr>
        <p:spPr>
          <a:xfrm rot="21199342">
            <a:off x="844569" y="3129248"/>
            <a:ext cx="7333372" cy="2333336"/>
          </a:xfrm>
          <a:prstGeom prst="rect">
            <a:avLst/>
          </a:prstGeom>
          <a:solidFill>
            <a:schemeClr val="tx1"/>
          </a:solidFill>
          <a:ln w="19050">
            <a:solidFill>
              <a:schemeClr val="bg1"/>
            </a:solidFill>
          </a:ln>
        </p:spPr>
        <p:txBody>
          <a:bodyPr wrap="none" tIns="36000" bIns="180000" rtlCol="0">
            <a:noAutofit/>
          </a:bodyPr>
          <a:lstStyle/>
          <a:p>
            <a:pPr marL="0" marR="0" lvl="0" indent="0" algn="ctr" defTabSz="457200" rtl="0" eaLnBrk="1" fontAlgn="auto" latinLnBrk="0" hangingPunct="1">
              <a:lnSpc>
                <a:spcPct val="150000"/>
              </a:lnSpc>
              <a:spcBef>
                <a:spcPts val="0"/>
              </a:spcBef>
              <a:spcAft>
                <a:spcPts val="0"/>
              </a:spcAft>
              <a:buClrTx/>
              <a:buSzTx/>
              <a:buFontTx/>
              <a:buNone/>
              <a:tabLst/>
              <a:defRPr/>
            </a:pPr>
            <a:r>
              <a:rPr kumimoji="0" lang="sk-SK" sz="3600" b="1" i="1"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¡Contactos en cualquier idioma!</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3200" b="0"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rPr>
              <a:t>¡Puedo traducir todos correos!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sk-SK" sz="1000" b="1" i="1" u="none" strike="noStrike" kern="1200" cap="none" spc="0" normalizeH="0" baseline="0" noProof="0">
              <a:ln>
                <a:noFill/>
              </a:ln>
              <a:solidFill>
                <a:prstClr val="white">
                  <a:lumMod val="95000"/>
                </a:prstClr>
              </a:solidFill>
              <a:effectLst/>
              <a:uLnTx/>
              <a:uFillTx/>
              <a:latin typeface="Arial" panose="020B0604020202020204" pitchFamily="34" charset="0"/>
              <a:ea typeface="+mn-ea"/>
              <a:cs typeface="Arial" panose="020B0604020202020204"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800" b="0" i="1" u="none" strike="noStrike" kern="1200" cap="none" spc="0" normalizeH="0" baseline="0" noProof="0">
                <a:ln>
                  <a:noFill/>
                </a:ln>
                <a:solidFill>
                  <a:srgbClr val="FFFF00"/>
                </a:solidFill>
                <a:effectLst/>
                <a:uLnTx/>
                <a:uFillTx/>
                <a:latin typeface="Arial" panose="020B0604020202020204" pitchFamily="34" charset="0"/>
                <a:ea typeface="+mn-ea"/>
                <a:cs typeface="Arial" panose="020B0604020202020204" pitchFamily="34" charset="0"/>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57471" y="4162461"/>
            <a:ext cx="3830108" cy="2039533"/>
          </a:xfrm>
          <a:prstGeom prst="rect">
            <a:avLst/>
          </a:prstGeom>
        </p:spPr>
      </p:pic>
      <p:sp>
        <p:nvSpPr>
          <p:cNvPr id="8" name="Video">
            <a:hlinkClick r:id="rId7"/>
            <a:extLst>
              <a:ext uri="{FF2B5EF4-FFF2-40B4-BE49-F238E27FC236}">
                <a16:creationId xmlns:a16="http://schemas.microsoft.com/office/drawing/2014/main" id="{F990143E-AE9A-DA10-81F3-C2CC4E1D46F3}"/>
              </a:ext>
            </a:extLst>
          </p:cNvPr>
          <p:cNvSpPr/>
          <p:nvPr/>
        </p:nvSpPr>
        <p:spPr>
          <a:xfrm>
            <a:off x="873637" y="75509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MIS </a:t>
            </a:r>
            <a:r>
              <a:rPr kumimoji="0" lang="sk-SK" sz="1800" b="1" i="1"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NUEVOS</a:t>
            </a: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VIDEOS</a:t>
            </a:r>
          </a:p>
        </p:txBody>
      </p:sp>
      <p:sp>
        <p:nvSpPr>
          <p:cNvPr id="10" name="PPS">
            <a:hlinkClick r:id="rId8"/>
            <a:extLst>
              <a:ext uri="{FF2B5EF4-FFF2-40B4-BE49-F238E27FC236}">
                <a16:creationId xmlns:a16="http://schemas.microsoft.com/office/drawing/2014/main" id="{E14759C4-2553-2971-4785-92FBD7AAC238}"/>
              </a:ext>
            </a:extLst>
          </p:cNvPr>
          <p:cNvSpPr/>
          <p:nvPr/>
        </p:nvSpPr>
        <p:spPr>
          <a:xfrm>
            <a:off x="3934379" y="755098"/>
            <a:ext cx="2508703"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MIS </a:t>
            </a:r>
            <a:r>
              <a:rPr kumimoji="0" lang="sk-SK" sz="1800" b="1" i="1"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NUEVOS</a:t>
            </a: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PPS</a:t>
            </a:r>
          </a:p>
        </p:txBody>
      </p:sp>
      <p:pic>
        <p:nvPicPr>
          <p:cNvPr id="12" name="Šípka V">
            <a:extLst>
              <a:ext uri="{FF2B5EF4-FFF2-40B4-BE49-F238E27FC236}">
                <a16:creationId xmlns:a16="http://schemas.microsoft.com/office/drawing/2014/main" id="{1C11E32C-AC77-53D9-18CC-82804EC8EDE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707369" y="1617057"/>
            <a:ext cx="871743" cy="313825"/>
          </a:xfrm>
          <a:prstGeom prst="rect">
            <a:avLst/>
          </a:prstGeom>
        </p:spPr>
      </p:pic>
      <p:sp>
        <p:nvSpPr>
          <p:cNvPr id="14" name="Klik V">
            <a:extLst>
              <a:ext uri="{FF2B5EF4-FFF2-40B4-BE49-F238E27FC236}">
                <a16:creationId xmlns:a16="http://schemas.microsoft.com/office/drawing/2014/main" id="{256F87CB-C0D2-CAF7-3100-24067B93C054}"/>
              </a:ext>
            </a:extLst>
          </p:cNvPr>
          <p:cNvSpPr txBox="1"/>
          <p:nvPr/>
        </p:nvSpPr>
        <p:spPr>
          <a:xfrm>
            <a:off x="1010677" y="2049444"/>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a:t>
            </a:r>
          </a:p>
        </p:txBody>
      </p:sp>
      <p:pic>
        <p:nvPicPr>
          <p:cNvPr id="13" name="Šípka P">
            <a:extLst>
              <a:ext uri="{FF2B5EF4-FFF2-40B4-BE49-F238E27FC236}">
                <a16:creationId xmlns:a16="http://schemas.microsoft.com/office/drawing/2014/main" id="{C2273159-098E-B617-0271-721B1C5C7FED}"/>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3703490" y="1576031"/>
            <a:ext cx="871743" cy="313825"/>
          </a:xfrm>
          <a:prstGeom prst="rect">
            <a:avLst/>
          </a:prstGeom>
        </p:spPr>
      </p:pic>
      <p:sp>
        <p:nvSpPr>
          <p:cNvPr id="15" name="Klik P">
            <a:extLst>
              <a:ext uri="{FF2B5EF4-FFF2-40B4-BE49-F238E27FC236}">
                <a16:creationId xmlns:a16="http://schemas.microsoft.com/office/drawing/2014/main" id="{4C9FB593-631D-B5A3-3B13-1D73AE9F2CD3}"/>
              </a:ext>
            </a:extLst>
          </p:cNvPr>
          <p:cNvSpPr txBox="1"/>
          <p:nvPr/>
        </p:nvSpPr>
        <p:spPr>
          <a:xfrm>
            <a:off x="4006798" y="1987825"/>
            <a:ext cx="1340425"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a:t>
            </a:r>
          </a:p>
        </p:txBody>
      </p:sp>
      <p:pic>
        <p:nvPicPr>
          <p:cNvPr id="19" name="Šípka W">
            <a:extLst>
              <a:ext uri="{FF2B5EF4-FFF2-40B4-BE49-F238E27FC236}">
                <a16:creationId xmlns:a16="http://schemas.microsoft.com/office/drawing/2014/main" id="{85274F74-967E-D19D-F9F0-DDCDC4C464B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9227163">
            <a:off x="12897659" y="3262369"/>
            <a:ext cx="871743" cy="313825"/>
          </a:xfrm>
          <a:prstGeom prst="rect">
            <a:avLst/>
          </a:prstGeom>
        </p:spPr>
      </p:pic>
      <p:sp>
        <p:nvSpPr>
          <p:cNvPr id="20" name="Klik W">
            <a:extLst>
              <a:ext uri="{FF2B5EF4-FFF2-40B4-BE49-F238E27FC236}">
                <a16:creationId xmlns:a16="http://schemas.microsoft.com/office/drawing/2014/main" id="{8B926153-3EDF-890B-BD9E-2E01B7E838AD}"/>
              </a:ext>
            </a:extLst>
          </p:cNvPr>
          <p:cNvSpPr txBox="1"/>
          <p:nvPr/>
        </p:nvSpPr>
        <p:spPr>
          <a:xfrm>
            <a:off x="13200967" y="3694756"/>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a:t>
            </a:r>
          </a:p>
        </p:txBody>
      </p:sp>
      <p:pic>
        <p:nvPicPr>
          <p:cNvPr id="22" name="Šípka M">
            <a:extLst>
              <a:ext uri="{FF2B5EF4-FFF2-40B4-BE49-F238E27FC236}">
                <a16:creationId xmlns:a16="http://schemas.microsoft.com/office/drawing/2014/main" id="{2F5A3E81-323E-B24C-ACA6-96FABE0E214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rot="18335306">
            <a:off x="1271338" y="5767893"/>
            <a:ext cx="871743" cy="313825"/>
          </a:xfrm>
          <a:prstGeom prst="rect">
            <a:avLst/>
          </a:prstGeom>
        </p:spPr>
      </p:pic>
      <p:sp>
        <p:nvSpPr>
          <p:cNvPr id="23" name="Klik M">
            <a:extLst>
              <a:ext uri="{FF2B5EF4-FFF2-40B4-BE49-F238E27FC236}">
                <a16:creationId xmlns:a16="http://schemas.microsoft.com/office/drawing/2014/main" id="{AD3C0115-A371-419B-B5A4-0E2651BCDD16}"/>
              </a:ext>
            </a:extLst>
          </p:cNvPr>
          <p:cNvSpPr txBox="1"/>
          <p:nvPr/>
        </p:nvSpPr>
        <p:spPr>
          <a:xfrm>
            <a:off x="1707209" y="6126008"/>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CLIC</a:t>
            </a:r>
          </a:p>
        </p:txBody>
      </p:sp>
      <p:sp>
        <p:nvSpPr>
          <p:cNvPr id="26" name="Jazyk">
            <a:extLst>
              <a:ext uri="{FF2B5EF4-FFF2-40B4-BE49-F238E27FC236}">
                <a16:creationId xmlns:a16="http://schemas.microsoft.com/office/drawing/2014/main" id="{71A23264-5850-27D6-8DFD-FA57757311E7}"/>
              </a:ext>
            </a:extLst>
          </p:cNvPr>
          <p:cNvSpPr txBox="1"/>
          <p:nvPr/>
        </p:nvSpPr>
        <p:spPr>
          <a:xfrm>
            <a:off x="338031" y="7961841"/>
            <a:ext cx="1275804"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a:noFill/>
                </a:ln>
                <a:solidFill>
                  <a:prstClr val="white"/>
                </a:solidFill>
                <a:effectLst/>
                <a:uLnTx/>
                <a:uFillTx/>
                <a:latin typeface="Arial" panose="020B0604020202020204" pitchFamily="34" charset="0"/>
                <a:ea typeface="+mn-ea"/>
                <a:cs typeface="+mn-cs"/>
              </a:rPr>
              <a:t>ESP</a:t>
            </a:r>
          </a:p>
        </p:txBody>
      </p:sp>
    </p:spTree>
    <p:extLst>
      <p:ext uri="{BB962C8B-B14F-4D97-AF65-F5344CB8AC3E}">
        <p14:creationId xmlns:p14="http://schemas.microsoft.com/office/powerpoint/2010/main" val="378099420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1500"/>
                                        <p:tgtEl>
                                          <p:spTgt spid="26"/>
                                        </p:tgtEl>
                                      </p:cBhvr>
                                    </p:animEffect>
                                  </p:childTnLst>
                                </p:cTn>
                              </p:par>
                            </p:childTnLst>
                          </p:cTn>
                        </p:par>
                        <p:par>
                          <p:cTn id="11" fill="hold">
                            <p:stCondLst>
                              <p:cond delay="2000"/>
                            </p:stCondLst>
                            <p:childTnLst>
                              <p:par>
                                <p:cTn id="12" presetID="42"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500"/>
                                        <p:tgtEl>
                                          <p:spTgt spid="4"/>
                                        </p:tgtEl>
                                      </p:cBhvr>
                                    </p:animEffect>
                                    <p:anim calcmode="lin" valueType="num">
                                      <p:cBhvr>
                                        <p:cTn id="15" dur="1500" fill="hold"/>
                                        <p:tgtEl>
                                          <p:spTgt spid="4"/>
                                        </p:tgtEl>
                                        <p:attrNameLst>
                                          <p:attrName>ppt_x</p:attrName>
                                        </p:attrNameLst>
                                      </p:cBhvr>
                                      <p:tavLst>
                                        <p:tav tm="0">
                                          <p:val>
                                            <p:strVal val="#ppt_x"/>
                                          </p:val>
                                        </p:tav>
                                        <p:tav tm="100000">
                                          <p:val>
                                            <p:strVal val="#ppt_x"/>
                                          </p:val>
                                        </p:tav>
                                      </p:tavLst>
                                    </p:anim>
                                    <p:anim calcmode="lin" valueType="num">
                                      <p:cBhvr>
                                        <p:cTn id="16" dur="1500" fill="hold"/>
                                        <p:tgtEl>
                                          <p:spTgt spid="4"/>
                                        </p:tgtEl>
                                        <p:attrNameLst>
                                          <p:attrName>ppt_y</p:attrName>
                                        </p:attrNameLst>
                                      </p:cBhvr>
                                      <p:tavLst>
                                        <p:tav tm="0">
                                          <p:val>
                                            <p:strVal val="#ppt_y+.1"/>
                                          </p:val>
                                        </p:tav>
                                        <p:tav tm="100000">
                                          <p:val>
                                            <p:strVal val="#ppt_y"/>
                                          </p:val>
                                        </p:tav>
                                      </p:tavLst>
                                    </p:anim>
                                  </p:childTnLst>
                                </p:cTn>
                              </p:par>
                            </p:childTnLst>
                          </p:cTn>
                        </p:par>
                        <p:par>
                          <p:cTn id="17" fill="hold">
                            <p:stCondLst>
                              <p:cond delay="3500"/>
                            </p:stCondLst>
                            <p:childTnLst>
                              <p:par>
                                <p:cTn id="18" presetID="1" presetClass="entr" presetSubtype="0" fill="hold" grpId="0" nodeType="afterEffect">
                                  <p:stCondLst>
                                    <p:cond delay="500"/>
                                  </p:stCondLst>
                                  <p:iterate type="lt">
                                    <p:tmAbs val="300"/>
                                  </p:iterate>
                                  <p:childTnLst>
                                    <p:set>
                                      <p:cBhvr>
                                        <p:cTn id="19" dur="1" fill="hold">
                                          <p:stCondLst>
                                            <p:cond delay="0"/>
                                          </p:stCondLst>
                                        </p:cTn>
                                        <p:tgtEl>
                                          <p:spTgt spid="6"/>
                                        </p:tgtEl>
                                        <p:attrNameLst>
                                          <p:attrName>style.visibility</p:attrName>
                                        </p:attrNameLst>
                                      </p:cBhvr>
                                      <p:to>
                                        <p:strVal val="visible"/>
                                      </p:to>
                                    </p:set>
                                  </p:childTnLst>
                                </p:cTn>
                              </p:par>
                            </p:childTnLst>
                          </p:cTn>
                        </p:par>
                        <p:par>
                          <p:cTn id="20" fill="hold">
                            <p:stCondLst>
                              <p:cond delay="5201"/>
                            </p:stCondLst>
                            <p:childTnLst>
                              <p:par>
                                <p:cTn id="21" presetID="42" presetClass="entr" presetSubtype="0"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500"/>
                                        <p:tgtEl>
                                          <p:spTgt spid="2"/>
                                        </p:tgtEl>
                                      </p:cBhvr>
                                    </p:animEffect>
                                    <p:anim calcmode="lin" valueType="num">
                                      <p:cBhvr>
                                        <p:cTn id="24" dur="1500" fill="hold"/>
                                        <p:tgtEl>
                                          <p:spTgt spid="2"/>
                                        </p:tgtEl>
                                        <p:attrNameLst>
                                          <p:attrName>ppt_x</p:attrName>
                                        </p:attrNameLst>
                                      </p:cBhvr>
                                      <p:tavLst>
                                        <p:tav tm="0">
                                          <p:val>
                                            <p:strVal val="#ppt_x"/>
                                          </p:val>
                                        </p:tav>
                                        <p:tav tm="100000">
                                          <p:val>
                                            <p:strVal val="#ppt_x"/>
                                          </p:val>
                                        </p:tav>
                                      </p:tavLst>
                                    </p:anim>
                                    <p:anim calcmode="lin" valueType="num">
                                      <p:cBhvr>
                                        <p:cTn id="25" dur="1500" fill="hold"/>
                                        <p:tgtEl>
                                          <p:spTgt spid="2"/>
                                        </p:tgtEl>
                                        <p:attrNameLst>
                                          <p:attrName>ppt_y</p:attrName>
                                        </p:attrNameLst>
                                      </p:cBhvr>
                                      <p:tavLst>
                                        <p:tav tm="0">
                                          <p:val>
                                            <p:strVal val="#ppt_y+.1"/>
                                          </p:val>
                                        </p:tav>
                                        <p:tav tm="100000">
                                          <p:val>
                                            <p:strVal val="#ppt_y"/>
                                          </p:val>
                                        </p:tav>
                                      </p:tavLst>
                                    </p:anim>
                                  </p:childTnLst>
                                </p:cTn>
                              </p:par>
                            </p:childTnLst>
                          </p:cTn>
                        </p:par>
                        <p:par>
                          <p:cTn id="26" fill="hold">
                            <p:stCondLst>
                              <p:cond delay="6701"/>
                            </p:stCondLst>
                            <p:childTnLst>
                              <p:par>
                                <p:cTn id="27" presetID="22" presetClass="entr" presetSubtype="8" fill="hold" grpId="0" nodeType="afterEffect">
                                  <p:stCondLst>
                                    <p:cond delay="100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2000"/>
                                        <p:tgtEl>
                                          <p:spTgt spid="9"/>
                                        </p:tgtEl>
                                      </p:cBhvr>
                                    </p:animEffect>
                                  </p:childTnLst>
                                </p:cTn>
                              </p:par>
                              <p:par>
                                <p:cTn id="30" presetID="10" presetClass="entr" presetSubtype="0" fill="hold" nodeType="withEffect">
                                  <p:stCondLst>
                                    <p:cond delay="1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2000"/>
                                        <p:tgtEl>
                                          <p:spTgt spid="7"/>
                                        </p:tgtEl>
                                      </p:cBhvr>
                                    </p:animEffect>
                                  </p:childTnLst>
                                </p:cTn>
                              </p:par>
                            </p:childTnLst>
                          </p:cTn>
                        </p:par>
                        <p:par>
                          <p:cTn id="33" fill="hold">
                            <p:stCondLst>
                              <p:cond delay="9701"/>
                            </p:stCondLst>
                            <p:childTnLst>
                              <p:par>
                                <p:cTn id="34" presetID="10" presetClass="entr" presetSubtype="0" fill="hold" grpId="0" nodeType="afterEffect">
                                  <p:stCondLst>
                                    <p:cond delay="50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500"/>
                                        <p:tgtEl>
                                          <p:spTgt spid="8"/>
                                        </p:tgtEl>
                                      </p:cBhvr>
                                    </p:animEffect>
                                  </p:childTnLst>
                                </p:cTn>
                              </p:par>
                            </p:childTnLst>
                          </p:cTn>
                        </p:par>
                        <p:par>
                          <p:cTn id="37" fill="hold">
                            <p:stCondLst>
                              <p:cond delay="11701"/>
                            </p:stCondLst>
                            <p:childTnLst>
                              <p:par>
                                <p:cTn id="38" presetID="10" presetClass="entr" presetSubtype="0" fill="hold" grpId="0" nodeType="afterEffect">
                                  <p:stCondLst>
                                    <p:cond delay="50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500"/>
                                        <p:tgtEl>
                                          <p:spTgt spid="10"/>
                                        </p:tgtEl>
                                      </p:cBhvr>
                                    </p:animEffect>
                                  </p:childTnLst>
                                </p:cTn>
                              </p:par>
                            </p:childTnLst>
                          </p:cTn>
                        </p:par>
                        <p:par>
                          <p:cTn id="41" fill="hold">
                            <p:stCondLst>
                              <p:cond delay="13701"/>
                            </p:stCondLst>
                            <p:childTnLst>
                              <p:par>
                                <p:cTn id="42" presetID="18" presetClass="entr" presetSubtype="3" fill="hold"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strips(upRight)">
                                      <p:cBhvr>
                                        <p:cTn id="44" dur="1000"/>
                                        <p:tgtEl>
                                          <p:spTgt spid="12"/>
                                        </p:tgtEl>
                                      </p:cBhvr>
                                    </p:animEffect>
                                  </p:childTnLst>
                                </p:cTn>
                              </p:par>
                            </p:childTnLst>
                          </p:cTn>
                        </p:par>
                        <p:par>
                          <p:cTn id="45" fill="hold">
                            <p:stCondLst>
                              <p:cond delay="14701"/>
                            </p:stCondLst>
                            <p:childTnLst>
                              <p:par>
                                <p:cTn id="46" presetID="22" presetClass="entr" presetSubtype="8"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1000"/>
                                        <p:tgtEl>
                                          <p:spTgt spid="14"/>
                                        </p:tgtEl>
                                      </p:cBhvr>
                                    </p:animEffect>
                                  </p:childTnLst>
                                </p:cTn>
                              </p:par>
                            </p:childTnLst>
                          </p:cTn>
                        </p:par>
                        <p:par>
                          <p:cTn id="49" fill="hold">
                            <p:stCondLst>
                              <p:cond delay="15701"/>
                            </p:stCondLst>
                            <p:childTnLst>
                              <p:par>
                                <p:cTn id="50" presetID="18" presetClass="entr" presetSubtype="3" fill="hold"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strips(upRight)">
                                      <p:cBhvr>
                                        <p:cTn id="52" dur="1000"/>
                                        <p:tgtEl>
                                          <p:spTgt spid="13"/>
                                        </p:tgtEl>
                                      </p:cBhvr>
                                    </p:animEffect>
                                  </p:childTnLst>
                                </p:cTn>
                              </p:par>
                            </p:childTnLst>
                          </p:cTn>
                        </p:par>
                        <p:par>
                          <p:cTn id="53" fill="hold">
                            <p:stCondLst>
                              <p:cond delay="16701"/>
                            </p:stCondLst>
                            <p:childTnLst>
                              <p:par>
                                <p:cTn id="54" presetID="22" presetClass="entr" presetSubtype="8"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wipe(left)">
                                      <p:cBhvr>
                                        <p:cTn id="56" dur="1000"/>
                                        <p:tgtEl>
                                          <p:spTgt spid="15"/>
                                        </p:tgtEl>
                                      </p:cBhvr>
                                    </p:animEffect>
                                  </p:childTnLst>
                                </p:cTn>
                              </p:par>
                            </p:childTnLst>
                          </p:cTn>
                        </p:par>
                        <p:par>
                          <p:cTn id="57" fill="hold">
                            <p:stCondLst>
                              <p:cond delay="17701"/>
                            </p:stCondLst>
                            <p:childTnLst>
                              <p:par>
                                <p:cTn id="58" presetID="18" presetClass="entr" presetSubtype="3" fill="hold" nodeType="after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strips(upRight)">
                                      <p:cBhvr>
                                        <p:cTn id="60" dur="1000"/>
                                        <p:tgtEl>
                                          <p:spTgt spid="22"/>
                                        </p:tgtEl>
                                      </p:cBhvr>
                                    </p:animEffect>
                                  </p:childTnLst>
                                </p:cTn>
                              </p:par>
                            </p:childTnLst>
                          </p:cTn>
                        </p:par>
                        <p:par>
                          <p:cTn id="61" fill="hold">
                            <p:stCondLst>
                              <p:cond delay="18701"/>
                            </p:stCondLst>
                            <p:childTnLst>
                              <p:par>
                                <p:cTn id="62" presetID="22" presetClass="entr" presetSubtype="8"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1000"/>
                                        <p:tgtEl>
                                          <p:spTgt spid="23"/>
                                        </p:tgtEl>
                                      </p:cBhvr>
                                    </p:animEffect>
                                  </p:childTnLst>
                                </p:cTn>
                              </p:par>
                            </p:childTnLst>
                          </p:cTn>
                        </p:par>
                        <p:par>
                          <p:cTn id="65" fill="hold">
                            <p:stCondLst>
                              <p:cond delay="19701"/>
                            </p:stCondLst>
                            <p:childTnLst>
                              <p:par>
                                <p:cTn id="66" presetID="18" presetClass="entr" presetSubtype="3" fill="hold" nodeType="after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strips(upRight)">
                                      <p:cBhvr>
                                        <p:cTn id="68" dur="1000"/>
                                        <p:tgtEl>
                                          <p:spTgt spid="19"/>
                                        </p:tgtEl>
                                      </p:cBhvr>
                                    </p:animEffect>
                                  </p:childTnLst>
                                </p:cTn>
                              </p:par>
                            </p:childTnLst>
                          </p:cTn>
                        </p:par>
                        <p:par>
                          <p:cTn id="69" fill="hold">
                            <p:stCondLst>
                              <p:cond delay="20701"/>
                            </p:stCondLst>
                            <p:childTnLst>
                              <p:par>
                                <p:cTn id="70" presetID="22" presetClass="entr" presetSubtype="8" fill="hold" grpId="0" nodeType="after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wipe(left)">
                                      <p:cBhvr>
                                        <p:cTn id="72"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 grpId="0" animBg="1"/>
      <p:bldP spid="9" grpId="0" animBg="1"/>
      <p:bldP spid="8" grpId="0" animBg="1"/>
      <p:bldP spid="10" grpId="0" animBg="1"/>
      <p:bldP spid="14" grpId="0"/>
      <p:bldP spid="15" grpId="0"/>
      <p:bldP spid="20" grpId="0"/>
      <p:bldP spid="23" grpId="0"/>
      <p:bldP spid="2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4">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5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4">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806</Words>
  <Application>Microsoft Office PowerPoint</Application>
  <PresentationFormat>Vlastná</PresentationFormat>
  <Paragraphs>88</Paragraphs>
  <Slides>50</Slides>
  <Notes>2</Notes>
  <HiddenSlides>0</HiddenSlides>
  <MMClips>0</MMClips>
  <ScaleCrop>false</ScaleCrop>
  <HeadingPairs>
    <vt:vector size="6" baseType="variant">
      <vt:variant>
        <vt:lpstr>Použité písma</vt:lpstr>
      </vt:variant>
      <vt:variant>
        <vt:i4>9</vt:i4>
      </vt:variant>
      <vt:variant>
        <vt:lpstr>Motív</vt:lpstr>
      </vt:variant>
      <vt:variant>
        <vt:i4>7</vt:i4>
      </vt:variant>
      <vt:variant>
        <vt:lpstr>Nadpisy snímok</vt:lpstr>
      </vt:variant>
      <vt:variant>
        <vt:i4>50</vt:i4>
      </vt:variant>
    </vt:vector>
  </HeadingPairs>
  <TitlesOfParts>
    <vt:vector size="66" baseType="lpstr">
      <vt:lpstr>Artistik</vt:lpstr>
      <vt:lpstr>Arial</vt:lpstr>
      <vt:lpstr>Kristen ITC</vt:lpstr>
      <vt:lpstr>Wingdings</vt:lpstr>
      <vt:lpstr>Cancun</vt:lpstr>
      <vt:lpstr>Tekton Pro</vt:lpstr>
      <vt:lpstr>Contus T OT</vt:lpstr>
      <vt:lpstr>Shogun</vt:lpstr>
      <vt:lpstr>Nadianne</vt:lpstr>
      <vt:lpstr>3_Motív Office</vt:lpstr>
      <vt:lpstr>1_Motív balíka Office</vt:lpstr>
      <vt:lpstr>5_Motív Office</vt:lpstr>
      <vt:lpstr>5_Motív balíka Office</vt:lpstr>
      <vt:lpstr>2_Motív balíka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2024-03-03T09:28:42Z</dcterms:modified>
</cp:coreProperties>
</file>