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sldIdLst>
    <p:sldId id="256" r:id="rId3"/>
    <p:sldId id="278" r:id="rId4"/>
    <p:sldId id="358" r:id="rId5"/>
    <p:sldId id="355" r:id="rId6"/>
    <p:sldId id="328" r:id="rId7"/>
    <p:sldId id="334" r:id="rId8"/>
    <p:sldId id="329" r:id="rId9"/>
    <p:sldId id="332" r:id="rId10"/>
    <p:sldId id="320" r:id="rId11"/>
    <p:sldId id="331" r:id="rId12"/>
    <p:sldId id="352" r:id="rId13"/>
    <p:sldId id="341" r:id="rId14"/>
    <p:sldId id="357" r:id="rId15"/>
    <p:sldId id="326" r:id="rId16"/>
    <p:sldId id="322" r:id="rId17"/>
    <p:sldId id="325" r:id="rId18"/>
    <p:sldId id="339" r:id="rId19"/>
    <p:sldId id="340" r:id="rId20"/>
    <p:sldId id="342" r:id="rId21"/>
    <p:sldId id="343" r:id="rId22"/>
    <p:sldId id="361" r:id="rId23"/>
    <p:sldId id="321" r:id="rId24"/>
    <p:sldId id="337" r:id="rId25"/>
    <p:sldId id="338" r:id="rId26"/>
    <p:sldId id="319" r:id="rId27"/>
    <p:sldId id="324" r:id="rId28"/>
    <p:sldId id="346" r:id="rId29"/>
    <p:sldId id="336" r:id="rId30"/>
    <p:sldId id="333" r:id="rId31"/>
    <p:sldId id="356" r:id="rId32"/>
    <p:sldId id="327" r:id="rId33"/>
    <p:sldId id="330" r:id="rId34"/>
    <p:sldId id="350" r:id="rId35"/>
    <p:sldId id="349" r:id="rId36"/>
    <p:sldId id="347" r:id="rId37"/>
    <p:sldId id="348" r:id="rId38"/>
    <p:sldId id="351" r:id="rId39"/>
    <p:sldId id="344" r:id="rId40"/>
    <p:sldId id="345" r:id="rId41"/>
    <p:sldId id="353" r:id="rId42"/>
    <p:sldId id="335" r:id="rId43"/>
    <p:sldId id="359" r:id="rId44"/>
    <p:sldId id="360" r:id="rId45"/>
    <p:sldId id="354" r:id="rId46"/>
    <p:sldId id="369" r:id="rId47"/>
    <p:sldId id="362" r:id="rId48"/>
    <p:sldId id="368" r:id="rId49"/>
    <p:sldId id="268" r:id="rId50"/>
  </p:sldIdLst>
  <p:sldSz cx="11520488" cy="7091363"/>
  <p:notesSz cx="6858000" cy="9144000"/>
  <p:embeddedFontLs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BalloPEEExtBol" pitchFamily="2" charset="0"/>
      <p:regular r:id="rId55"/>
    </p:embeddedFont>
    <p:embeddedFont>
      <p:font typeface="Kristen ITC" panose="03050502040202030202" pitchFamily="66" charset="0"/>
      <p:regular r:id="rId56"/>
    </p:embeddedFont>
    <p:embeddedFont>
      <p:font typeface="Castanet" pitchFamily="2" charset="0"/>
      <p:regular r:id="rId57"/>
    </p:embeddedFont>
    <p:embeddedFont>
      <p:font typeface="Brooklyn CE" pitchFamily="2" charset="0"/>
      <p:italic r:id="rId58"/>
    </p:embeddedFont>
    <p:embeddedFont>
      <p:font typeface="Calibri Light" panose="020F0302020204030204" pitchFamily="34" charset="0"/>
      <p:regular r:id="rId59"/>
      <p:italic r:id="rId60"/>
    </p:embeddedFont>
    <p:embeddedFont>
      <p:font typeface="MS Gothic" panose="020B0609070205080204" pitchFamily="49" charset="-128"/>
      <p:regular r:id="rId6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JBC6a8kP8ciLTrZGEGBHQ==" hashData="ttkPDCVxpwvKVrKiN+/DQQ8+tfcGq+qAAEy3q8jZ5y/ImDiCZAD/Hb5Y9K+6mEp40WC4PGVzHXJTiFhAVkCT0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BD96"/>
    <a:srgbClr val="6F5D4F"/>
    <a:srgbClr val="6F543E"/>
    <a:srgbClr val="A18252"/>
    <a:srgbClr val="675645"/>
    <a:srgbClr val="938376"/>
    <a:srgbClr val="599266"/>
    <a:srgbClr val="C5E0B4"/>
    <a:srgbClr val="5994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658" autoAdjust="0"/>
    <p:restoredTop sz="94660"/>
  </p:normalViewPr>
  <p:slideViewPr>
    <p:cSldViewPr snapToGrid="0" snapToObjects="1">
      <p:cViewPr varScale="1">
        <p:scale>
          <a:sx n="97" d="100"/>
          <a:sy n="97" d="100"/>
        </p:scale>
        <p:origin x="102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5.fntdata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4.fntdata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7.fntdata"/><Relationship Id="rId61" Type="http://schemas.openxmlformats.org/officeDocument/2006/relationships/font" Target="fonts/font1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6.fntdata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font" Target="fonts/font1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0061" y="1160555"/>
            <a:ext cx="8640366" cy="2468845"/>
          </a:xfrm>
        </p:spPr>
        <p:txBody>
          <a:bodyPr anchor="b"/>
          <a:lstStyle>
            <a:lvl1pPr algn="ctr">
              <a:defRPr sz="566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061" y="3724608"/>
            <a:ext cx="8640366" cy="1712104"/>
          </a:xfrm>
        </p:spPr>
        <p:txBody>
          <a:bodyPr/>
          <a:lstStyle>
            <a:lvl1pPr marL="0" indent="0" algn="ctr">
              <a:buNone/>
              <a:defRPr sz="2268"/>
            </a:lvl1pPr>
            <a:lvl2pPr marL="432008" indent="0" algn="ctr">
              <a:buNone/>
              <a:defRPr sz="1890"/>
            </a:lvl2pPr>
            <a:lvl3pPr marL="864017" indent="0" algn="ctr">
              <a:buNone/>
              <a:defRPr sz="1701"/>
            </a:lvl3pPr>
            <a:lvl4pPr marL="1296025" indent="0" algn="ctr">
              <a:buNone/>
              <a:defRPr sz="1512"/>
            </a:lvl4pPr>
            <a:lvl5pPr marL="1728033" indent="0" algn="ctr">
              <a:buNone/>
              <a:defRPr sz="1512"/>
            </a:lvl5pPr>
            <a:lvl6pPr marL="2160041" indent="0" algn="ctr">
              <a:buNone/>
              <a:defRPr sz="1512"/>
            </a:lvl6pPr>
            <a:lvl7pPr marL="2592050" indent="0" algn="ctr">
              <a:buNone/>
              <a:defRPr sz="1512"/>
            </a:lvl7pPr>
            <a:lvl8pPr marL="3024058" indent="0" algn="ctr">
              <a:buNone/>
              <a:defRPr sz="1512"/>
            </a:lvl8pPr>
            <a:lvl9pPr marL="3456066" indent="0" algn="ctr">
              <a:buNone/>
              <a:defRPr sz="1512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7. 4. 2018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43728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7. 4. 2018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11262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033" y="1767917"/>
            <a:ext cx="9936421" cy="2949810"/>
          </a:xfrm>
        </p:spPr>
        <p:txBody>
          <a:bodyPr anchor="b"/>
          <a:lstStyle>
            <a:lvl1pPr>
              <a:defRPr sz="5669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6033" y="4745633"/>
            <a:ext cx="9936421" cy="1551235"/>
          </a:xfrm>
        </p:spPr>
        <p:txBody>
          <a:bodyPr/>
          <a:lstStyle>
            <a:lvl1pPr marL="0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1pPr>
            <a:lvl2pPr marL="432008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017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3pPr>
            <a:lvl4pPr marL="1296025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4pPr>
            <a:lvl5pPr marL="1728033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5pPr>
            <a:lvl6pPr marL="2160041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6pPr>
            <a:lvl7pPr marL="2592050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7pPr>
            <a:lvl8pPr marL="3024058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8pPr>
            <a:lvl9pPr marL="3456066" indent="0">
              <a:buNone/>
              <a:defRPr sz="151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7. 4. 2018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60722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92034" y="1887747"/>
            <a:ext cx="4896207" cy="4499405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32247" y="1887747"/>
            <a:ext cx="4896207" cy="4499405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7. 4. 2018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683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534" y="377550"/>
            <a:ext cx="9936421" cy="1370669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3535" y="1738369"/>
            <a:ext cx="4873706" cy="851948"/>
          </a:xfrm>
        </p:spPr>
        <p:txBody>
          <a:bodyPr anchor="b"/>
          <a:lstStyle>
            <a:lvl1pPr marL="0" indent="0">
              <a:buNone/>
              <a:defRPr sz="2268" b="1"/>
            </a:lvl1pPr>
            <a:lvl2pPr marL="432008" indent="0">
              <a:buNone/>
              <a:defRPr sz="1890" b="1"/>
            </a:lvl2pPr>
            <a:lvl3pPr marL="864017" indent="0">
              <a:buNone/>
              <a:defRPr sz="1701" b="1"/>
            </a:lvl3pPr>
            <a:lvl4pPr marL="1296025" indent="0">
              <a:buNone/>
              <a:defRPr sz="1512" b="1"/>
            </a:lvl4pPr>
            <a:lvl5pPr marL="1728033" indent="0">
              <a:buNone/>
              <a:defRPr sz="1512" b="1"/>
            </a:lvl5pPr>
            <a:lvl6pPr marL="2160041" indent="0">
              <a:buNone/>
              <a:defRPr sz="1512" b="1"/>
            </a:lvl6pPr>
            <a:lvl7pPr marL="2592050" indent="0">
              <a:buNone/>
              <a:defRPr sz="1512" b="1"/>
            </a:lvl7pPr>
            <a:lvl8pPr marL="3024058" indent="0">
              <a:buNone/>
              <a:defRPr sz="1512" b="1"/>
            </a:lvl8pPr>
            <a:lvl9pPr marL="3456066" indent="0">
              <a:buNone/>
              <a:defRPr sz="1512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93535" y="2590317"/>
            <a:ext cx="4873706" cy="3809967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32247" y="1738369"/>
            <a:ext cx="4897708" cy="851948"/>
          </a:xfrm>
        </p:spPr>
        <p:txBody>
          <a:bodyPr anchor="b"/>
          <a:lstStyle>
            <a:lvl1pPr marL="0" indent="0">
              <a:buNone/>
              <a:defRPr sz="2268" b="1"/>
            </a:lvl1pPr>
            <a:lvl2pPr marL="432008" indent="0">
              <a:buNone/>
              <a:defRPr sz="1890" b="1"/>
            </a:lvl2pPr>
            <a:lvl3pPr marL="864017" indent="0">
              <a:buNone/>
              <a:defRPr sz="1701" b="1"/>
            </a:lvl3pPr>
            <a:lvl4pPr marL="1296025" indent="0">
              <a:buNone/>
              <a:defRPr sz="1512" b="1"/>
            </a:lvl4pPr>
            <a:lvl5pPr marL="1728033" indent="0">
              <a:buNone/>
              <a:defRPr sz="1512" b="1"/>
            </a:lvl5pPr>
            <a:lvl6pPr marL="2160041" indent="0">
              <a:buNone/>
              <a:defRPr sz="1512" b="1"/>
            </a:lvl6pPr>
            <a:lvl7pPr marL="2592050" indent="0">
              <a:buNone/>
              <a:defRPr sz="1512" b="1"/>
            </a:lvl7pPr>
            <a:lvl8pPr marL="3024058" indent="0">
              <a:buNone/>
              <a:defRPr sz="1512" b="1"/>
            </a:lvl8pPr>
            <a:lvl9pPr marL="3456066" indent="0">
              <a:buNone/>
              <a:defRPr sz="1512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32247" y="2590317"/>
            <a:ext cx="4897708" cy="3809967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7. 4. 2018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79529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7. 4. 2018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55169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7. 4. 2018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68701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535" y="472758"/>
            <a:ext cx="3715657" cy="1654651"/>
          </a:xfrm>
        </p:spPr>
        <p:txBody>
          <a:bodyPr anchor="b"/>
          <a:lstStyle>
            <a:lvl1pPr>
              <a:defRPr sz="3024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7708" y="1021025"/>
            <a:ext cx="5832247" cy="5039464"/>
          </a:xfrm>
        </p:spPr>
        <p:txBody>
          <a:bodyPr/>
          <a:lstStyle>
            <a:lvl1pPr>
              <a:defRPr sz="3024"/>
            </a:lvl1pPr>
            <a:lvl2pPr>
              <a:defRPr sz="2646"/>
            </a:lvl2pPr>
            <a:lvl3pPr>
              <a:defRPr sz="2268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3535" y="2127409"/>
            <a:ext cx="3715657" cy="3941288"/>
          </a:xfrm>
        </p:spPr>
        <p:txBody>
          <a:bodyPr/>
          <a:lstStyle>
            <a:lvl1pPr marL="0" indent="0">
              <a:buNone/>
              <a:defRPr sz="1512"/>
            </a:lvl1pPr>
            <a:lvl2pPr marL="432008" indent="0">
              <a:buNone/>
              <a:defRPr sz="1323"/>
            </a:lvl2pPr>
            <a:lvl3pPr marL="864017" indent="0">
              <a:buNone/>
              <a:defRPr sz="1134"/>
            </a:lvl3pPr>
            <a:lvl4pPr marL="1296025" indent="0">
              <a:buNone/>
              <a:defRPr sz="945"/>
            </a:lvl4pPr>
            <a:lvl5pPr marL="1728033" indent="0">
              <a:buNone/>
              <a:defRPr sz="945"/>
            </a:lvl5pPr>
            <a:lvl6pPr marL="2160041" indent="0">
              <a:buNone/>
              <a:defRPr sz="945"/>
            </a:lvl6pPr>
            <a:lvl7pPr marL="2592050" indent="0">
              <a:buNone/>
              <a:defRPr sz="945"/>
            </a:lvl7pPr>
            <a:lvl8pPr marL="3024058" indent="0">
              <a:buNone/>
              <a:defRPr sz="945"/>
            </a:lvl8pPr>
            <a:lvl9pPr marL="3456066" indent="0">
              <a:buNone/>
              <a:defRPr sz="945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7. 4. 2018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96173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3535" y="472758"/>
            <a:ext cx="3715657" cy="1654651"/>
          </a:xfrm>
        </p:spPr>
        <p:txBody>
          <a:bodyPr anchor="b"/>
          <a:lstStyle>
            <a:lvl1pPr>
              <a:defRPr sz="3024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97708" y="1021025"/>
            <a:ext cx="5832247" cy="5039464"/>
          </a:xfrm>
        </p:spPr>
        <p:txBody>
          <a:bodyPr anchor="t"/>
          <a:lstStyle>
            <a:lvl1pPr marL="0" indent="0">
              <a:buNone/>
              <a:defRPr sz="3024"/>
            </a:lvl1pPr>
            <a:lvl2pPr marL="432008" indent="0">
              <a:buNone/>
              <a:defRPr sz="2646"/>
            </a:lvl2pPr>
            <a:lvl3pPr marL="864017" indent="0">
              <a:buNone/>
              <a:defRPr sz="2268"/>
            </a:lvl3pPr>
            <a:lvl4pPr marL="1296025" indent="0">
              <a:buNone/>
              <a:defRPr sz="1890"/>
            </a:lvl4pPr>
            <a:lvl5pPr marL="1728033" indent="0">
              <a:buNone/>
              <a:defRPr sz="1890"/>
            </a:lvl5pPr>
            <a:lvl6pPr marL="2160041" indent="0">
              <a:buNone/>
              <a:defRPr sz="1890"/>
            </a:lvl6pPr>
            <a:lvl7pPr marL="2592050" indent="0">
              <a:buNone/>
              <a:defRPr sz="1890"/>
            </a:lvl7pPr>
            <a:lvl8pPr marL="3024058" indent="0">
              <a:buNone/>
              <a:defRPr sz="1890"/>
            </a:lvl8pPr>
            <a:lvl9pPr marL="3456066" indent="0">
              <a:buNone/>
              <a:defRPr sz="189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3535" y="2127409"/>
            <a:ext cx="3715657" cy="3941288"/>
          </a:xfrm>
        </p:spPr>
        <p:txBody>
          <a:bodyPr/>
          <a:lstStyle>
            <a:lvl1pPr marL="0" indent="0">
              <a:buNone/>
              <a:defRPr sz="1512"/>
            </a:lvl1pPr>
            <a:lvl2pPr marL="432008" indent="0">
              <a:buNone/>
              <a:defRPr sz="1323"/>
            </a:lvl2pPr>
            <a:lvl3pPr marL="864017" indent="0">
              <a:buNone/>
              <a:defRPr sz="1134"/>
            </a:lvl3pPr>
            <a:lvl4pPr marL="1296025" indent="0">
              <a:buNone/>
              <a:defRPr sz="945"/>
            </a:lvl4pPr>
            <a:lvl5pPr marL="1728033" indent="0">
              <a:buNone/>
              <a:defRPr sz="945"/>
            </a:lvl5pPr>
            <a:lvl6pPr marL="2160041" indent="0">
              <a:buNone/>
              <a:defRPr sz="945"/>
            </a:lvl6pPr>
            <a:lvl7pPr marL="2592050" indent="0">
              <a:buNone/>
              <a:defRPr sz="945"/>
            </a:lvl7pPr>
            <a:lvl8pPr marL="3024058" indent="0">
              <a:buNone/>
              <a:defRPr sz="945"/>
            </a:lvl8pPr>
            <a:lvl9pPr marL="3456066" indent="0">
              <a:buNone/>
              <a:defRPr sz="945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7. 4. 2018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21914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7. 4. 2018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89435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44349" y="377550"/>
            <a:ext cx="2484105" cy="6009602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92033" y="377550"/>
            <a:ext cx="7308310" cy="6009602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F45C4-9B6F-47CF-A21A-E9DDA1A296F4}" type="datetimeFigureOut">
              <a:rPr lang="sk-SK" smtClean="0"/>
              <a:t>7. 4. 2018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9374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64037" y="2202920"/>
            <a:ext cx="9792415" cy="1520046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28074" y="4018440"/>
            <a:ext cx="8064342" cy="1812237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72776" indent="0" algn="ctr">
              <a:buNone/>
              <a:defRPr/>
            </a:lvl2pPr>
            <a:lvl3pPr marL="945551" indent="0" algn="ctr">
              <a:buNone/>
              <a:defRPr/>
            </a:lvl3pPr>
            <a:lvl4pPr marL="1418327" indent="0" algn="ctr">
              <a:buNone/>
              <a:defRPr/>
            </a:lvl4pPr>
            <a:lvl5pPr marL="1891103" indent="0" algn="ctr">
              <a:buNone/>
              <a:defRPr/>
            </a:lvl5pPr>
            <a:lvl6pPr marL="2363879" indent="0" algn="ctr">
              <a:buNone/>
              <a:defRPr/>
            </a:lvl6pPr>
            <a:lvl7pPr marL="2836654" indent="0" algn="ctr">
              <a:buNone/>
              <a:defRPr/>
            </a:lvl7pPr>
            <a:lvl8pPr marL="3309430" indent="0" algn="ctr">
              <a:buNone/>
              <a:defRPr/>
            </a:lvl8pPr>
            <a:lvl9pPr marL="378220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7. 4. 2018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180086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025" y="283983"/>
            <a:ext cx="10368440" cy="1181894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76025" y="1654652"/>
            <a:ext cx="10368440" cy="4679972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7. 4. 2018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72136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0040" y="4556859"/>
            <a:ext cx="9792415" cy="1408423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4128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10040" y="3005623"/>
            <a:ext cx="9792415" cy="1551235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064"/>
            </a:lvl1pPr>
            <a:lvl2pPr marL="472776" indent="0">
              <a:buNone/>
              <a:defRPr sz="1876"/>
            </a:lvl2pPr>
            <a:lvl3pPr marL="945551" indent="0">
              <a:buNone/>
              <a:defRPr sz="1689"/>
            </a:lvl3pPr>
            <a:lvl4pPr marL="1418327" indent="0">
              <a:buNone/>
              <a:defRPr sz="1407"/>
            </a:lvl4pPr>
            <a:lvl5pPr marL="1891103" indent="0">
              <a:buNone/>
              <a:defRPr sz="1407"/>
            </a:lvl5pPr>
            <a:lvl6pPr marL="2363879" indent="0">
              <a:buNone/>
              <a:defRPr sz="1407"/>
            </a:lvl6pPr>
            <a:lvl7pPr marL="2836654" indent="0">
              <a:buNone/>
              <a:defRPr sz="1407"/>
            </a:lvl7pPr>
            <a:lvl8pPr marL="3309430" indent="0">
              <a:buNone/>
              <a:defRPr sz="1407"/>
            </a:lvl8pPr>
            <a:lvl9pPr marL="3782205" indent="0">
              <a:buNone/>
              <a:defRPr sz="14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7. 4. 2018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9231481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025" y="283983"/>
            <a:ext cx="10368440" cy="1181894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576024" y="1654652"/>
            <a:ext cx="5088215" cy="467997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908"/>
            </a:lvl1pPr>
            <a:lvl2pPr>
              <a:defRPr sz="2439"/>
            </a:lvl2pPr>
            <a:lvl3pPr>
              <a:defRPr sz="2064"/>
            </a:lvl3pPr>
            <a:lvl4pPr>
              <a:defRPr sz="1876"/>
            </a:lvl4pPr>
            <a:lvl5pPr>
              <a:defRPr sz="1876"/>
            </a:lvl5pPr>
            <a:lvl6pPr>
              <a:defRPr sz="1876"/>
            </a:lvl6pPr>
            <a:lvl7pPr>
              <a:defRPr sz="1876"/>
            </a:lvl7pPr>
            <a:lvl8pPr>
              <a:defRPr sz="1876"/>
            </a:lvl8pPr>
            <a:lvl9pPr>
              <a:defRPr sz="187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5856249" y="1654652"/>
            <a:ext cx="5088215" cy="467997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908"/>
            </a:lvl1pPr>
            <a:lvl2pPr>
              <a:defRPr sz="2439"/>
            </a:lvl2pPr>
            <a:lvl3pPr>
              <a:defRPr sz="2064"/>
            </a:lvl3pPr>
            <a:lvl4pPr>
              <a:defRPr sz="1876"/>
            </a:lvl4pPr>
            <a:lvl5pPr>
              <a:defRPr sz="1876"/>
            </a:lvl5pPr>
            <a:lvl6pPr>
              <a:defRPr sz="1876"/>
            </a:lvl6pPr>
            <a:lvl7pPr>
              <a:defRPr sz="1876"/>
            </a:lvl7pPr>
            <a:lvl8pPr>
              <a:defRPr sz="1876"/>
            </a:lvl8pPr>
            <a:lvl9pPr>
              <a:defRPr sz="187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7. 4. 2018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26253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025" y="283983"/>
            <a:ext cx="10368440" cy="1181894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576024" y="1587350"/>
            <a:ext cx="5090217" cy="66153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439" b="1"/>
            </a:lvl1pPr>
            <a:lvl2pPr marL="472776" indent="0">
              <a:buNone/>
              <a:defRPr sz="2064" b="1"/>
            </a:lvl2pPr>
            <a:lvl3pPr marL="945551" indent="0">
              <a:buNone/>
              <a:defRPr sz="1876" b="1"/>
            </a:lvl3pPr>
            <a:lvl4pPr marL="1418327" indent="0">
              <a:buNone/>
              <a:defRPr sz="1689" b="1"/>
            </a:lvl4pPr>
            <a:lvl5pPr marL="1891103" indent="0">
              <a:buNone/>
              <a:defRPr sz="1689" b="1"/>
            </a:lvl5pPr>
            <a:lvl6pPr marL="2363879" indent="0">
              <a:buNone/>
              <a:defRPr sz="1689" b="1"/>
            </a:lvl6pPr>
            <a:lvl7pPr marL="2836654" indent="0">
              <a:buNone/>
              <a:defRPr sz="1689" b="1"/>
            </a:lvl7pPr>
            <a:lvl8pPr marL="3309430" indent="0">
              <a:buNone/>
              <a:defRPr sz="1689" b="1"/>
            </a:lvl8pPr>
            <a:lvl9pPr marL="3782205" indent="0">
              <a:buNone/>
              <a:defRPr sz="1689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576024" y="2248882"/>
            <a:ext cx="5090217" cy="408574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439"/>
            </a:lvl1pPr>
            <a:lvl2pPr>
              <a:defRPr sz="2064"/>
            </a:lvl2pPr>
            <a:lvl3pPr>
              <a:defRPr sz="1876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5852249" y="1587350"/>
            <a:ext cx="5092215" cy="66153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439" b="1"/>
            </a:lvl1pPr>
            <a:lvl2pPr marL="472776" indent="0">
              <a:buNone/>
              <a:defRPr sz="2064" b="1"/>
            </a:lvl2pPr>
            <a:lvl3pPr marL="945551" indent="0">
              <a:buNone/>
              <a:defRPr sz="1876" b="1"/>
            </a:lvl3pPr>
            <a:lvl4pPr marL="1418327" indent="0">
              <a:buNone/>
              <a:defRPr sz="1689" b="1"/>
            </a:lvl4pPr>
            <a:lvl5pPr marL="1891103" indent="0">
              <a:buNone/>
              <a:defRPr sz="1689" b="1"/>
            </a:lvl5pPr>
            <a:lvl6pPr marL="2363879" indent="0">
              <a:buNone/>
              <a:defRPr sz="1689" b="1"/>
            </a:lvl6pPr>
            <a:lvl7pPr marL="2836654" indent="0">
              <a:buNone/>
              <a:defRPr sz="1689" b="1"/>
            </a:lvl7pPr>
            <a:lvl8pPr marL="3309430" indent="0">
              <a:buNone/>
              <a:defRPr sz="1689" b="1"/>
            </a:lvl8pPr>
            <a:lvl9pPr marL="3782205" indent="0">
              <a:buNone/>
              <a:defRPr sz="1689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5852249" y="2248882"/>
            <a:ext cx="5092215" cy="408574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439"/>
            </a:lvl1pPr>
            <a:lvl2pPr>
              <a:defRPr sz="2064"/>
            </a:lvl2pPr>
            <a:lvl3pPr>
              <a:defRPr sz="1876"/>
            </a:lvl3pPr>
            <a:lvl4pPr>
              <a:defRPr sz="1689"/>
            </a:lvl4pPr>
            <a:lvl5pPr>
              <a:defRPr sz="1689"/>
            </a:lvl5pPr>
            <a:lvl6pPr>
              <a:defRPr sz="1689"/>
            </a:lvl6pPr>
            <a:lvl7pPr>
              <a:defRPr sz="1689"/>
            </a:lvl7pPr>
            <a:lvl8pPr>
              <a:defRPr sz="1689"/>
            </a:lvl8pPr>
            <a:lvl9pPr>
              <a:defRPr sz="1689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7. 4. 2018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945813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025" y="283983"/>
            <a:ext cx="10368440" cy="1181894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7. 4. 2018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313777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7. 4. 2018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926942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025" y="282342"/>
            <a:ext cx="3790161" cy="1201592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064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04192" y="282343"/>
            <a:ext cx="6440272" cy="6052282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283"/>
            </a:lvl1pPr>
            <a:lvl2pPr>
              <a:defRPr sz="2908"/>
            </a:lvl2pPr>
            <a:lvl3pPr>
              <a:defRPr sz="2439"/>
            </a:lvl3pPr>
            <a:lvl4pPr>
              <a:defRPr sz="2064"/>
            </a:lvl4pPr>
            <a:lvl5pPr>
              <a:defRPr sz="2064"/>
            </a:lvl5pPr>
            <a:lvl6pPr>
              <a:defRPr sz="2064"/>
            </a:lvl6pPr>
            <a:lvl7pPr>
              <a:defRPr sz="2064"/>
            </a:lvl7pPr>
            <a:lvl8pPr>
              <a:defRPr sz="2064"/>
            </a:lvl8pPr>
            <a:lvl9pPr>
              <a:defRPr sz="206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576025" y="1483934"/>
            <a:ext cx="3790161" cy="485069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407"/>
            </a:lvl1pPr>
            <a:lvl2pPr marL="472776" indent="0">
              <a:buNone/>
              <a:defRPr sz="1220"/>
            </a:lvl2pPr>
            <a:lvl3pPr marL="945551" indent="0">
              <a:buNone/>
              <a:defRPr sz="1032"/>
            </a:lvl3pPr>
            <a:lvl4pPr marL="1418327" indent="0">
              <a:buNone/>
              <a:defRPr sz="938"/>
            </a:lvl4pPr>
            <a:lvl5pPr marL="1891103" indent="0">
              <a:buNone/>
              <a:defRPr sz="938"/>
            </a:lvl5pPr>
            <a:lvl6pPr marL="2363879" indent="0">
              <a:buNone/>
              <a:defRPr sz="938"/>
            </a:lvl6pPr>
            <a:lvl7pPr marL="2836654" indent="0">
              <a:buNone/>
              <a:defRPr sz="938"/>
            </a:lvl7pPr>
            <a:lvl8pPr marL="3309430" indent="0">
              <a:buNone/>
              <a:defRPr sz="938"/>
            </a:lvl8pPr>
            <a:lvl9pPr marL="3782205" indent="0">
              <a:buNone/>
              <a:defRPr sz="938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7. 4. 2018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673939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58097" y="4963954"/>
            <a:ext cx="6912293" cy="586023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2064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258097" y="633627"/>
            <a:ext cx="6912293" cy="4254818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283"/>
            </a:lvl1pPr>
            <a:lvl2pPr marL="472776" indent="0">
              <a:buNone/>
              <a:defRPr sz="2908"/>
            </a:lvl2pPr>
            <a:lvl3pPr marL="945551" indent="0">
              <a:buNone/>
              <a:defRPr sz="2439"/>
            </a:lvl3pPr>
            <a:lvl4pPr marL="1418327" indent="0">
              <a:buNone/>
              <a:defRPr sz="2064"/>
            </a:lvl4pPr>
            <a:lvl5pPr marL="1891103" indent="0">
              <a:buNone/>
              <a:defRPr sz="2064"/>
            </a:lvl5pPr>
            <a:lvl6pPr marL="2363879" indent="0">
              <a:buNone/>
              <a:defRPr sz="2064"/>
            </a:lvl6pPr>
            <a:lvl7pPr marL="2836654" indent="0">
              <a:buNone/>
              <a:defRPr sz="2064"/>
            </a:lvl7pPr>
            <a:lvl8pPr marL="3309430" indent="0">
              <a:buNone/>
              <a:defRPr sz="2064"/>
            </a:lvl8pPr>
            <a:lvl9pPr marL="3782205" indent="0">
              <a:buNone/>
              <a:defRPr sz="2064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258097" y="5549977"/>
            <a:ext cx="6912293" cy="832249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407"/>
            </a:lvl1pPr>
            <a:lvl2pPr marL="472776" indent="0">
              <a:buNone/>
              <a:defRPr sz="1220"/>
            </a:lvl2pPr>
            <a:lvl3pPr marL="945551" indent="0">
              <a:buNone/>
              <a:defRPr sz="1032"/>
            </a:lvl3pPr>
            <a:lvl4pPr marL="1418327" indent="0">
              <a:buNone/>
              <a:defRPr sz="938"/>
            </a:lvl4pPr>
            <a:lvl5pPr marL="1891103" indent="0">
              <a:buNone/>
              <a:defRPr sz="938"/>
            </a:lvl5pPr>
            <a:lvl6pPr marL="2363879" indent="0">
              <a:buNone/>
              <a:defRPr sz="938"/>
            </a:lvl6pPr>
            <a:lvl7pPr marL="2836654" indent="0">
              <a:buNone/>
              <a:defRPr sz="938"/>
            </a:lvl7pPr>
            <a:lvl8pPr marL="3309430" indent="0">
              <a:buNone/>
              <a:defRPr sz="938"/>
            </a:lvl8pPr>
            <a:lvl9pPr marL="3782205" indent="0">
              <a:buNone/>
              <a:defRPr sz="938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7. 4. 2018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960678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6025" y="283983"/>
            <a:ext cx="10368440" cy="1181894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576025" y="1654652"/>
            <a:ext cx="10368440" cy="4679972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7. 4. 2018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2540312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352354" y="283984"/>
            <a:ext cx="2592110" cy="6050640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576025" y="283984"/>
            <a:ext cx="7584321" cy="6050640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1532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7. 4. 2018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82773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92034" y="377550"/>
            <a:ext cx="9936421" cy="13706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2034" y="1887747"/>
            <a:ext cx="9936421" cy="44994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2033" y="6572644"/>
            <a:ext cx="2592110" cy="3775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F45C4-9B6F-47CF-A21A-E9DDA1A296F4}" type="datetimeFigureOut">
              <a:rPr lang="sk-SK" smtClean="0"/>
              <a:t>7. 4. 2018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16162" y="6572644"/>
            <a:ext cx="3888165" cy="3775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36345" y="6572644"/>
            <a:ext cx="2592110" cy="3775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66701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864017" rtl="0" eaLnBrk="1" latinLnBrk="0" hangingPunct="1">
        <a:lnSpc>
          <a:spcPct val="90000"/>
        </a:lnSpc>
        <a:spcBef>
          <a:spcPct val="0"/>
        </a:spcBef>
        <a:buNone/>
        <a:defRPr sz="415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004" indent="-216004" algn="l" defTabSz="864017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1pPr>
      <a:lvl2pPr marL="648012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2268" kern="1200">
          <a:solidFill>
            <a:schemeClr val="tx1"/>
          </a:solidFill>
          <a:latin typeface="+mn-lt"/>
          <a:ea typeface="+mn-ea"/>
          <a:cs typeface="+mn-cs"/>
        </a:defRPr>
      </a:lvl2pPr>
      <a:lvl3pPr marL="1080021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2029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944037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6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808054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240062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672070" indent="-216004" algn="l" defTabSz="864017" rtl="0" eaLnBrk="1" latinLnBrk="0" hangingPunct="1">
        <a:lnSpc>
          <a:spcPct val="90000"/>
        </a:lnSpc>
        <a:spcBef>
          <a:spcPts val="472"/>
        </a:spcBef>
        <a:buFont typeface="Arial" panose="020B0604020202020204" pitchFamily="34" charset="0"/>
        <a:buChar char="•"/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1pPr>
      <a:lvl2pPr marL="43200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2pPr>
      <a:lvl3pPr marL="864017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3pPr>
      <a:lvl4pPr marL="1296025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4pPr>
      <a:lvl5pPr marL="1728033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5pPr>
      <a:lvl6pPr marL="2160041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6pPr>
      <a:lvl7pPr marL="2592050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7pPr>
      <a:lvl8pPr marL="3024058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8pPr>
      <a:lvl9pPr marL="3456066" algn="l" defTabSz="864017" rtl="0" eaLnBrk="1" latinLnBrk="0" hangingPunct="1">
        <a:defRPr sz="17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75118" y="6458472"/>
            <a:ext cx="2688719" cy="491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57799" eaLnBrk="1" hangingPunct="1">
              <a:lnSpc>
                <a:spcPct val="100000"/>
              </a:lnSpc>
              <a:buClrTx/>
              <a:buSzTx/>
              <a:buFontTx/>
              <a:buNone/>
              <a:defRPr sz="1407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7. 4. 2018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62098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5pPr>
      <a:lvl6pPr marL="472776" algn="ctr" rtl="0" fontAlgn="base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6pPr>
      <a:lvl7pPr marL="945551" algn="ctr" rtl="0" fontAlgn="base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7pPr>
      <a:lvl8pPr marL="1418327" algn="ctr" rtl="0" fontAlgn="base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8pPr>
      <a:lvl9pPr marL="1891103" algn="ctr" rtl="0" fontAlgn="base">
        <a:spcBef>
          <a:spcPct val="0"/>
        </a:spcBef>
        <a:spcAft>
          <a:spcPct val="0"/>
        </a:spcAft>
        <a:defRPr sz="4597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54438" indent="-354438" algn="l" rtl="0" eaLnBrk="0" fontAlgn="base" hangingPunct="0">
        <a:spcBef>
          <a:spcPct val="20000"/>
        </a:spcBef>
        <a:spcAft>
          <a:spcPct val="0"/>
        </a:spcAft>
        <a:buChar char="•"/>
        <a:defRPr sz="3283">
          <a:solidFill>
            <a:schemeClr val="tx1"/>
          </a:solidFill>
          <a:latin typeface="+mn-lt"/>
          <a:ea typeface="+mn-ea"/>
          <a:cs typeface="+mn-cs"/>
        </a:defRPr>
      </a:lvl1pPr>
      <a:lvl2pPr marL="766956" indent="-294868" algn="l" rtl="0" eaLnBrk="0" fontAlgn="base" hangingPunct="0">
        <a:spcBef>
          <a:spcPct val="20000"/>
        </a:spcBef>
        <a:spcAft>
          <a:spcPct val="0"/>
        </a:spcAft>
        <a:buChar char="–"/>
        <a:defRPr sz="2908">
          <a:solidFill>
            <a:schemeClr val="tx1"/>
          </a:solidFill>
          <a:latin typeface="+mn-lt"/>
          <a:cs typeface="+mn-cs"/>
        </a:defRPr>
      </a:lvl2pPr>
      <a:lvl3pPr marL="1180963" indent="-235299" algn="l" rtl="0" eaLnBrk="0" fontAlgn="base" hangingPunct="0">
        <a:spcBef>
          <a:spcPct val="20000"/>
        </a:spcBef>
        <a:spcAft>
          <a:spcPct val="0"/>
        </a:spcAft>
        <a:buChar char="•"/>
        <a:defRPr sz="2439">
          <a:solidFill>
            <a:schemeClr val="tx1"/>
          </a:solidFill>
          <a:latin typeface="+mn-lt"/>
          <a:cs typeface="+mn-cs"/>
        </a:defRPr>
      </a:lvl3pPr>
      <a:lvl4pPr marL="1654539" indent="-235299" algn="l" rtl="0" eaLnBrk="0" fontAlgn="base" hangingPunct="0">
        <a:spcBef>
          <a:spcPct val="20000"/>
        </a:spcBef>
        <a:spcAft>
          <a:spcPct val="0"/>
        </a:spcAft>
        <a:buChar char="–"/>
        <a:defRPr sz="2064">
          <a:solidFill>
            <a:schemeClr val="tx1"/>
          </a:solidFill>
          <a:latin typeface="+mn-lt"/>
          <a:cs typeface="+mn-cs"/>
        </a:defRPr>
      </a:lvl4pPr>
      <a:lvl5pPr marL="2126626" indent="-235299" algn="l" rtl="0" eaLnBrk="0" fontAlgn="base" hangingPunct="0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5pPr>
      <a:lvl6pPr marL="2600267" indent="-236388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6pPr>
      <a:lvl7pPr marL="3073042" indent="-236388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7pPr>
      <a:lvl8pPr marL="3545818" indent="-236388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8pPr>
      <a:lvl9pPr marL="4018593" indent="-236388" algn="l" rtl="0" fontAlgn="base">
        <a:spcBef>
          <a:spcPct val="20000"/>
        </a:spcBef>
        <a:spcAft>
          <a:spcPct val="0"/>
        </a:spcAft>
        <a:buChar char="»"/>
        <a:defRPr sz="2064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1pPr>
      <a:lvl2pPr marL="472776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2pPr>
      <a:lvl3pPr marL="945551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3pPr>
      <a:lvl4pPr marL="1418327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4pPr>
      <a:lvl5pPr marL="1891103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5pPr>
      <a:lvl6pPr marL="2363879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6pPr>
      <a:lvl7pPr marL="2836654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7pPr>
      <a:lvl8pPr marL="3309430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8pPr>
      <a:lvl9pPr marL="3782205" algn="l" defTabSz="945551" rtl="0" eaLnBrk="1" latinLnBrk="0" hangingPunct="1">
        <a:defRPr sz="18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10" Type="http://schemas.openxmlformats.org/officeDocument/2006/relationships/image" Target="../media/image49.png"/><Relationship Id="rId4" Type="http://schemas.openxmlformats.org/officeDocument/2006/relationships/image" Target="../media/image53.jpeg"/><Relationship Id="rId9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6.png"/><Relationship Id="rId7" Type="http://schemas.openxmlformats.org/officeDocument/2006/relationships/image" Target="../media/image6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g"/><Relationship Id="rId5" Type="http://schemas.openxmlformats.org/officeDocument/2006/relationships/image" Target="../media/image59.jpg"/><Relationship Id="rId4" Type="http://schemas.openxmlformats.org/officeDocument/2006/relationships/image" Target="../media/image58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4.png"/><Relationship Id="rId10" Type="http://schemas.openxmlformats.org/officeDocument/2006/relationships/image" Target="../media/image6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Číslo">
            <a:extLst>
              <a:ext uri="{FF2B5EF4-FFF2-40B4-BE49-F238E27FC236}">
                <a16:creationId xmlns:a16="http://schemas.microsoft.com/office/drawing/2014/main" id="{F6552C9E-A355-4882-B1E5-BE2F96F23B0A}"/>
              </a:ext>
            </a:extLst>
          </p:cNvPr>
          <p:cNvSpPr/>
          <p:nvPr/>
        </p:nvSpPr>
        <p:spPr>
          <a:xfrm rot="21136632">
            <a:off x="720000" y="648000"/>
            <a:ext cx="1773184" cy="943843"/>
          </a:xfrm>
          <a:prstGeom prst="ellipse">
            <a:avLst/>
          </a:prstGeom>
          <a:solidFill>
            <a:srgbClr val="6F5D4F"/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64003">
              <a:defRPr/>
            </a:pPr>
            <a:r>
              <a:rPr lang="sk-SK" sz="5669">
                <a:ln w="6350" cmpd="sng">
                  <a:solidFill>
                    <a:prstClr val="black"/>
                  </a:solidFill>
                </a:ln>
                <a:solidFill>
                  <a:srgbClr val="E2BD96"/>
                </a:solidFill>
                <a:latin typeface="BalloPEEExtBol" pitchFamily="2" charset="0"/>
              </a:rPr>
              <a:t>07</a:t>
            </a:r>
          </a:p>
        </p:txBody>
      </p:sp>
      <p:sp>
        <p:nvSpPr>
          <p:cNvPr id="5" name="Krajina">
            <a:extLst>
              <a:ext uri="{FF2B5EF4-FFF2-40B4-BE49-F238E27FC236}">
                <a16:creationId xmlns:a16="http://schemas.microsoft.com/office/drawing/2014/main" id="{C9AF68FA-3AAF-40AD-8B5D-03D917E427E8}"/>
              </a:ext>
            </a:extLst>
          </p:cNvPr>
          <p:cNvSpPr txBox="1"/>
          <p:nvPr/>
        </p:nvSpPr>
        <p:spPr>
          <a:xfrm rot="21236500">
            <a:off x="2988871" y="706773"/>
            <a:ext cx="4346594" cy="1139223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864003">
              <a:defRPr/>
            </a:pPr>
            <a:r>
              <a:rPr lang="sk-SK" sz="6803" spc="283">
                <a:ln w="6350" cmpd="sng">
                  <a:solidFill>
                    <a:prstClr val="black">
                      <a:lumMod val="75000"/>
                      <a:lumOff val="25000"/>
                    </a:prstClr>
                  </a:solidFill>
                </a:ln>
                <a:solidFill>
                  <a:srgbClr val="E2BD96"/>
                </a:solidFill>
                <a:effectLst>
                  <a:outerShdw blurRad="50800" dist="38100" dir="2700000" algn="tl" rotWithShape="0">
                    <a:prstClr val="black">
                      <a:alpha val="0"/>
                    </a:prstClr>
                  </a:outerShdw>
                </a:effectLst>
                <a:latin typeface="BalloPEEExtBol" pitchFamily="2" charset="0"/>
              </a:rPr>
              <a:t>Eslovaquia</a:t>
            </a: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8743F4DC-7EC5-4B5E-96B5-43599808580D}"/>
              </a:ext>
            </a:extLst>
          </p:cNvPr>
          <p:cNvSpPr txBox="1"/>
          <p:nvPr/>
        </p:nvSpPr>
        <p:spPr>
          <a:xfrm>
            <a:off x="374198" y="6146738"/>
            <a:ext cx="2237855" cy="499496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864003">
              <a:defRPr/>
            </a:pPr>
            <a:r>
              <a:rPr lang="sk-SK" sz="2646" spc="283">
                <a:ln w="6350">
                  <a:solidFill>
                    <a:prstClr val="black"/>
                  </a:solidFill>
                </a:ln>
                <a:solidFill>
                  <a:srgbClr val="E2BD96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INA / STEVE</a:t>
            </a:r>
          </a:p>
        </p:txBody>
      </p:sp>
      <p:sp>
        <p:nvSpPr>
          <p:cNvPr id="7" name="Názov">
            <a:extLst>
              <a:ext uri="{FF2B5EF4-FFF2-40B4-BE49-F238E27FC236}">
                <a16:creationId xmlns:a16="http://schemas.microsoft.com/office/drawing/2014/main" id="{D28DBB7A-FCF1-4224-8013-B245D69D4519}"/>
              </a:ext>
            </a:extLst>
          </p:cNvPr>
          <p:cNvSpPr txBox="1"/>
          <p:nvPr/>
        </p:nvSpPr>
        <p:spPr>
          <a:xfrm>
            <a:off x="6338360" y="6051251"/>
            <a:ext cx="4192751" cy="707886"/>
          </a:xfrm>
          <a:prstGeom prst="rect">
            <a:avLst/>
          </a:prstGeom>
          <a:noFill/>
          <a:effectLst>
            <a:glow rad="127000">
              <a:schemeClr val="accent1"/>
            </a:glow>
          </a:effectLst>
        </p:spPr>
        <p:txBody>
          <a:bodyPr wrap="none" rtlCol="0">
            <a:spAutoFit/>
          </a:bodyPr>
          <a:lstStyle/>
          <a:p>
            <a:pPr algn="r" defTabSz="864003">
              <a:defRPr/>
            </a:pPr>
            <a:r>
              <a:rPr lang="sk-SK" sz="4000" spc="283">
                <a:ln w="6350">
                  <a:solidFill>
                    <a:schemeClr val="tx1"/>
                  </a:solidFill>
                </a:ln>
                <a:solidFill>
                  <a:srgbClr val="E2BD96"/>
                </a:solidFill>
                <a:effectLst>
                  <a:outerShdw blurRad="50800" dist="38100" dir="2700000" algn="tl" rotWithShape="0">
                    <a:schemeClr val="bg1">
                      <a:alpha val="20000"/>
                    </a:schemeClr>
                  </a:outerShdw>
                </a:effectLst>
                <a:latin typeface="BalloPEEExtBol" pitchFamily="2" charset="0"/>
              </a:rPr>
              <a:t>mira hacia atrás</a:t>
            </a:r>
          </a:p>
        </p:txBody>
      </p:sp>
      <p:pic>
        <p:nvPicPr>
          <p:cNvPr id="8" name="Kresba">
            <a:extLst>
              <a:ext uri="{FF2B5EF4-FFF2-40B4-BE49-F238E27FC236}">
                <a16:creationId xmlns:a16="http://schemas.microsoft.com/office/drawing/2014/main" id="{013CDC11-37CA-4736-A712-EEF3650B3E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2670643" y="1754054"/>
            <a:ext cx="7311984" cy="4112991"/>
          </a:xfrm>
          <a:prstGeom prst="rect">
            <a:avLst/>
          </a:prstGeom>
          <a:ln w="44450" cmpd="sng">
            <a:solidFill>
              <a:srgbClr val="E2BD96"/>
            </a:solidFill>
          </a:ln>
          <a:effectLst>
            <a:outerShdw blurRad="254000" dist="190500" dir="2700000" algn="tl" rotWithShape="0">
              <a:srgbClr val="333333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8867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fade/>
        <p:sndAc>
          <p:stSnd loop="1">
            <p:snd r:embed="rId2" name="xxx - Kopala studienku.wav"/>
          </p:stSnd>
        </p:sndAc>
      </p:transition>
    </mc:Choice>
    <mc:Fallback xmlns="">
      <p:transition spd="slow" advClick="0" advTm="13000">
        <p:fade/>
        <p:sndAc>
          <p:stSnd loop="1">
            <p:snd r:embed="rId4" name="xxx - Kopala studienk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Mapa">
            <a:extLst>
              <a:ext uri="{FF2B5EF4-FFF2-40B4-BE49-F238E27FC236}">
                <a16:creationId xmlns:a16="http://schemas.microsoft.com/office/drawing/2014/main" id="{E9976A8B-F7FB-409F-BEE6-41AF046646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8299">
            <a:off x="2664247" y="1770589"/>
            <a:ext cx="7300472" cy="4120684"/>
          </a:xfrm>
          <a:prstGeom prst="rect">
            <a:avLst/>
          </a:prstGeom>
          <a:ln w="63500" cmpd="dbl">
            <a:noFill/>
          </a:ln>
          <a:effectLst>
            <a:softEdge rad="63500"/>
          </a:effectLst>
        </p:spPr>
      </p:pic>
      <p:pic>
        <p:nvPicPr>
          <p:cNvPr id="10" name="Štátny znak">
            <a:extLst>
              <a:ext uri="{FF2B5EF4-FFF2-40B4-BE49-F238E27FC236}">
                <a16:creationId xmlns:a16="http://schemas.microsoft.com/office/drawing/2014/main" id="{4278C805-E7A6-4E2D-94B0-14196338B7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9940">
            <a:off x="2811061" y="2381902"/>
            <a:ext cx="455265" cy="531142"/>
          </a:xfrm>
          <a:prstGeom prst="rect">
            <a:avLst/>
          </a:prstGeom>
          <a:effectLst>
            <a:outerShdw blurRad="203200" dist="63500" dir="2700000" sx="106000" sy="106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Kresba">
            <a:extLst>
              <a:ext uri="{FF2B5EF4-FFF2-40B4-BE49-F238E27FC236}">
                <a16:creationId xmlns:a16="http://schemas.microsoft.com/office/drawing/2014/main" id="{36E6134D-E1AE-45A9-852E-ACC32631D0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2826">
            <a:off x="2670643" y="1754054"/>
            <a:ext cx="7311984" cy="4112991"/>
          </a:xfrm>
          <a:prstGeom prst="rect">
            <a:avLst/>
          </a:prstGeom>
          <a:ln w="44450" cmpd="sng">
            <a:solidFill>
              <a:srgbClr val="E2BD96"/>
            </a:solidFill>
          </a:ln>
          <a:effectLst>
            <a:outerShdw blurRad="254000" dist="190500" dir="2700000" algn="tl" rotWithShape="0">
              <a:srgbClr val="333333">
                <a:alpha val="95000"/>
              </a:srgbClr>
            </a:outerShdw>
          </a:effectLst>
        </p:spPr>
      </p:pic>
      <p:sp>
        <p:nvSpPr>
          <p:cNvPr id="19" name="Číslo">
            <a:extLst>
              <a:ext uri="{FF2B5EF4-FFF2-40B4-BE49-F238E27FC236}">
                <a16:creationId xmlns:a16="http://schemas.microsoft.com/office/drawing/2014/main" id="{2B6644D1-0FD5-42D8-BE61-2BCB755D80DD}"/>
              </a:ext>
            </a:extLst>
          </p:cNvPr>
          <p:cNvSpPr/>
          <p:nvPr/>
        </p:nvSpPr>
        <p:spPr>
          <a:xfrm rot="21136632">
            <a:off x="720000" y="648000"/>
            <a:ext cx="1773184" cy="943843"/>
          </a:xfrm>
          <a:prstGeom prst="ellipse">
            <a:avLst/>
          </a:prstGeom>
          <a:solidFill>
            <a:srgbClr val="6F5D4F"/>
          </a:solidFill>
          <a:ln>
            <a:solidFill>
              <a:schemeClr val="bg1"/>
            </a:solidFill>
          </a:ln>
          <a:effectLst>
            <a:outerShdw blurRad="63500" dist="1016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64003">
              <a:defRPr/>
            </a:pPr>
            <a:r>
              <a:rPr lang="sk-SK" sz="5669">
                <a:ln w="6350" cmpd="sng">
                  <a:solidFill>
                    <a:prstClr val="black"/>
                  </a:solidFill>
                </a:ln>
                <a:solidFill>
                  <a:srgbClr val="E2BD96"/>
                </a:solidFill>
                <a:latin typeface="BalloPEEExtBol" pitchFamily="2" charset="0"/>
              </a:rPr>
              <a:t>07</a:t>
            </a:r>
          </a:p>
        </p:txBody>
      </p:sp>
      <p:sp>
        <p:nvSpPr>
          <p:cNvPr id="21" name="Autor">
            <a:extLst>
              <a:ext uri="{FF2B5EF4-FFF2-40B4-BE49-F238E27FC236}">
                <a16:creationId xmlns:a16="http://schemas.microsoft.com/office/drawing/2014/main" id="{B5B3AAF2-789E-4A6A-A5DB-E2AA5EB06ADF}"/>
              </a:ext>
            </a:extLst>
          </p:cNvPr>
          <p:cNvSpPr txBox="1"/>
          <p:nvPr/>
        </p:nvSpPr>
        <p:spPr>
          <a:xfrm>
            <a:off x="374198" y="6146738"/>
            <a:ext cx="2237855" cy="499496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864003">
              <a:defRPr/>
            </a:pPr>
            <a:r>
              <a:rPr lang="sk-SK" sz="2646" spc="283">
                <a:ln w="6350">
                  <a:solidFill>
                    <a:prstClr val="black"/>
                  </a:solidFill>
                </a:ln>
                <a:solidFill>
                  <a:srgbClr val="E2BD96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lloPEEExtBol" pitchFamily="2" charset="0"/>
              </a:rPr>
              <a:t>INA / STEVE</a:t>
            </a:r>
          </a:p>
        </p:txBody>
      </p:sp>
      <p:sp>
        <p:nvSpPr>
          <p:cNvPr id="12" name="Krajina">
            <a:extLst>
              <a:ext uri="{FF2B5EF4-FFF2-40B4-BE49-F238E27FC236}">
                <a16:creationId xmlns:a16="http://schemas.microsoft.com/office/drawing/2014/main" id="{3B88B379-A60C-4A11-92E3-C092F811FDB6}"/>
              </a:ext>
            </a:extLst>
          </p:cNvPr>
          <p:cNvSpPr txBox="1"/>
          <p:nvPr/>
        </p:nvSpPr>
        <p:spPr>
          <a:xfrm rot="21236500">
            <a:off x="2988871" y="706773"/>
            <a:ext cx="4346594" cy="1139223"/>
          </a:xfrm>
          <a:prstGeom prst="rect">
            <a:avLst/>
          </a:prstGeom>
          <a:noFill/>
          <a:effectLst>
            <a:outerShdw blurRad="635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 defTabSz="864003">
              <a:defRPr/>
            </a:pPr>
            <a:r>
              <a:rPr lang="sk-SK" sz="6803" spc="283">
                <a:ln w="6350" cmpd="sng">
                  <a:solidFill>
                    <a:prstClr val="black">
                      <a:lumMod val="75000"/>
                      <a:lumOff val="25000"/>
                    </a:prstClr>
                  </a:solidFill>
                </a:ln>
                <a:solidFill>
                  <a:srgbClr val="E2BD96"/>
                </a:solidFill>
                <a:effectLst>
                  <a:outerShdw blurRad="50800" dist="38100" dir="2700000" algn="tl" rotWithShape="0">
                    <a:prstClr val="black">
                      <a:alpha val="0"/>
                    </a:prstClr>
                  </a:outerShdw>
                </a:effectLst>
                <a:latin typeface="BalloPEEExtBol" pitchFamily="2" charset="0"/>
              </a:rPr>
              <a:t>Eslovaquia</a:t>
            </a:r>
          </a:p>
        </p:txBody>
      </p:sp>
      <p:sp>
        <p:nvSpPr>
          <p:cNvPr id="13" name="Názov">
            <a:extLst>
              <a:ext uri="{FF2B5EF4-FFF2-40B4-BE49-F238E27FC236}">
                <a16:creationId xmlns:a16="http://schemas.microsoft.com/office/drawing/2014/main" id="{EAA4AA6F-0CF2-4675-8FA1-32F41E93FE1F}"/>
              </a:ext>
            </a:extLst>
          </p:cNvPr>
          <p:cNvSpPr txBox="1"/>
          <p:nvPr/>
        </p:nvSpPr>
        <p:spPr>
          <a:xfrm>
            <a:off x="6338360" y="6051251"/>
            <a:ext cx="4192751" cy="707886"/>
          </a:xfrm>
          <a:prstGeom prst="rect">
            <a:avLst/>
          </a:prstGeom>
          <a:noFill/>
          <a:effectLst>
            <a:glow rad="127000">
              <a:schemeClr val="accent1"/>
            </a:glow>
          </a:effectLst>
        </p:spPr>
        <p:txBody>
          <a:bodyPr wrap="none" rtlCol="0">
            <a:spAutoFit/>
          </a:bodyPr>
          <a:lstStyle/>
          <a:p>
            <a:pPr algn="r" defTabSz="864003">
              <a:defRPr/>
            </a:pPr>
            <a:r>
              <a:rPr lang="sk-SK" sz="4000" spc="283">
                <a:ln w="6350">
                  <a:solidFill>
                    <a:schemeClr val="tx1"/>
                  </a:solidFill>
                </a:ln>
                <a:solidFill>
                  <a:srgbClr val="E2BD96"/>
                </a:solidFill>
                <a:effectLst>
                  <a:outerShdw blurRad="50800" dist="38100" dir="2700000" algn="tl" rotWithShape="0">
                    <a:schemeClr val="bg1">
                      <a:alpha val="20000"/>
                    </a:schemeClr>
                  </a:outerShdw>
                </a:effectLst>
                <a:latin typeface="BalloPEEExtBol" pitchFamily="2" charset="0"/>
              </a:rPr>
              <a:t>mira hacia atrás</a:t>
            </a:r>
          </a:p>
        </p:txBody>
      </p:sp>
    </p:spTree>
    <p:extLst>
      <p:ext uri="{BB962C8B-B14F-4D97-AF65-F5344CB8AC3E}">
        <p14:creationId xmlns:p14="http://schemas.microsoft.com/office/powerpoint/2010/main" val="386358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297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56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45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2000">
        <p:wedge/>
      </p:transition>
    </mc:Choice>
    <mc:Fallback xmlns="">
      <p:transition spd="slow" advClick="0" advTm="2000">
        <p:wedg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9E416437-BA4C-42D1-81A6-3BD5B08624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297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60A35C76-BE0D-4C3E-87A2-A9AF3362A4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72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341D249C-0920-4C5C-B665-DC56A9F930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3DD2B4B-BC24-4FD6-8D3A-E6CEA7842A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5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BC2C1CD7-D5AE-42B9-94E2-10343DE4EB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7CE1C06-DA2D-4C12-94C6-B3C1FAA62D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26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B31A4468-C252-4F61-9426-A7F00981F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C1BEFFE6-3ADF-4DB9-BE4D-312AC5C865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40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F54D6113-2E2E-4044-9495-2694EF191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CA3F045-2231-4E05-96B2-6DABF2C76E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60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fad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Foto 1">
            <a:extLst>
              <a:ext uri="{FF2B5EF4-FFF2-40B4-BE49-F238E27FC236}">
                <a16:creationId xmlns:a16="http://schemas.microsoft.com/office/drawing/2014/main" id="{F1A1833C-DD7E-4566-9653-01922F7D6F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Doplnok">
            <a:extLst>
              <a:ext uri="{FF2B5EF4-FFF2-40B4-BE49-F238E27FC236}">
                <a16:creationId xmlns:a16="http://schemas.microsoft.com/office/drawing/2014/main" id="{1303A50C-8D7A-4818-BA36-11988D2162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631" y="0"/>
            <a:ext cx="2113226" cy="7091363"/>
          </a:xfrm>
          <a:prstGeom prst="rect">
            <a:avLst/>
          </a:prstGeom>
        </p:spPr>
      </p:pic>
      <p:pic>
        <p:nvPicPr>
          <p:cNvPr id="3" name="Foto 3">
            <a:extLst>
              <a:ext uri="{FF2B5EF4-FFF2-40B4-BE49-F238E27FC236}">
                <a16:creationId xmlns:a16="http://schemas.microsoft.com/office/drawing/2014/main" id="{FFA1258C-A925-4F74-B937-2A9F6AFB88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18522" cy="7091363"/>
          </a:xfrm>
          <a:prstGeom prst="rect">
            <a:avLst/>
          </a:prstGeom>
        </p:spPr>
      </p:pic>
      <p:pic>
        <p:nvPicPr>
          <p:cNvPr id="5" name="Foto 4">
            <a:extLst>
              <a:ext uri="{FF2B5EF4-FFF2-40B4-BE49-F238E27FC236}">
                <a16:creationId xmlns:a16="http://schemas.microsoft.com/office/drawing/2014/main" id="{E9FC0ED6-B35E-4BA3-B281-FED1C1C85C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966" y="-1"/>
            <a:ext cx="5318522" cy="7091363"/>
          </a:xfrm>
          <a:prstGeom prst="rect">
            <a:avLst/>
          </a:prstGeom>
        </p:spPr>
      </p:pic>
      <p:pic>
        <p:nvPicPr>
          <p:cNvPr id="7" name="Rám 3">
            <a:extLst>
              <a:ext uri="{FF2B5EF4-FFF2-40B4-BE49-F238E27FC236}">
                <a16:creationId xmlns:a16="http://schemas.microsoft.com/office/drawing/2014/main" id="{BBAFF9D7-DFA0-43C0-96BB-C750ADCB27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18522" cy="7091363"/>
          </a:xfrm>
          <a:prstGeom prst="rect">
            <a:avLst/>
          </a:prstGeom>
        </p:spPr>
      </p:pic>
      <p:pic>
        <p:nvPicPr>
          <p:cNvPr id="15" name="Rám 4">
            <a:extLst>
              <a:ext uri="{FF2B5EF4-FFF2-40B4-BE49-F238E27FC236}">
                <a16:creationId xmlns:a16="http://schemas.microsoft.com/office/drawing/2014/main" id="{1B9B71CC-C483-4F9D-9976-20222A8597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966" y="0"/>
            <a:ext cx="5318522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4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 1">
            <a:extLst>
              <a:ext uri="{FF2B5EF4-FFF2-40B4-BE49-F238E27FC236}">
                <a16:creationId xmlns:a16="http://schemas.microsoft.com/office/drawing/2014/main" id="{C1113EA6-0EF0-48A7-9C8F-B189E2C1FA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30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>
        <p:wedge/>
      </p:transition>
    </mc:Choice>
    <mc:Fallback xmlns="">
      <p:transition spd="slow" advClick="0" advTm="2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ED0B5310-C5E8-4C64-9CD9-48394C34E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1321D314-5252-4A38-8484-4CBB06434C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26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4000">
        <p:fade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0E15628-0509-4058-85DC-DE5CBC41FE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B267C3FB-D67D-42DF-8D6D-971C2FB652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44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A1546ED-D73D-49CD-AD8D-531CDCB00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50"/>
            <a:ext cx="11520485" cy="70877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3D98A24-44A3-4EAF-895C-F493524C9B6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000" cy="7092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80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548A0DF0-E02A-4039-B698-8352101FA0C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000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0BDDE3D-9727-4933-94DF-0505E49E72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02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2D85ACFC-8476-4968-9131-9046459AA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9EF7F05-F6E8-40FC-BDEE-4EFEFC64E6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5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5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B27858A-CE70-4079-A98E-D9EDB7413D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00"/>
            <a:ext cx="11520485" cy="70914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317835F-AD0A-4869-937E-79473C03BD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5" cy="70914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87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36A3E93-DE86-4AB2-8EFE-B4049754F4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00"/>
            <a:ext cx="11520485" cy="7091498"/>
          </a:xfrm>
          <a:prstGeom prst="rect">
            <a:avLst/>
          </a:prstGeom>
        </p:spPr>
      </p:pic>
      <p:pic>
        <p:nvPicPr>
          <p:cNvPr id="3" name="Foto 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2CA24DEC-C671-4B4E-B937-E1473EB219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958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E9939831-5C7B-45A6-B809-6880BBE42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7CCCABE-1015-411E-9643-D31101A49A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52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EE686FF9-1072-4E20-B953-5CB19368FB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DB56DFD-878C-4790-87FC-D6EAF4B85D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63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FA136E14-7D32-4B5F-8BF6-4ED0D58B2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01A9C9B-04E8-40AD-83B2-E1E6676AFF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39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E2F73E3E-FDB3-401A-8808-5602DBFDC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964EE8C-DC8E-4788-B096-10359E807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60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B25DD8FE-CBDF-4EEF-9C50-B970E992B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4C1B252F-5809-4983-AD39-1DC35E45E9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18965" cy="7091363"/>
          </a:xfrm>
          <a:prstGeom prst="rect">
            <a:avLst/>
          </a:prstGeom>
        </p:spPr>
      </p:pic>
      <p:pic>
        <p:nvPicPr>
          <p:cNvPr id="7" name="Foto 2">
            <a:extLst>
              <a:ext uri="{FF2B5EF4-FFF2-40B4-BE49-F238E27FC236}">
                <a16:creationId xmlns:a16="http://schemas.microsoft.com/office/drawing/2014/main" id="{94932D92-8608-4562-8CD6-89A71E48C5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18965" cy="7091363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52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561CAA9-A76A-47AA-9174-DAC1069601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18965" cy="7091363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E85744E-4DA0-453C-A1D6-F42BA2DB30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38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ED25FCC2-6FA2-4D66-AB34-31A27A96B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8EA7D26B-AE54-4599-B0CA-48F7A3D78D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48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">
            <a:extLst>
              <a:ext uri="{FF2B5EF4-FFF2-40B4-BE49-F238E27FC236}">
                <a16:creationId xmlns:a16="http://schemas.microsoft.com/office/drawing/2014/main" id="{C94168D7-0398-4282-B54D-EBC644E691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8" cy="7092299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99E98132-9BA0-4AAD-9C71-B09DCED6DD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8" cy="7092299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716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B6DFAEF4-C918-4DB5-9B25-82659640EE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8" cy="7092299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6B240E84-589A-48B7-91C0-0FC3456D56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5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31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31F8CD80-A5E4-4B63-B031-8949A7C9B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5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0337445F-7A62-4FFF-BE0B-8A3C29B1A0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931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B456051A-BCB9-45FC-9691-1EFDEB861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F261CDF7-7E43-4A27-AFF3-5AE9970BC8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06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39FE5BF-5A8E-4FDF-AE6E-A25006F60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130DE604-F0D5-4DDA-A5F8-9646F25CA0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40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A10CA0AF-0C2A-4AC7-B61E-689A86EBBF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400E4EAD-9F98-43FE-AA23-C31E612FA3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95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FAFAF841-055B-4024-848B-4DA7BB7B8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E161A0D-7DFA-492B-9B51-63C7FA0B96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20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9D5C09F5-5FC8-4D9B-8D29-2C3F95F751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000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626300FA-13F2-4594-9B38-AFACA8B2D6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09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7392845E-3EE0-4DF3-BC2F-F046AA9BA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32BFB39E-8DA7-4503-9165-4E3A9B1139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16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B48299B4-39C4-46B0-998D-4264F060DE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CC4382B-AED7-4F2F-8659-1485F13D35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282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9A6ED906-5A7E-4326-BA4A-7EB51C10DD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F0BADF2-2E23-4B73-9B6E-1C02463337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6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59F8EE80-03FD-4C38-AEC8-B3AC80691E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E373C4A4-615B-42AD-B72B-47283416B6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44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376E45D6-B689-4325-8AE7-95A71884A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D42F292E-212A-4A8B-A487-7077051184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2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F851ED22-D2D2-4F9D-BF4D-CD29BED1D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2220D1E-1221-44BA-B005-F5F4631B91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69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D225F53B-6191-456D-A9E6-8456EAD394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59279EEA-FA18-49A0-93D0-8A5942B5AA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2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0698AF2A-B85B-416D-8BB9-7EC611B721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AB7C9739-04C0-46ED-8F95-4918E83655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76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93F99355-2136-4C88-AFFA-9D7BF2A36A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3" name="Foto 1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8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CF9430E6-EE4D-42B3-BD54-A82C4AA042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520484" cy="7092298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1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7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  <p:pic>
        <p:nvPicPr>
          <p:cNvPr id="5" name="Ornament">
            <a:extLst>
              <a:ext uri="{FF2B5EF4-FFF2-40B4-BE49-F238E27FC236}">
                <a16:creationId xmlns:a16="http://schemas.microsoft.com/office/drawing/2014/main" id="{BCCB5463-5C90-420D-9B61-D25DF7B75D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2" y="95794"/>
            <a:ext cx="1515778" cy="6923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66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7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  <p:pic>
        <p:nvPicPr>
          <p:cNvPr id="5" name="Ornament">
            <a:extLst>
              <a:ext uri="{FF2B5EF4-FFF2-40B4-BE49-F238E27FC236}">
                <a16:creationId xmlns:a16="http://schemas.microsoft.com/office/drawing/2014/main" id="{9E140FAD-769D-4BBC-9968-9463A4A463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407" y="95794"/>
            <a:ext cx="1515778" cy="6923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76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E26019E2-9C41-4749-9C45-DA30C3040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1520484" cy="7092297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  <p:pic>
        <p:nvPicPr>
          <p:cNvPr id="5" name="Ornament">
            <a:extLst>
              <a:ext uri="{FF2B5EF4-FFF2-40B4-BE49-F238E27FC236}">
                <a16:creationId xmlns:a16="http://schemas.microsoft.com/office/drawing/2014/main" id="{CAFDB578-438C-4F81-9F3E-2239CCBE1D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407" y="95794"/>
            <a:ext cx="1515778" cy="6923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52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blinds dir="vert"/>
      </p:transition>
    </mc:Choice>
    <mc:Fallback xmlns="">
      <p:transition spd="slow" advClick="0" advTm="3000">
        <p:blinds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3000" r="-2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Obrázok 1">
            <a:extLst>
              <a:ext uri="{FF2B5EF4-FFF2-40B4-BE49-F238E27FC236}">
                <a16:creationId xmlns:a16="http://schemas.microsoft.com/office/drawing/2014/main" id="{29EE0AE6-12AE-44EF-8C46-3F30AF4FEEF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6438900" y="1096540"/>
            <a:ext cx="6082257" cy="5012942"/>
          </a:xfrm>
          <a:prstGeom prst="cloud">
            <a:avLst/>
          </a:prstGeom>
          <a:ln>
            <a:solidFill>
              <a:schemeClr val="bg1"/>
            </a:solidFill>
          </a:ln>
        </p:spPr>
      </p:pic>
      <p:pic>
        <p:nvPicPr>
          <p:cNvPr id="12" name="Obrázok 2">
            <a:extLst>
              <a:ext uri="{FF2B5EF4-FFF2-40B4-BE49-F238E27FC236}">
                <a16:creationId xmlns:a16="http://schemas.microsoft.com/office/drawing/2014/main" id="{F0E238BD-E304-4A6B-9B60-5288D199562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6740341" y="-3867150"/>
            <a:ext cx="6740341" cy="4465432"/>
          </a:xfrm>
          <a:prstGeom prst="cloud">
            <a:avLst/>
          </a:prstGeom>
          <a:ln>
            <a:solidFill>
              <a:schemeClr val="bg1"/>
            </a:solidFill>
          </a:ln>
        </p:spPr>
      </p:pic>
      <p:pic>
        <p:nvPicPr>
          <p:cNvPr id="14" name="Obrázok 3">
            <a:extLst>
              <a:ext uri="{FF2B5EF4-FFF2-40B4-BE49-F238E27FC236}">
                <a16:creationId xmlns:a16="http://schemas.microsoft.com/office/drawing/2014/main" id="{934EEAFB-2B99-4878-80FF-BAA1D671145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49290" y="-4887849"/>
            <a:ext cx="5962010" cy="4471507"/>
          </a:xfrm>
          <a:prstGeom prst="cloud">
            <a:avLst/>
          </a:prstGeom>
          <a:ln>
            <a:solidFill>
              <a:schemeClr val="bg1"/>
            </a:solidFill>
          </a:ln>
        </p:spPr>
      </p:pic>
      <p:pic>
        <p:nvPicPr>
          <p:cNvPr id="16" name="Obrázok 4">
            <a:extLst>
              <a:ext uri="{FF2B5EF4-FFF2-40B4-BE49-F238E27FC236}">
                <a16:creationId xmlns:a16="http://schemas.microsoft.com/office/drawing/2014/main" id="{C9A8309B-6621-4D2F-AD87-82A9646CBBC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8918" y="-4407313"/>
            <a:ext cx="5017082" cy="4142758"/>
          </a:xfrm>
          <a:prstGeom prst="cloud">
            <a:avLst/>
          </a:prstGeom>
          <a:ln>
            <a:solidFill>
              <a:schemeClr val="bg1"/>
            </a:solidFill>
          </a:ln>
        </p:spPr>
      </p:pic>
      <p:pic>
        <p:nvPicPr>
          <p:cNvPr id="22" name="Obrázok 5">
            <a:extLst>
              <a:ext uri="{FF2B5EF4-FFF2-40B4-BE49-F238E27FC236}">
                <a16:creationId xmlns:a16="http://schemas.microsoft.com/office/drawing/2014/main" id="{E05CE544-8D20-4A7F-B899-5C254E985E2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353417" y="6516035"/>
            <a:ext cx="5608850" cy="4465432"/>
          </a:xfrm>
          <a:prstGeom prst="cloud">
            <a:avLst/>
          </a:prstGeom>
          <a:ln>
            <a:solidFill>
              <a:schemeClr val="bg1"/>
            </a:solidFill>
          </a:ln>
        </p:spPr>
      </p:pic>
      <p:pic>
        <p:nvPicPr>
          <p:cNvPr id="24" name="Obrázok 6">
            <a:extLst>
              <a:ext uri="{FF2B5EF4-FFF2-40B4-BE49-F238E27FC236}">
                <a16:creationId xmlns:a16="http://schemas.microsoft.com/office/drawing/2014/main" id="{510CA05F-A1B7-449A-81E5-1123B8AC638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3214" y="-2399727"/>
            <a:ext cx="8597886" cy="6448415"/>
          </a:xfrm>
          <a:prstGeom prst="cloud">
            <a:avLst/>
          </a:prstGeom>
          <a:ln>
            <a:solidFill>
              <a:schemeClr val="bg1"/>
            </a:solidFill>
          </a:ln>
        </p:spPr>
      </p:pic>
      <p:pic>
        <p:nvPicPr>
          <p:cNvPr id="28" name="Rám">
            <a:extLst>
              <a:ext uri="{FF2B5EF4-FFF2-40B4-BE49-F238E27FC236}">
                <a16:creationId xmlns:a16="http://schemas.microsoft.com/office/drawing/2014/main" id="{E4A333C5-6920-4C9D-94A1-51868D7DE911}"/>
              </a:ext>
            </a:extLst>
          </p:cNvPr>
          <p:cNvPicPr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  <p:pic>
        <p:nvPicPr>
          <p:cNvPr id="11" name="Ornament">
            <a:extLst>
              <a:ext uri="{FF2B5EF4-FFF2-40B4-BE49-F238E27FC236}">
                <a16:creationId xmlns:a16="http://schemas.microsoft.com/office/drawing/2014/main" id="{D25B6693-86A5-45D6-A561-E8508B34289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407" y="95794"/>
            <a:ext cx="1515778" cy="6923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729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>
        <p:fad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30536E-6 2.83188E-6 L 0.83892 -0.09425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946" y="-472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Motion origin="layout" path="M -4.87116E-6 -4.05641E-6 L 0.62092 0.84285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46" y="4213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-2.96817E-6 2.69756E-6 L -0.40926 0.76606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63" y="3830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animMotion origin="layout" path="M -3.45322E-6 3.7833E-6 L -0.00882 0.96754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1" y="48377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4.22902E-6 -3.90195E-6 L 0.78504 -0.82538 " pathEditMode="relative" rAng="0" ptsTypes="AA">
                                      <p:cBhvr>
                                        <p:cTn id="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245" y="-4128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Motion origin="layout" path="M -6.09067E-7 4.6407E-6 L -0.93317 0.37049 " pathEditMode="relative" rAng="0" ptsTypes="AA">
                                      <p:cBhvr>
                                        <p:cTn id="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658" y="18514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3000" r="-2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ám">
            <a:extLst>
              <a:ext uri="{FF2B5EF4-FFF2-40B4-BE49-F238E27FC236}">
                <a16:creationId xmlns:a16="http://schemas.microsoft.com/office/drawing/2014/main" id="{7442ABF8-A752-4311-8BF0-772FA6F664C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" y="0"/>
            <a:ext cx="11520000" cy="7091363"/>
          </a:xfrm>
          <a:prstGeom prst="rect">
            <a:avLst/>
          </a:prstGeom>
        </p:spPr>
      </p:pic>
      <p:pic>
        <p:nvPicPr>
          <p:cNvPr id="8" name="Foto 4">
            <a:extLst>
              <a:ext uri="{FF2B5EF4-FFF2-40B4-BE49-F238E27FC236}">
                <a16:creationId xmlns:a16="http://schemas.microsoft.com/office/drawing/2014/main" id="{EAB6C25E-8C62-4345-9B9E-3FFABA011A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395681"/>
            <a:ext cx="4200000" cy="6300000"/>
          </a:xfrm>
          <a:prstGeom prst="round2DiagRect">
            <a:avLst>
              <a:gd name="adj1" fmla="val 20117"/>
              <a:gd name="adj2" fmla="val 0"/>
            </a:avLst>
          </a:prstGeom>
          <a:ln w="254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Foto 3">
            <a:extLst>
              <a:ext uri="{FF2B5EF4-FFF2-40B4-BE49-F238E27FC236}">
                <a16:creationId xmlns:a16="http://schemas.microsoft.com/office/drawing/2014/main" id="{DC0DC79C-D4BB-4CD0-A817-BCB6B17118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396000"/>
            <a:ext cx="4200000" cy="6300000"/>
          </a:xfrm>
          <a:prstGeom prst="round2DiagRect">
            <a:avLst>
              <a:gd name="adj1" fmla="val 20117"/>
              <a:gd name="adj2" fmla="val 0"/>
            </a:avLst>
          </a:prstGeom>
          <a:ln w="254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845C7CFC-C23F-4D60-8297-0653404B7D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396000"/>
            <a:ext cx="4200000" cy="6300000"/>
          </a:xfrm>
          <a:prstGeom prst="round2DiagRect">
            <a:avLst>
              <a:gd name="adj1" fmla="val 20117"/>
              <a:gd name="adj2" fmla="val 0"/>
            </a:avLst>
          </a:prstGeom>
          <a:ln w="254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Foto 1">
            <a:extLst>
              <a:ext uri="{FF2B5EF4-FFF2-40B4-BE49-F238E27FC236}">
                <a16:creationId xmlns:a16="http://schemas.microsoft.com/office/drawing/2014/main" id="{CD40464A-B0CC-469D-A7B1-9239FADB923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00" y="396000"/>
            <a:ext cx="4199999" cy="6300000"/>
          </a:xfrm>
          <a:prstGeom prst="round2DiagRect">
            <a:avLst>
              <a:gd name="adj1" fmla="val 20117"/>
              <a:gd name="adj2" fmla="val 230"/>
            </a:avLst>
          </a:prstGeom>
          <a:ln w="254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Ornament">
            <a:extLst>
              <a:ext uri="{FF2B5EF4-FFF2-40B4-BE49-F238E27FC236}">
                <a16:creationId xmlns:a16="http://schemas.microsoft.com/office/drawing/2014/main" id="{5EA9E3B8-BDCE-4871-A628-A15BD08DDF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407" y="95794"/>
            <a:ext cx="1515778" cy="6923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38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:fade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59198E-6 1.93195E-6 L 0.41463 1.93195E-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2.59198E-6 1.93195E-6 L 0.41463 1.93195E-6 " pathEditMode="relative" rAng="0" ptsTypes="AA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5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2.59198E-6 1.93195E-6 L 0.41463 1.93195E-6 " pathEditMode="relative" rAng="0" ptsTypes="AA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5" y="0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2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Kresba">
            <a:extLst>
              <a:ext uri="{FF2B5EF4-FFF2-40B4-BE49-F238E27FC236}">
                <a16:creationId xmlns:a16="http://schemas.microsoft.com/office/drawing/2014/main" id="{EBB9A290-6158-4653-B88E-D44054835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072" y="549243"/>
            <a:ext cx="5658327" cy="3182809"/>
          </a:xfrm>
          <a:prstGeom prst="ellipse">
            <a:avLst/>
          </a:prstGeom>
          <a:ln w="44450" cap="rnd">
            <a:solidFill>
              <a:schemeClr val="accent6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Názov">
            <a:extLst>
              <a:ext uri="{FF2B5EF4-FFF2-40B4-BE49-F238E27FC236}">
                <a16:creationId xmlns:a16="http://schemas.microsoft.com/office/drawing/2014/main" id="{0F3A972C-3450-4152-B977-15F5B432A8C6}"/>
              </a:ext>
            </a:extLst>
          </p:cNvPr>
          <p:cNvSpPr txBox="1"/>
          <p:nvPr/>
        </p:nvSpPr>
        <p:spPr>
          <a:xfrm>
            <a:off x="6944045" y="4104000"/>
            <a:ext cx="21723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562722"/>
            <a:r>
              <a:rPr lang="sk-SK" sz="2000" b="1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white">
                      <a:alpha val="40000"/>
                    </a:prstClr>
                  </a:outerShdw>
                </a:effectLst>
                <a:latin typeface="Castanet" pitchFamily="2" charset="0"/>
              </a:rPr>
              <a:t>Mira hacia atrás...</a:t>
            </a:r>
          </a:p>
        </p:txBody>
      </p:sp>
      <p:pic>
        <p:nvPicPr>
          <p:cNvPr id="12" name="ŠPA">
            <a:extLst>
              <a:ext uri="{FF2B5EF4-FFF2-40B4-BE49-F238E27FC236}">
                <a16:creationId xmlns:a16="http://schemas.microsoft.com/office/drawing/2014/main" id="{5F65188F-87B0-4B09-8D80-FE1603612D0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8210" y="1260000"/>
            <a:ext cx="510258" cy="340171"/>
          </a:xfrm>
          <a:prstGeom prst="ellipse">
            <a:avLst/>
          </a:prstGeom>
          <a:ln w="12700" cap="rnd">
            <a:solidFill>
              <a:schemeClr val="bg1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9" name="Komercia">
            <a:extLst>
              <a:ext uri="{FF2B5EF4-FFF2-40B4-BE49-F238E27FC236}">
                <a16:creationId xmlns:a16="http://schemas.microsoft.com/office/drawing/2014/main" id="{6B136B2F-0F34-4305-8CDA-72C6D75FB04B}"/>
              </a:ext>
            </a:extLst>
          </p:cNvPr>
          <p:cNvSpPr txBox="1"/>
          <p:nvPr/>
        </p:nvSpPr>
        <p:spPr>
          <a:xfrm>
            <a:off x="900000" y="639439"/>
            <a:ext cx="3806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62722"/>
            <a:r>
              <a:rPr lang="sk-SK" sz="2000" b="1">
                <a:solidFill>
                  <a:schemeClr val="bg1"/>
                </a:solidFill>
                <a:effectLst>
                  <a:outerShdw blurRad="88900" dist="38100" dir="2700000" algn="tl" rotWithShape="0">
                    <a:prstClr val="black"/>
                  </a:outerShdw>
                </a:effectLst>
                <a:latin typeface="Brooklyn CE" pitchFamily="2" charset="0"/>
              </a:rPr>
              <a:t>¡Presentación no comercial!</a:t>
            </a:r>
          </a:p>
        </p:txBody>
      </p:sp>
      <p:sp>
        <p:nvSpPr>
          <p:cNvPr id="20" name="Informácie">
            <a:extLst>
              <a:ext uri="{FF2B5EF4-FFF2-40B4-BE49-F238E27FC236}">
                <a16:creationId xmlns:a16="http://schemas.microsoft.com/office/drawing/2014/main" id="{54FA9CA3-77FD-43F1-BD88-3E2BAE863320}"/>
              </a:ext>
            </a:extLst>
          </p:cNvPr>
          <p:cNvSpPr txBox="1"/>
          <p:nvPr/>
        </p:nvSpPr>
        <p:spPr>
          <a:xfrm>
            <a:off x="900000" y="3708000"/>
            <a:ext cx="53781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562722"/>
            <a:r>
              <a:rPr lang="sk-SK" sz="16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90000"/>
                    </a:prstClr>
                  </a:outerShdw>
                </a:effectLst>
                <a:latin typeface="Brooklyn CE" pitchFamily="2" charset="0"/>
              </a:rPr>
              <a:t>Música :		canción folk</a:t>
            </a:r>
          </a:p>
          <a:p>
            <a:pPr defTabSz="562722"/>
            <a:r>
              <a:rPr lang="sk-SK" sz="16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90000"/>
                    </a:prstClr>
                  </a:outerShdw>
                </a:effectLst>
                <a:latin typeface="Brooklyn CE" pitchFamily="2" charset="0"/>
              </a:rPr>
              <a:t>Fotos :	 	privadas</a:t>
            </a:r>
          </a:p>
          <a:p>
            <a:pPr defTabSz="562722"/>
            <a:r>
              <a:rPr lang="sk-SK" sz="16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90000"/>
                    </a:prstClr>
                  </a:outerShdw>
                </a:effectLst>
                <a:latin typeface="Brooklyn CE" pitchFamily="2" charset="0"/>
              </a:rPr>
              <a:t>E-mail :		pista2011@gmail.com        </a:t>
            </a:r>
          </a:p>
          <a:p>
            <a:pPr defTabSz="562722"/>
            <a:r>
              <a:rPr lang="sk-SK" sz="16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90000"/>
                    </a:prstClr>
                  </a:outerShdw>
                </a:effectLst>
                <a:latin typeface="Brooklyn CE" pitchFamily="2" charset="0"/>
              </a:rPr>
              <a:t>Selección :		Steve</a:t>
            </a:r>
          </a:p>
          <a:p>
            <a:pPr defTabSz="562722"/>
            <a:r>
              <a:rPr lang="sk-SK" sz="1600" b="1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90000"/>
                    </a:prstClr>
                  </a:outerShdw>
                </a:effectLst>
                <a:latin typeface="Brooklyn CE" pitchFamily="2" charset="0"/>
              </a:rPr>
              <a:t>Año :			2018</a:t>
            </a:r>
          </a:p>
        </p:txBody>
      </p:sp>
      <p:sp>
        <p:nvSpPr>
          <p:cNvPr id="22" name="Rozlúčenie">
            <a:extLst>
              <a:ext uri="{FF2B5EF4-FFF2-40B4-BE49-F238E27FC236}">
                <a16:creationId xmlns:a16="http://schemas.microsoft.com/office/drawing/2014/main" id="{5E91F31B-2D16-4CD2-A7C3-81CA4B58E479}"/>
              </a:ext>
            </a:extLst>
          </p:cNvPr>
          <p:cNvSpPr txBox="1"/>
          <p:nvPr/>
        </p:nvSpPr>
        <p:spPr>
          <a:xfrm>
            <a:off x="1168985" y="5897926"/>
            <a:ext cx="7710203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defTabSz="562722"/>
            <a:r>
              <a:rPr lang="es-ES" sz="3000" b="1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Gracias por su atención y hasta pronto...</a:t>
            </a:r>
          </a:p>
        </p:txBody>
      </p:sp>
      <p:sp>
        <p:nvSpPr>
          <p:cNvPr id="23" name="Ďalej">
            <a:extLst>
              <a:ext uri="{FF2B5EF4-FFF2-40B4-BE49-F238E27FC236}">
                <a16:creationId xmlns:a16="http://schemas.microsoft.com/office/drawing/2014/main" id="{1891E82D-D6EE-4D09-82BD-A4ACD04E46AA}"/>
              </a:ext>
            </a:extLst>
          </p:cNvPr>
          <p:cNvSpPr/>
          <p:nvPr/>
        </p:nvSpPr>
        <p:spPr>
          <a:xfrm>
            <a:off x="9720000" y="6192000"/>
            <a:ext cx="1028365" cy="386300"/>
          </a:xfrm>
          <a:prstGeom prst="rect">
            <a:avLst/>
          </a:prstGeom>
          <a:noFill/>
        </p:spPr>
        <p:txBody>
          <a:bodyPr wrap="square" lIns="77763" tIns="38882" rIns="77763" bIns="38882">
            <a:spAutoFit/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12899"/>
            <a:r>
              <a:rPr lang="sk-SK" sz="2000" b="1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CONT.</a:t>
            </a:r>
          </a:p>
        </p:txBody>
      </p:sp>
      <p:sp>
        <p:nvSpPr>
          <p:cNvPr id="24" name="Pokračovanie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DCA90CC8-FC0F-4A8C-A679-ACB1EA053ECC}"/>
              </a:ext>
            </a:extLst>
          </p:cNvPr>
          <p:cNvSpPr/>
          <p:nvPr/>
        </p:nvSpPr>
        <p:spPr>
          <a:xfrm>
            <a:off x="9756000" y="6084000"/>
            <a:ext cx="1028365" cy="489439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62722"/>
            <a:endParaRPr lang="sk-SK" sz="1349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Koniec" hidden="1">
            <a:extLst>
              <a:ext uri="{FF2B5EF4-FFF2-40B4-BE49-F238E27FC236}">
                <a16:creationId xmlns:a16="http://schemas.microsoft.com/office/drawing/2014/main" id="{DA687749-9ABD-45D4-9A8D-33944D4AEA91}"/>
              </a:ext>
            </a:extLst>
          </p:cNvPr>
          <p:cNvSpPr/>
          <p:nvPr/>
        </p:nvSpPr>
        <p:spPr>
          <a:xfrm>
            <a:off x="9720000" y="6192000"/>
            <a:ext cx="1196750" cy="386300"/>
          </a:xfrm>
          <a:prstGeom prst="rect">
            <a:avLst/>
          </a:prstGeom>
          <a:noFill/>
        </p:spPr>
        <p:txBody>
          <a:bodyPr wrap="square" lIns="77763" tIns="38882" rIns="77763" bIns="38882">
            <a:spAutoFit/>
          </a:bodyPr>
          <a:lstStyle>
            <a:defPPr>
              <a:defRPr lang="sk-SK"/>
            </a:defPPr>
            <a:lvl1pPr marL="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2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40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6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40" algn="l" defTabSz="82296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12899"/>
            <a:r>
              <a:rPr lang="sk-SK" sz="2000" b="1">
                <a:ln w="3175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stanet" pitchFamily="2" charset="0"/>
              </a:rPr>
              <a:t>FINAL</a:t>
            </a:r>
          </a:p>
        </p:txBody>
      </p:sp>
      <p:sp>
        <p:nvSpPr>
          <p:cNvPr id="26" name="Ukončenie" hidden="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2A0411E5-D962-467E-914E-68F93E11D399}"/>
              </a:ext>
            </a:extLst>
          </p:cNvPr>
          <p:cNvSpPr/>
          <p:nvPr/>
        </p:nvSpPr>
        <p:spPr>
          <a:xfrm>
            <a:off x="9720000" y="6048000"/>
            <a:ext cx="1196749" cy="527033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62722"/>
            <a:endParaRPr lang="sk-SK" sz="1349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8603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fad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34" presetClass="emph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8345E-6 3.32886E-6 L 0.00524 -0.01635 " pathEditMode="relative" rAng="0" ptsTypes="AA">
                                      <p:cBhvr>
                                        <p:cTn id="4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" y="-828"/>
                                    </p:animMotion>
                                    <p:animRot by="1500000">
                                      <p:cBhvr>
                                        <p:cTn id="4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9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900"/>
                            </p:stCondLst>
                            <p:childTnLst>
                              <p:par>
                                <p:cTn id="52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7703E-6 -5.68614E-7 L -0.00055 -0.02171 " pathEditMode="relative" rAng="0" ptsTypes="AA">
                                      <p:cBhvr>
                                        <p:cTn id="53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" y="-1097"/>
                                    </p:animMotion>
                                    <p:animRot by="1500000">
                                      <p:cBhvr>
                                        <p:cTn id="5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5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7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59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7900"/>
                            </p:stCondLst>
                            <p:childTnLst>
                              <p:par>
                                <p:cTn id="65" presetID="34" presetClass="emph" presetSubtype="0" repeatCount="50000" fill="remove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07703E-6 -5.68614E-7 L -0.00055 -0.02171 " pathEditMode="relative" rAng="0" ptsTypes="AA">
                                      <p:cBhvr>
                                        <p:cTn id="6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" y="-1097"/>
                                    </p:animMotion>
                                    <p:animRot by="1500000">
                                      <p:cBhvr>
                                        <p:cTn id="6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9" grpId="0"/>
      <p:bldP spid="20" grpId="0"/>
      <p:bldP spid="22" grpId="0"/>
      <p:bldP spid="22" grpId="1"/>
      <p:bldP spid="23" grpId="0"/>
      <p:bldP spid="23" grpId="1"/>
      <p:bldP spid="25" grpId="0"/>
      <p:bldP spid="25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2173" y="1654454"/>
            <a:ext cx="9456143" cy="23677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4540" tIns="47270" rIns="94540" bIns="47270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45551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76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sp>
        <p:nvSpPr>
          <p:cNvPr id="82947" name="Rectangle 5">
            <a:extLst>
              <a:ext uri="{FF2B5EF4-FFF2-40B4-BE49-F238E27FC236}">
                <a16:creationId xmlns:a16="http://schemas.microsoft.com/office/drawing/2014/main" id="{21BFC997-EB8B-4C74-ADEB-0ED3FF5762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2173" y="1891229"/>
            <a:ext cx="9456143" cy="5200134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4540" tIns="47270" rIns="94540" bIns="47270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45551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76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1253" y="0"/>
            <a:ext cx="5043773" cy="1615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2173" y="2028262"/>
            <a:ext cx="9456143" cy="2463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4540" tIns="47270" rIns="94540" bIns="4727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45551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6191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972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972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597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597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597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597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7223" y="4856140"/>
            <a:ext cx="2757918" cy="1971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4540" tIns="47270" rIns="94540" bIns="4727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45551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76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76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45551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76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195" y="4486829"/>
            <a:ext cx="2442216" cy="2442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142" y="5098871"/>
            <a:ext cx="1261316" cy="1024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173" y="3073619"/>
            <a:ext cx="550988" cy="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173" y="3624607"/>
            <a:ext cx="550988" cy="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173" y="4175595"/>
            <a:ext cx="550988" cy="552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173" y="4728072"/>
            <a:ext cx="550988" cy="55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">
            <a:extLst>
              <a:ext uri="{FF2B5EF4-FFF2-40B4-BE49-F238E27FC236}">
                <a16:creationId xmlns:a16="http://schemas.microsoft.com/office/drawing/2014/main" id="{3D7F23E1-6E88-4F8A-9D9E-D192894DB8B1}"/>
              </a:ext>
            </a:extLst>
          </p:cNvPr>
          <p:cNvSpPr/>
          <p:nvPr/>
        </p:nvSpPr>
        <p:spPr>
          <a:xfrm>
            <a:off x="7676406" y="6056360"/>
            <a:ext cx="2159517" cy="600575"/>
          </a:xfrm>
          <a:prstGeom prst="rect">
            <a:avLst/>
          </a:prstGeom>
          <a:noFill/>
        </p:spPr>
        <p:txBody>
          <a:bodyPr lIns="94447" tIns="47225" rIns="94447" bIns="47225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44572">
              <a:defRPr/>
            </a:pPr>
            <a:r>
              <a:rPr lang="sk-SK" sz="3283" b="1" spc="52">
                <a:ln w="11430"/>
                <a:solidFill>
                  <a:srgbClr val="00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anose="020B0609070205080204" pitchFamily="49" charset="-128"/>
                <a:cs typeface="Arial"/>
              </a:rPr>
              <a:t>F I N</a:t>
            </a:r>
          </a:p>
        </p:txBody>
      </p:sp>
      <p:sp>
        <p:nvSpPr>
          <p:cNvPr id="19" name="Ovál">
            <a:extLst>
              <a:ext uri="{FF2B5EF4-FFF2-40B4-BE49-F238E27FC236}">
                <a16:creationId xmlns:a16="http://schemas.microsoft.com/office/drawing/2014/main" id="{F5914AEA-BD40-4A3B-B139-4556BFE24B08}"/>
              </a:ext>
            </a:extLst>
          </p:cNvPr>
          <p:cNvSpPr/>
          <p:nvPr/>
        </p:nvSpPr>
        <p:spPr>
          <a:xfrm>
            <a:off x="7398317" y="5928333"/>
            <a:ext cx="2716221" cy="860732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4447" tIns="47225" rIns="94447" bIns="47225" anchor="ctr"/>
          <a:lstStyle/>
          <a:p>
            <a:pPr algn="ctr" defTabSz="944572">
              <a:defRPr/>
            </a:pPr>
            <a:endParaRPr lang="sk-SK" sz="1876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  <p:sp>
        <p:nvSpPr>
          <p:cNvPr id="20" name="Ukončenie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EF18DFF2-6713-4D9E-805D-6FC25A8A6319}"/>
              </a:ext>
            </a:extLst>
          </p:cNvPr>
          <p:cNvSpPr/>
          <p:nvPr/>
        </p:nvSpPr>
        <p:spPr>
          <a:xfrm>
            <a:off x="7277695" y="5763035"/>
            <a:ext cx="2957464" cy="1191325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4447" tIns="47225" rIns="94447" bIns="47225" anchor="ctr"/>
          <a:lstStyle/>
          <a:p>
            <a:pPr algn="ctr" defTabSz="944572">
              <a:defRPr/>
            </a:pPr>
            <a:endParaRPr lang="sk-SK" sz="1876" kern="0">
              <a:solidFill>
                <a:prstClr val="white"/>
              </a:solidFill>
              <a:latin typeface="Calibri"/>
              <a:ea typeface="MS Gothic" panose="020B0609070205080204" pitchFamily="49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6624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>
        <p:fad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</p:bldLst>
  </p:timing>
</p:sld>
</file>

<file path=ppt/theme/theme1.xml><?xml version="1.0" encoding="utf-8"?>
<a:theme xmlns:a="http://schemas.openxmlformats.org/drawingml/2006/main" name="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57</Words>
  <Application>Microsoft Office PowerPoint</Application>
  <PresentationFormat>Vlastná</PresentationFormat>
  <Paragraphs>21</Paragraphs>
  <Slides>48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48</vt:i4>
      </vt:variant>
    </vt:vector>
  </HeadingPairs>
  <TitlesOfParts>
    <vt:vector size="59" baseType="lpstr">
      <vt:lpstr>Calibri</vt:lpstr>
      <vt:lpstr>Wingdings</vt:lpstr>
      <vt:lpstr>BalloPEEExtBol</vt:lpstr>
      <vt:lpstr>Kristen ITC</vt:lpstr>
      <vt:lpstr>Arial</vt:lpstr>
      <vt:lpstr>Castanet</vt:lpstr>
      <vt:lpstr>Brooklyn CE</vt:lpstr>
      <vt:lpstr>Calibri Light</vt:lpstr>
      <vt:lpstr>MS Gothic</vt:lpstr>
      <vt:lpstr>Motív balíka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2017-12-03T08:20:41Z</dcterms:created>
  <dcterms:modified xsi:type="dcterms:W3CDTF">2018-04-07T10:52:26Z</dcterms:modified>
</cp:coreProperties>
</file>