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72" r:id="rId1"/>
    <p:sldMasterId id="2147483684" r:id="rId2"/>
  </p:sldMasterIdLst>
  <p:notesMasterIdLst>
    <p:notesMasterId r:id="rId62"/>
  </p:notesMasterIdLst>
  <p:sldIdLst>
    <p:sldId id="388" r:id="rId3"/>
    <p:sldId id="396" r:id="rId4"/>
    <p:sldId id="389" r:id="rId5"/>
    <p:sldId id="391" r:id="rId6"/>
    <p:sldId id="392" r:id="rId7"/>
    <p:sldId id="393" r:id="rId8"/>
    <p:sldId id="394" r:id="rId9"/>
    <p:sldId id="395" r:id="rId10"/>
    <p:sldId id="397" r:id="rId11"/>
    <p:sldId id="398" r:id="rId12"/>
    <p:sldId id="399" r:id="rId13"/>
    <p:sldId id="400" r:id="rId14"/>
    <p:sldId id="489" r:id="rId15"/>
    <p:sldId id="474" r:id="rId16"/>
    <p:sldId id="490" r:id="rId17"/>
    <p:sldId id="466" r:id="rId18"/>
    <p:sldId id="486" r:id="rId19"/>
    <p:sldId id="492" r:id="rId20"/>
    <p:sldId id="461" r:id="rId21"/>
    <p:sldId id="426" r:id="rId22"/>
    <p:sldId id="507" r:id="rId23"/>
    <p:sldId id="493" r:id="rId24"/>
    <p:sldId id="427" r:id="rId25"/>
    <p:sldId id="429" r:id="rId26"/>
    <p:sldId id="414" r:id="rId27"/>
    <p:sldId id="415" r:id="rId28"/>
    <p:sldId id="467" r:id="rId29"/>
    <p:sldId id="459" r:id="rId30"/>
    <p:sldId id="468" r:id="rId31"/>
    <p:sldId id="435" r:id="rId32"/>
    <p:sldId id="449" r:id="rId33"/>
    <p:sldId id="484" r:id="rId34"/>
    <p:sldId id="478" r:id="rId35"/>
    <p:sldId id="469" r:id="rId36"/>
    <p:sldId id="510" r:id="rId37"/>
    <p:sldId id="509" r:id="rId38"/>
    <p:sldId id="453" r:id="rId39"/>
    <p:sldId id="454" r:id="rId40"/>
    <p:sldId id="455" r:id="rId41"/>
    <p:sldId id="457" r:id="rId42"/>
    <p:sldId id="422" r:id="rId43"/>
    <p:sldId id="436" r:id="rId44"/>
    <p:sldId id="498" r:id="rId45"/>
    <p:sldId id="485" r:id="rId46"/>
    <p:sldId id="447" r:id="rId47"/>
    <p:sldId id="479" r:id="rId48"/>
    <p:sldId id="440" r:id="rId49"/>
    <p:sldId id="445" r:id="rId50"/>
    <p:sldId id="504" r:id="rId51"/>
    <p:sldId id="442" r:id="rId52"/>
    <p:sldId id="421" r:id="rId53"/>
    <p:sldId id="412" r:id="rId54"/>
    <p:sldId id="402" r:id="rId55"/>
    <p:sldId id="404" r:id="rId56"/>
    <p:sldId id="406" r:id="rId57"/>
    <p:sldId id="407" r:id="rId58"/>
    <p:sldId id="408" r:id="rId59"/>
    <p:sldId id="409" r:id="rId60"/>
    <p:sldId id="268" r:id="rId61"/>
  </p:sldIdLst>
  <p:sldSz cx="12606338" cy="7091363"/>
  <p:notesSz cx="6858000" cy="9144000"/>
  <p:embeddedFontLst>
    <p:embeddedFont>
      <p:font typeface="Arabia CE" pitchFamily="2" charset="0"/>
      <p:regular r:id="rId63"/>
    </p:embeddedFont>
    <p:embeddedFont>
      <p:font typeface="BalloPEEExtBol" pitchFamily="2" charset="0"/>
      <p:regular r:id="rId64"/>
    </p:embeddedFont>
    <p:embeddedFont>
      <p:font typeface="Brooklyn CE" pitchFamily="2" charset="0"/>
      <p:italic r:id="rId65"/>
    </p:embeddedFont>
    <p:embeddedFont>
      <p:font typeface="Calibri" panose="020F0502020204030204" pitchFamily="34" charset="0"/>
      <p:regular r:id="rId66"/>
      <p:bold r:id="rId67"/>
      <p:italic r:id="rId68"/>
      <p:boldItalic r:id="rId69"/>
    </p:embeddedFont>
    <p:embeddedFont>
      <p:font typeface="Calibri Light" panose="020F0302020204030204" pitchFamily="34" charset="0"/>
      <p:regular r:id="rId70"/>
      <p:italic r:id="rId71"/>
    </p:embeddedFont>
    <p:embeddedFont>
      <p:font typeface="Castanet" pitchFamily="2" charset="0"/>
      <p:regular r:id="rId72"/>
    </p:embeddedFont>
    <p:embeddedFont>
      <p:font typeface="DokChampa" panose="020B0604020202020204" pitchFamily="34" charset="-34"/>
      <p:regular r:id="rId73"/>
    </p:embeddedFont>
    <p:embeddedFont>
      <p:font typeface="EucrosiaUPC" panose="02020603050405020304" pitchFamily="18" charset="-34"/>
      <p:regular r:id="rId74"/>
      <p:bold r:id="rId75"/>
      <p:italic r:id="rId76"/>
      <p:boldItalic r:id="rId77"/>
    </p:embeddedFont>
    <p:embeddedFont>
      <p:font typeface="Kristen ITC" panose="03050502040202030202" pitchFamily="66" charset="0"/>
      <p:regular r:id="rId78"/>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yJqqNH5g9ibexsPXZc/Jg==" hashData="Mu/3gDBBQ4i0Mh2fC2joBvQdjiXES3NDqL5QqCUty8pYpJByDpM+CsE442MhXadbke2bm2A3xTZTUsMT6mdLl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0000FF"/>
    <a:srgbClr val="883814"/>
    <a:srgbClr val="A95227"/>
    <a:srgbClr val="F5A64A"/>
    <a:srgbClr val="F1A349"/>
    <a:srgbClr val="C15719"/>
    <a:srgbClr val="B75923"/>
    <a:srgbClr val="883414"/>
    <a:srgbClr val="5992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934" autoAdjust="0"/>
    <p:restoredTop sz="94660"/>
  </p:normalViewPr>
  <p:slideViewPr>
    <p:cSldViewPr snapToGrid="0">
      <p:cViewPr varScale="1">
        <p:scale>
          <a:sx n="111" d="100"/>
          <a:sy n="111" d="100"/>
        </p:scale>
        <p:origin x="294" y="96"/>
      </p:cViewPr>
      <p:guideLst/>
    </p:cSldViewPr>
  </p:slideViewPr>
  <p:notesTextViewPr>
    <p:cViewPr>
      <p:scale>
        <a:sx n="1" d="1"/>
        <a:sy n="1" d="1"/>
      </p:scale>
      <p:origin x="0" y="0"/>
    </p:cViewPr>
  </p:notesTextViewPr>
  <p:sorterViewPr>
    <p:cViewPr>
      <p:scale>
        <a:sx n="40" d="100"/>
        <a:sy n="40" d="100"/>
      </p:scale>
      <p:origin x="0" y="-31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font" Target="fonts/font1.fntdata"/><Relationship Id="rId68" Type="http://schemas.openxmlformats.org/officeDocument/2006/relationships/font" Target="fonts/font6.fntdata"/><Relationship Id="rId76" Type="http://schemas.openxmlformats.org/officeDocument/2006/relationships/font" Target="fonts/font14.fntdata"/><Relationship Id="rId7" Type="http://schemas.openxmlformats.org/officeDocument/2006/relationships/slide" Target="slides/slide5.xml"/><Relationship Id="rId71" Type="http://schemas.openxmlformats.org/officeDocument/2006/relationships/font" Target="fonts/font9.fntdata"/><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font" Target="fonts/font4.fntdata"/><Relationship Id="rId74" Type="http://schemas.openxmlformats.org/officeDocument/2006/relationships/font" Target="fonts/font12.fntdata"/><Relationship Id="rId79"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font" Target="fonts/font3.fntdata"/><Relationship Id="rId73" Type="http://schemas.openxmlformats.org/officeDocument/2006/relationships/font" Target="fonts/font11.fntdata"/><Relationship Id="rId78" Type="http://schemas.openxmlformats.org/officeDocument/2006/relationships/font" Target="fonts/font16.fntdata"/><Relationship Id="rId8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font" Target="fonts/font2.fntdata"/><Relationship Id="rId69" Type="http://schemas.openxmlformats.org/officeDocument/2006/relationships/font" Target="fonts/font7.fntdata"/><Relationship Id="rId77" Type="http://schemas.openxmlformats.org/officeDocument/2006/relationships/font" Target="fonts/font15.fntdata"/><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font" Target="fonts/font10.fntdata"/><Relationship Id="rId80"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font" Target="fonts/font5.fntdata"/><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70" Type="http://schemas.openxmlformats.org/officeDocument/2006/relationships/font" Target="fonts/font8.fntdata"/><Relationship Id="rId75" Type="http://schemas.openxmlformats.org/officeDocument/2006/relationships/font" Target="fonts/font13.fntdata"/><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1E7A50-5F8B-4413-BD1C-6E70BD24CAC7}" type="datetimeFigureOut">
              <a:rPr lang="sk-SK" smtClean="0"/>
              <a:t>4. 7. 2019</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BB5142-2A1E-4325-AB40-834AEE290F85}" type="slidenum">
              <a:rPr lang="sk-SK" smtClean="0"/>
              <a:t>‹#›</a:t>
            </a:fld>
            <a:endParaRPr lang="sk-SK"/>
          </a:p>
        </p:txBody>
      </p:sp>
    </p:spTree>
    <p:extLst>
      <p:ext uri="{BB962C8B-B14F-4D97-AF65-F5344CB8AC3E}">
        <p14:creationId xmlns:p14="http://schemas.microsoft.com/office/powerpoint/2010/main" val="27891012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575792" y="1160555"/>
            <a:ext cx="9454754" cy="2468845"/>
          </a:xfrm>
        </p:spPr>
        <p:txBody>
          <a:bodyPr anchor="b"/>
          <a:lstStyle>
            <a:lvl1pPr algn="ctr">
              <a:defRPr sz="6204"/>
            </a:lvl1pPr>
          </a:lstStyle>
          <a:p>
            <a:r>
              <a:rPr lang="sk-SK"/>
              <a:t>Kliknutím upravte štýl predlohy nadpisu</a:t>
            </a:r>
            <a:endParaRPr lang="en-US" dirty="0"/>
          </a:p>
        </p:txBody>
      </p:sp>
      <p:sp>
        <p:nvSpPr>
          <p:cNvPr id="3" name="Subtitle 2"/>
          <p:cNvSpPr>
            <a:spLocks noGrp="1"/>
          </p:cNvSpPr>
          <p:nvPr>
            <p:ph type="subTitle" idx="1"/>
          </p:nvPr>
        </p:nvSpPr>
        <p:spPr>
          <a:xfrm>
            <a:off x="1575792" y="3724608"/>
            <a:ext cx="9454754" cy="1712104"/>
          </a:xfrm>
        </p:spPr>
        <p:txBody>
          <a:bodyPr/>
          <a:lstStyle>
            <a:lvl1pPr marL="0" indent="0" algn="ctr">
              <a:buNone/>
              <a:defRPr sz="2482"/>
            </a:lvl1pPr>
            <a:lvl2pPr marL="472745" indent="0" algn="ctr">
              <a:buNone/>
              <a:defRPr sz="2068"/>
            </a:lvl2pPr>
            <a:lvl3pPr marL="945490" indent="0" algn="ctr">
              <a:buNone/>
              <a:defRPr sz="1861"/>
            </a:lvl3pPr>
            <a:lvl4pPr marL="1418234" indent="0" algn="ctr">
              <a:buNone/>
              <a:defRPr sz="1654"/>
            </a:lvl4pPr>
            <a:lvl5pPr marL="1890979" indent="0" algn="ctr">
              <a:buNone/>
              <a:defRPr sz="1654"/>
            </a:lvl5pPr>
            <a:lvl6pPr marL="2363724" indent="0" algn="ctr">
              <a:buNone/>
              <a:defRPr sz="1654"/>
            </a:lvl6pPr>
            <a:lvl7pPr marL="2836469" indent="0" algn="ctr">
              <a:buNone/>
              <a:defRPr sz="1654"/>
            </a:lvl7pPr>
            <a:lvl8pPr marL="3309214" indent="0" algn="ctr">
              <a:buNone/>
              <a:defRPr sz="1654"/>
            </a:lvl8pPr>
            <a:lvl9pPr marL="3781958" indent="0" algn="ctr">
              <a:buNone/>
              <a:defRPr sz="1654"/>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4. 7. 2019</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9130439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4. 7. 2019</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844486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860120" y="1767917"/>
            <a:ext cx="10872967" cy="2949810"/>
          </a:xfrm>
        </p:spPr>
        <p:txBody>
          <a:bodyPr anchor="b"/>
          <a:lstStyle>
            <a:lvl1pPr>
              <a:defRPr sz="6204"/>
            </a:lvl1pPr>
          </a:lstStyle>
          <a:p>
            <a:r>
              <a:rPr lang="sk-SK"/>
              <a:t>Kliknutím upravte štýl predlohy nadpisu</a:t>
            </a:r>
            <a:endParaRPr lang="en-US" dirty="0"/>
          </a:p>
        </p:txBody>
      </p:sp>
      <p:sp>
        <p:nvSpPr>
          <p:cNvPr id="3" name="Text Placeholder 2"/>
          <p:cNvSpPr>
            <a:spLocks noGrp="1"/>
          </p:cNvSpPr>
          <p:nvPr>
            <p:ph type="body" idx="1"/>
          </p:nvPr>
        </p:nvSpPr>
        <p:spPr>
          <a:xfrm>
            <a:off x="860120" y="4745633"/>
            <a:ext cx="10872967" cy="1551235"/>
          </a:xfrm>
        </p:spPr>
        <p:txBody>
          <a:bodyPr/>
          <a:lstStyle>
            <a:lvl1pPr marL="0" indent="0">
              <a:buNone/>
              <a:defRPr sz="2482">
                <a:solidFill>
                  <a:schemeClr val="tx1">
                    <a:tint val="75000"/>
                  </a:schemeClr>
                </a:solidFill>
              </a:defRPr>
            </a:lvl1pPr>
            <a:lvl2pPr marL="472745" indent="0">
              <a:buNone/>
              <a:defRPr sz="2068">
                <a:solidFill>
                  <a:schemeClr val="tx1">
                    <a:tint val="75000"/>
                  </a:schemeClr>
                </a:solidFill>
              </a:defRPr>
            </a:lvl2pPr>
            <a:lvl3pPr marL="945490" indent="0">
              <a:buNone/>
              <a:defRPr sz="1861">
                <a:solidFill>
                  <a:schemeClr val="tx1">
                    <a:tint val="75000"/>
                  </a:schemeClr>
                </a:solidFill>
              </a:defRPr>
            </a:lvl3pPr>
            <a:lvl4pPr marL="1418234" indent="0">
              <a:buNone/>
              <a:defRPr sz="1654">
                <a:solidFill>
                  <a:schemeClr val="tx1">
                    <a:tint val="75000"/>
                  </a:schemeClr>
                </a:solidFill>
              </a:defRPr>
            </a:lvl4pPr>
            <a:lvl5pPr marL="1890979" indent="0">
              <a:buNone/>
              <a:defRPr sz="1654">
                <a:solidFill>
                  <a:schemeClr val="tx1">
                    <a:tint val="75000"/>
                  </a:schemeClr>
                </a:solidFill>
              </a:defRPr>
            </a:lvl5pPr>
            <a:lvl6pPr marL="2363724" indent="0">
              <a:buNone/>
              <a:defRPr sz="1654">
                <a:solidFill>
                  <a:schemeClr val="tx1">
                    <a:tint val="75000"/>
                  </a:schemeClr>
                </a:solidFill>
              </a:defRPr>
            </a:lvl6pPr>
            <a:lvl7pPr marL="2836469" indent="0">
              <a:buNone/>
              <a:defRPr sz="1654">
                <a:solidFill>
                  <a:schemeClr val="tx1">
                    <a:tint val="75000"/>
                  </a:schemeClr>
                </a:solidFill>
              </a:defRPr>
            </a:lvl7pPr>
            <a:lvl8pPr marL="3309214" indent="0">
              <a:buNone/>
              <a:defRPr sz="1654">
                <a:solidFill>
                  <a:schemeClr val="tx1">
                    <a:tint val="75000"/>
                  </a:schemeClr>
                </a:solidFill>
              </a:defRPr>
            </a:lvl8pPr>
            <a:lvl9pPr marL="3781958" indent="0">
              <a:buNone/>
              <a:defRPr sz="1654">
                <a:solidFill>
                  <a:schemeClr val="tx1">
                    <a:tint val="75000"/>
                  </a:schemeClr>
                </a:solidFill>
              </a:defRPr>
            </a:lvl9pPr>
          </a:lstStyle>
          <a:p>
            <a:pPr lvl="0"/>
            <a:r>
              <a:rPr lang="sk-SK"/>
              <a:t>Upraviť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4. 7. 2019</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9879458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866686" y="1887747"/>
            <a:ext cx="5357694"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6381958" y="1887747"/>
            <a:ext cx="5357694" cy="4499405"/>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4. 7. 2019</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8955907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868327" y="377550"/>
            <a:ext cx="10872967" cy="1370669"/>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868328" y="1738369"/>
            <a:ext cx="5333071" cy="851948"/>
          </a:xfrm>
        </p:spPr>
        <p:txBody>
          <a:bodyPr anchor="b"/>
          <a:lstStyle>
            <a:lvl1pPr marL="0" indent="0">
              <a:buNone/>
              <a:defRPr sz="2482" b="1"/>
            </a:lvl1pPr>
            <a:lvl2pPr marL="472745" indent="0">
              <a:buNone/>
              <a:defRPr sz="2068" b="1"/>
            </a:lvl2pPr>
            <a:lvl3pPr marL="945490" indent="0">
              <a:buNone/>
              <a:defRPr sz="1861" b="1"/>
            </a:lvl3pPr>
            <a:lvl4pPr marL="1418234" indent="0">
              <a:buNone/>
              <a:defRPr sz="1654" b="1"/>
            </a:lvl4pPr>
            <a:lvl5pPr marL="1890979" indent="0">
              <a:buNone/>
              <a:defRPr sz="1654" b="1"/>
            </a:lvl5pPr>
            <a:lvl6pPr marL="2363724" indent="0">
              <a:buNone/>
              <a:defRPr sz="1654" b="1"/>
            </a:lvl6pPr>
            <a:lvl7pPr marL="2836469" indent="0">
              <a:buNone/>
              <a:defRPr sz="1654" b="1"/>
            </a:lvl7pPr>
            <a:lvl8pPr marL="3309214" indent="0">
              <a:buNone/>
              <a:defRPr sz="1654" b="1"/>
            </a:lvl8pPr>
            <a:lvl9pPr marL="3781958" indent="0">
              <a:buNone/>
              <a:defRPr sz="1654" b="1"/>
            </a:lvl9pPr>
          </a:lstStyle>
          <a:p>
            <a:pPr lvl="0"/>
            <a:r>
              <a:rPr lang="sk-SK"/>
              <a:t>Upraviť štýly predlohy textu</a:t>
            </a:r>
          </a:p>
        </p:txBody>
      </p:sp>
      <p:sp>
        <p:nvSpPr>
          <p:cNvPr id="4" name="Content Placeholder 3"/>
          <p:cNvSpPr>
            <a:spLocks noGrp="1"/>
          </p:cNvSpPr>
          <p:nvPr>
            <p:ph sz="half" idx="2"/>
          </p:nvPr>
        </p:nvSpPr>
        <p:spPr>
          <a:xfrm>
            <a:off x="868328" y="2590317"/>
            <a:ext cx="5333071"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6381958" y="1738369"/>
            <a:ext cx="5359336" cy="851948"/>
          </a:xfrm>
        </p:spPr>
        <p:txBody>
          <a:bodyPr anchor="b"/>
          <a:lstStyle>
            <a:lvl1pPr marL="0" indent="0">
              <a:buNone/>
              <a:defRPr sz="2482" b="1"/>
            </a:lvl1pPr>
            <a:lvl2pPr marL="472745" indent="0">
              <a:buNone/>
              <a:defRPr sz="2068" b="1"/>
            </a:lvl2pPr>
            <a:lvl3pPr marL="945490" indent="0">
              <a:buNone/>
              <a:defRPr sz="1861" b="1"/>
            </a:lvl3pPr>
            <a:lvl4pPr marL="1418234" indent="0">
              <a:buNone/>
              <a:defRPr sz="1654" b="1"/>
            </a:lvl4pPr>
            <a:lvl5pPr marL="1890979" indent="0">
              <a:buNone/>
              <a:defRPr sz="1654" b="1"/>
            </a:lvl5pPr>
            <a:lvl6pPr marL="2363724" indent="0">
              <a:buNone/>
              <a:defRPr sz="1654" b="1"/>
            </a:lvl6pPr>
            <a:lvl7pPr marL="2836469" indent="0">
              <a:buNone/>
              <a:defRPr sz="1654" b="1"/>
            </a:lvl7pPr>
            <a:lvl8pPr marL="3309214" indent="0">
              <a:buNone/>
              <a:defRPr sz="1654" b="1"/>
            </a:lvl8pPr>
            <a:lvl9pPr marL="3781958" indent="0">
              <a:buNone/>
              <a:defRPr sz="1654" b="1"/>
            </a:lvl9pPr>
          </a:lstStyle>
          <a:p>
            <a:pPr lvl="0"/>
            <a:r>
              <a:rPr lang="sk-SK"/>
              <a:t>Upraviť štýly predlohy textu</a:t>
            </a:r>
          </a:p>
        </p:txBody>
      </p:sp>
      <p:sp>
        <p:nvSpPr>
          <p:cNvPr id="6" name="Content Placeholder 5"/>
          <p:cNvSpPr>
            <a:spLocks noGrp="1"/>
          </p:cNvSpPr>
          <p:nvPr>
            <p:ph sz="quarter" idx="4"/>
          </p:nvPr>
        </p:nvSpPr>
        <p:spPr>
          <a:xfrm>
            <a:off x="6381958" y="2590317"/>
            <a:ext cx="5359336" cy="3809967"/>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4. 7. 2019</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887254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4. 7. 2019</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862156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4. 7. 2019</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27591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868328" y="472758"/>
            <a:ext cx="4065872" cy="1654651"/>
          </a:xfrm>
        </p:spPr>
        <p:txBody>
          <a:bodyPr anchor="b"/>
          <a:lstStyle>
            <a:lvl1pPr>
              <a:defRPr sz="3309"/>
            </a:lvl1pPr>
          </a:lstStyle>
          <a:p>
            <a:r>
              <a:rPr lang="sk-SK"/>
              <a:t>Kliknutím upravte štýl predlohy nadpisu</a:t>
            </a:r>
            <a:endParaRPr lang="en-US" dirty="0"/>
          </a:p>
        </p:txBody>
      </p:sp>
      <p:sp>
        <p:nvSpPr>
          <p:cNvPr id="3" name="Content Placeholder 2"/>
          <p:cNvSpPr>
            <a:spLocks noGrp="1"/>
          </p:cNvSpPr>
          <p:nvPr>
            <p:ph idx="1"/>
          </p:nvPr>
        </p:nvSpPr>
        <p:spPr>
          <a:xfrm>
            <a:off x="5359335" y="1021025"/>
            <a:ext cx="6381959" cy="5039464"/>
          </a:xfrm>
        </p:spPr>
        <p:txBody>
          <a:bodyPr/>
          <a:lstStyle>
            <a:lvl1pPr>
              <a:defRPr sz="3309"/>
            </a:lvl1pPr>
            <a:lvl2pPr>
              <a:defRPr sz="2895"/>
            </a:lvl2pPr>
            <a:lvl3pPr>
              <a:defRPr sz="2482"/>
            </a:lvl3pPr>
            <a:lvl4pPr>
              <a:defRPr sz="2068"/>
            </a:lvl4pPr>
            <a:lvl5pPr>
              <a:defRPr sz="2068"/>
            </a:lvl5pPr>
            <a:lvl6pPr>
              <a:defRPr sz="2068"/>
            </a:lvl6pPr>
            <a:lvl7pPr>
              <a:defRPr sz="2068"/>
            </a:lvl7pPr>
            <a:lvl8pPr>
              <a:defRPr sz="2068"/>
            </a:lvl8pPr>
            <a:lvl9pPr>
              <a:defRPr sz="2068"/>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868328" y="2127409"/>
            <a:ext cx="4065872" cy="3941288"/>
          </a:xfrm>
        </p:spPr>
        <p:txBody>
          <a:bodyPr/>
          <a:lstStyle>
            <a:lvl1pPr marL="0" indent="0">
              <a:buNone/>
              <a:defRPr sz="1654"/>
            </a:lvl1pPr>
            <a:lvl2pPr marL="472745" indent="0">
              <a:buNone/>
              <a:defRPr sz="1448"/>
            </a:lvl2pPr>
            <a:lvl3pPr marL="945490" indent="0">
              <a:buNone/>
              <a:defRPr sz="1241"/>
            </a:lvl3pPr>
            <a:lvl4pPr marL="1418234" indent="0">
              <a:buNone/>
              <a:defRPr sz="1034"/>
            </a:lvl4pPr>
            <a:lvl5pPr marL="1890979" indent="0">
              <a:buNone/>
              <a:defRPr sz="1034"/>
            </a:lvl5pPr>
            <a:lvl6pPr marL="2363724" indent="0">
              <a:buNone/>
              <a:defRPr sz="1034"/>
            </a:lvl6pPr>
            <a:lvl7pPr marL="2836469" indent="0">
              <a:buNone/>
              <a:defRPr sz="1034"/>
            </a:lvl7pPr>
            <a:lvl8pPr marL="3309214" indent="0">
              <a:buNone/>
              <a:defRPr sz="1034"/>
            </a:lvl8pPr>
            <a:lvl9pPr marL="3781958" indent="0">
              <a:buNone/>
              <a:defRPr sz="1034"/>
            </a:lvl9pPr>
          </a:lstStyle>
          <a:p>
            <a:pPr lvl="0"/>
            <a:r>
              <a:rPr lang="sk-SK"/>
              <a:t>Upraviť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4. 7. 2019</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5639056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868328" y="472758"/>
            <a:ext cx="4065872" cy="1654651"/>
          </a:xfrm>
        </p:spPr>
        <p:txBody>
          <a:bodyPr anchor="b"/>
          <a:lstStyle>
            <a:lvl1pPr>
              <a:defRPr sz="3309"/>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5359335" y="1021025"/>
            <a:ext cx="6381959" cy="5039464"/>
          </a:xfrm>
        </p:spPr>
        <p:txBody>
          <a:bodyPr anchor="t"/>
          <a:lstStyle>
            <a:lvl1pPr marL="0" indent="0">
              <a:buNone/>
              <a:defRPr sz="3309"/>
            </a:lvl1pPr>
            <a:lvl2pPr marL="472745" indent="0">
              <a:buNone/>
              <a:defRPr sz="2895"/>
            </a:lvl2pPr>
            <a:lvl3pPr marL="945490" indent="0">
              <a:buNone/>
              <a:defRPr sz="2482"/>
            </a:lvl3pPr>
            <a:lvl4pPr marL="1418234" indent="0">
              <a:buNone/>
              <a:defRPr sz="2068"/>
            </a:lvl4pPr>
            <a:lvl5pPr marL="1890979" indent="0">
              <a:buNone/>
              <a:defRPr sz="2068"/>
            </a:lvl5pPr>
            <a:lvl6pPr marL="2363724" indent="0">
              <a:buNone/>
              <a:defRPr sz="2068"/>
            </a:lvl6pPr>
            <a:lvl7pPr marL="2836469" indent="0">
              <a:buNone/>
              <a:defRPr sz="2068"/>
            </a:lvl7pPr>
            <a:lvl8pPr marL="3309214" indent="0">
              <a:buNone/>
              <a:defRPr sz="2068"/>
            </a:lvl8pPr>
            <a:lvl9pPr marL="3781958" indent="0">
              <a:buNone/>
              <a:defRPr sz="2068"/>
            </a:lvl9pPr>
          </a:lstStyle>
          <a:p>
            <a:r>
              <a:rPr lang="sk-SK"/>
              <a:t>Kliknutím na ikonu pridáte obrázok</a:t>
            </a:r>
            <a:endParaRPr lang="en-US" dirty="0"/>
          </a:p>
        </p:txBody>
      </p:sp>
      <p:sp>
        <p:nvSpPr>
          <p:cNvPr id="4" name="Text Placeholder 3"/>
          <p:cNvSpPr>
            <a:spLocks noGrp="1"/>
          </p:cNvSpPr>
          <p:nvPr>
            <p:ph type="body" sz="half" idx="2"/>
          </p:nvPr>
        </p:nvSpPr>
        <p:spPr>
          <a:xfrm>
            <a:off x="868328" y="2127409"/>
            <a:ext cx="4065872" cy="3941288"/>
          </a:xfrm>
        </p:spPr>
        <p:txBody>
          <a:bodyPr/>
          <a:lstStyle>
            <a:lvl1pPr marL="0" indent="0">
              <a:buNone/>
              <a:defRPr sz="1654"/>
            </a:lvl1pPr>
            <a:lvl2pPr marL="472745" indent="0">
              <a:buNone/>
              <a:defRPr sz="1448"/>
            </a:lvl2pPr>
            <a:lvl3pPr marL="945490" indent="0">
              <a:buNone/>
              <a:defRPr sz="1241"/>
            </a:lvl3pPr>
            <a:lvl4pPr marL="1418234" indent="0">
              <a:buNone/>
              <a:defRPr sz="1034"/>
            </a:lvl4pPr>
            <a:lvl5pPr marL="1890979" indent="0">
              <a:buNone/>
              <a:defRPr sz="1034"/>
            </a:lvl5pPr>
            <a:lvl6pPr marL="2363724" indent="0">
              <a:buNone/>
              <a:defRPr sz="1034"/>
            </a:lvl6pPr>
            <a:lvl7pPr marL="2836469" indent="0">
              <a:buNone/>
              <a:defRPr sz="1034"/>
            </a:lvl7pPr>
            <a:lvl8pPr marL="3309214" indent="0">
              <a:buNone/>
              <a:defRPr sz="1034"/>
            </a:lvl8pPr>
            <a:lvl9pPr marL="3781958" indent="0">
              <a:buNone/>
              <a:defRPr sz="1034"/>
            </a:lvl9pPr>
          </a:lstStyle>
          <a:p>
            <a:pPr lvl="0"/>
            <a:r>
              <a:rPr lang="sk-SK"/>
              <a:t>Upraviť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4. 7. 2019</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5392521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4. 7. 2019</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677153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21410" y="377550"/>
            <a:ext cx="2718242" cy="6009602"/>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866686" y="377550"/>
            <a:ext cx="7997146" cy="6009602"/>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4. 7. 2019</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2098166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45476" y="2202920"/>
            <a:ext cx="10715387" cy="1520046"/>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90953" y="4018443"/>
            <a:ext cx="8824437" cy="1812237"/>
          </a:xfrm>
          <a:prstGeom prst="rect">
            <a:avLst/>
          </a:prstGeom>
        </p:spPr>
        <p:txBody>
          <a:bodyPr lIns="100794" tIns="50397" rIns="100794" bIns="50397"/>
          <a:lstStyle>
            <a:lvl1pPr marL="0" indent="0" algn="ctr">
              <a:buNone/>
              <a:defRPr/>
            </a:lvl1pPr>
            <a:lvl2pPr marL="472741" indent="0" algn="ctr">
              <a:buNone/>
              <a:defRPr/>
            </a:lvl2pPr>
            <a:lvl3pPr marL="945482" indent="0" algn="ctr">
              <a:buNone/>
              <a:defRPr/>
            </a:lvl3pPr>
            <a:lvl4pPr marL="1418223" indent="0" algn="ctr">
              <a:buNone/>
              <a:defRPr/>
            </a:lvl4pPr>
            <a:lvl5pPr marL="1890964" indent="0" algn="ctr">
              <a:buNone/>
              <a:defRPr/>
            </a:lvl5pPr>
            <a:lvl6pPr marL="2363706" indent="0" algn="ctr">
              <a:buNone/>
              <a:defRPr/>
            </a:lvl6pPr>
            <a:lvl7pPr marL="2836446" indent="0" algn="ctr">
              <a:buNone/>
              <a:defRPr/>
            </a:lvl7pPr>
            <a:lvl8pPr marL="3309187" indent="0" algn="ctr">
              <a:buNone/>
              <a:defRPr/>
            </a:lvl8pPr>
            <a:lvl9pPr marL="3781928"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4. 7. 2019</a:t>
            </a:fld>
            <a:endParaRPr lang="es-ES" altLang="sk-SK"/>
          </a:p>
        </p:txBody>
      </p:sp>
    </p:spTree>
    <p:extLst>
      <p:ext uri="{BB962C8B-B14F-4D97-AF65-F5344CB8AC3E}">
        <p14:creationId xmlns:p14="http://schemas.microsoft.com/office/powerpoint/2010/main" val="37283756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30317" y="283983"/>
            <a:ext cx="11345705" cy="1181894"/>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30317" y="1654652"/>
            <a:ext cx="11345705" cy="4679972"/>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4. 7. 2019</a:t>
            </a:fld>
            <a:endParaRPr lang="es-ES" altLang="sk-SK"/>
          </a:p>
        </p:txBody>
      </p:sp>
    </p:spTree>
    <p:extLst>
      <p:ext uri="{BB962C8B-B14F-4D97-AF65-F5344CB8AC3E}">
        <p14:creationId xmlns:p14="http://schemas.microsoft.com/office/powerpoint/2010/main" val="27364709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95816" y="4556861"/>
            <a:ext cx="10715387" cy="1408423"/>
          </a:xfrm>
          <a:prstGeom prst="rect">
            <a:avLst/>
          </a:prstGeom>
        </p:spPr>
        <p:txBody>
          <a:bodyPr lIns="100794" tIns="50397" rIns="100794" bIns="50397" anchor="t"/>
          <a:lstStyle>
            <a:lvl1pPr algn="l">
              <a:defRPr sz="4127" b="1" cap="all"/>
            </a:lvl1pPr>
          </a:lstStyle>
          <a:p>
            <a:r>
              <a:rPr lang="sk-SK"/>
              <a:t>Upravte štýly predlohy textu</a:t>
            </a:r>
          </a:p>
        </p:txBody>
      </p:sp>
      <p:sp>
        <p:nvSpPr>
          <p:cNvPr id="3" name="Zástupný symbol textu 2"/>
          <p:cNvSpPr>
            <a:spLocks noGrp="1"/>
          </p:cNvSpPr>
          <p:nvPr>
            <p:ph type="body" idx="1"/>
          </p:nvPr>
        </p:nvSpPr>
        <p:spPr>
          <a:xfrm>
            <a:off x="995816" y="3005623"/>
            <a:ext cx="10715387" cy="1551235"/>
          </a:xfrm>
          <a:prstGeom prst="rect">
            <a:avLst/>
          </a:prstGeom>
        </p:spPr>
        <p:txBody>
          <a:bodyPr lIns="100794" tIns="50397" rIns="100794" bIns="50397" anchor="b"/>
          <a:lstStyle>
            <a:lvl1pPr marL="0" indent="0">
              <a:buNone/>
              <a:defRPr sz="2064"/>
            </a:lvl1pPr>
            <a:lvl2pPr marL="472741" indent="0">
              <a:buNone/>
              <a:defRPr sz="1876"/>
            </a:lvl2pPr>
            <a:lvl3pPr marL="945482" indent="0">
              <a:buNone/>
              <a:defRPr sz="1688"/>
            </a:lvl3pPr>
            <a:lvl4pPr marL="1418223" indent="0">
              <a:buNone/>
              <a:defRPr sz="1407"/>
            </a:lvl4pPr>
            <a:lvl5pPr marL="1890964" indent="0">
              <a:buNone/>
              <a:defRPr sz="1407"/>
            </a:lvl5pPr>
            <a:lvl6pPr marL="2363706" indent="0">
              <a:buNone/>
              <a:defRPr sz="1407"/>
            </a:lvl6pPr>
            <a:lvl7pPr marL="2836446" indent="0">
              <a:buNone/>
              <a:defRPr sz="1407"/>
            </a:lvl7pPr>
            <a:lvl8pPr marL="3309187" indent="0">
              <a:buNone/>
              <a:defRPr sz="1407"/>
            </a:lvl8pPr>
            <a:lvl9pPr marL="3781928" indent="0">
              <a:buNone/>
              <a:defRPr sz="1407"/>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4. 7. 2019</a:t>
            </a:fld>
            <a:endParaRPr lang="es-ES" altLang="sk-SK"/>
          </a:p>
        </p:txBody>
      </p:sp>
    </p:spTree>
    <p:extLst>
      <p:ext uri="{BB962C8B-B14F-4D97-AF65-F5344CB8AC3E}">
        <p14:creationId xmlns:p14="http://schemas.microsoft.com/office/powerpoint/2010/main" val="40684205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30317" y="283983"/>
            <a:ext cx="11345705" cy="1181894"/>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30316" y="1654652"/>
            <a:ext cx="5567800" cy="4679972"/>
          </a:xfrm>
          <a:prstGeom prst="rect">
            <a:avLst/>
          </a:prstGeom>
        </p:spPr>
        <p:txBody>
          <a:bodyPr lIns="100794" tIns="50397" rIns="100794" bIns="50397"/>
          <a:lstStyle>
            <a:lvl1pPr>
              <a:defRPr sz="2908"/>
            </a:lvl1pPr>
            <a:lvl2pPr>
              <a:defRPr sz="2439"/>
            </a:lvl2pPr>
            <a:lvl3pPr>
              <a:defRPr sz="2064"/>
            </a:lvl3pPr>
            <a:lvl4pPr>
              <a:defRPr sz="1876"/>
            </a:lvl4pPr>
            <a:lvl5pPr>
              <a:defRPr sz="1876"/>
            </a:lvl5pPr>
            <a:lvl6pPr>
              <a:defRPr sz="1876"/>
            </a:lvl6pPr>
            <a:lvl7pPr>
              <a:defRPr sz="1876"/>
            </a:lvl7pPr>
            <a:lvl8pPr>
              <a:defRPr sz="1876"/>
            </a:lvl8pPr>
            <a:lvl9pPr>
              <a:defRPr sz="187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408223" y="1654652"/>
            <a:ext cx="5567800" cy="4679972"/>
          </a:xfrm>
          <a:prstGeom prst="rect">
            <a:avLst/>
          </a:prstGeom>
        </p:spPr>
        <p:txBody>
          <a:bodyPr lIns="100794" tIns="50397" rIns="100794" bIns="50397"/>
          <a:lstStyle>
            <a:lvl1pPr>
              <a:defRPr sz="2908"/>
            </a:lvl1pPr>
            <a:lvl2pPr>
              <a:defRPr sz="2439"/>
            </a:lvl2pPr>
            <a:lvl3pPr>
              <a:defRPr sz="2064"/>
            </a:lvl3pPr>
            <a:lvl4pPr>
              <a:defRPr sz="1876"/>
            </a:lvl4pPr>
            <a:lvl5pPr>
              <a:defRPr sz="1876"/>
            </a:lvl5pPr>
            <a:lvl6pPr>
              <a:defRPr sz="1876"/>
            </a:lvl6pPr>
            <a:lvl7pPr>
              <a:defRPr sz="1876"/>
            </a:lvl7pPr>
            <a:lvl8pPr>
              <a:defRPr sz="1876"/>
            </a:lvl8pPr>
            <a:lvl9pPr>
              <a:defRPr sz="187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4. 7. 2019</a:t>
            </a:fld>
            <a:endParaRPr lang="es-ES" altLang="sk-SK"/>
          </a:p>
        </p:txBody>
      </p:sp>
    </p:spTree>
    <p:extLst>
      <p:ext uri="{BB962C8B-B14F-4D97-AF65-F5344CB8AC3E}">
        <p14:creationId xmlns:p14="http://schemas.microsoft.com/office/powerpoint/2010/main" val="30795226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30317" y="283983"/>
            <a:ext cx="11345705" cy="1181894"/>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30318" y="1587351"/>
            <a:ext cx="5569989" cy="661532"/>
          </a:xfrm>
          <a:prstGeom prst="rect">
            <a:avLst/>
          </a:prstGeom>
        </p:spPr>
        <p:txBody>
          <a:bodyPr lIns="100794" tIns="50397" rIns="100794" bIns="50397" anchor="b"/>
          <a:lstStyle>
            <a:lvl1pPr marL="0" indent="0">
              <a:buNone/>
              <a:defRPr sz="2439" b="1"/>
            </a:lvl1pPr>
            <a:lvl2pPr marL="472741" indent="0">
              <a:buNone/>
              <a:defRPr sz="2064" b="1"/>
            </a:lvl2pPr>
            <a:lvl3pPr marL="945482" indent="0">
              <a:buNone/>
              <a:defRPr sz="1876" b="1"/>
            </a:lvl3pPr>
            <a:lvl4pPr marL="1418223" indent="0">
              <a:buNone/>
              <a:defRPr sz="1688" b="1"/>
            </a:lvl4pPr>
            <a:lvl5pPr marL="1890964" indent="0">
              <a:buNone/>
              <a:defRPr sz="1688" b="1"/>
            </a:lvl5pPr>
            <a:lvl6pPr marL="2363706" indent="0">
              <a:buNone/>
              <a:defRPr sz="1688" b="1"/>
            </a:lvl6pPr>
            <a:lvl7pPr marL="2836446" indent="0">
              <a:buNone/>
              <a:defRPr sz="1688" b="1"/>
            </a:lvl7pPr>
            <a:lvl8pPr marL="3309187" indent="0">
              <a:buNone/>
              <a:defRPr sz="1688" b="1"/>
            </a:lvl8pPr>
            <a:lvl9pPr marL="3781928" indent="0">
              <a:buNone/>
              <a:defRPr sz="1688" b="1"/>
            </a:lvl9pPr>
          </a:lstStyle>
          <a:p>
            <a:pPr lvl="0"/>
            <a:r>
              <a:rPr lang="sk-SK"/>
              <a:t>Upravte štýl predlohy textu.</a:t>
            </a:r>
          </a:p>
        </p:txBody>
      </p:sp>
      <p:sp>
        <p:nvSpPr>
          <p:cNvPr id="4" name="Zástupný symbol obsahu 3"/>
          <p:cNvSpPr>
            <a:spLocks noGrp="1"/>
          </p:cNvSpPr>
          <p:nvPr>
            <p:ph sz="half" idx="2"/>
          </p:nvPr>
        </p:nvSpPr>
        <p:spPr>
          <a:xfrm>
            <a:off x="630318" y="2248884"/>
            <a:ext cx="5569989" cy="4085742"/>
          </a:xfrm>
          <a:prstGeom prst="rect">
            <a:avLst/>
          </a:prstGeom>
        </p:spPr>
        <p:txBody>
          <a:bodyPr lIns="100794" tIns="50397" rIns="100794" bIns="50397"/>
          <a:lstStyle>
            <a:lvl1pPr>
              <a:defRPr sz="2439"/>
            </a:lvl1pPr>
            <a:lvl2pPr>
              <a:defRPr sz="2064"/>
            </a:lvl2pPr>
            <a:lvl3pPr>
              <a:defRPr sz="1876"/>
            </a:lvl3pPr>
            <a:lvl4pPr>
              <a:defRPr sz="1688"/>
            </a:lvl4pPr>
            <a:lvl5pPr>
              <a:defRPr sz="1688"/>
            </a:lvl5pPr>
            <a:lvl6pPr>
              <a:defRPr sz="1688"/>
            </a:lvl6pPr>
            <a:lvl7pPr>
              <a:defRPr sz="1688"/>
            </a:lvl7pPr>
            <a:lvl8pPr>
              <a:defRPr sz="1688"/>
            </a:lvl8pPr>
            <a:lvl9pPr>
              <a:defRPr sz="168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403847" y="1587351"/>
            <a:ext cx="5572176" cy="661532"/>
          </a:xfrm>
          <a:prstGeom prst="rect">
            <a:avLst/>
          </a:prstGeom>
        </p:spPr>
        <p:txBody>
          <a:bodyPr lIns="100794" tIns="50397" rIns="100794" bIns="50397" anchor="b"/>
          <a:lstStyle>
            <a:lvl1pPr marL="0" indent="0">
              <a:buNone/>
              <a:defRPr sz="2439" b="1"/>
            </a:lvl1pPr>
            <a:lvl2pPr marL="472741" indent="0">
              <a:buNone/>
              <a:defRPr sz="2064" b="1"/>
            </a:lvl2pPr>
            <a:lvl3pPr marL="945482" indent="0">
              <a:buNone/>
              <a:defRPr sz="1876" b="1"/>
            </a:lvl3pPr>
            <a:lvl4pPr marL="1418223" indent="0">
              <a:buNone/>
              <a:defRPr sz="1688" b="1"/>
            </a:lvl4pPr>
            <a:lvl5pPr marL="1890964" indent="0">
              <a:buNone/>
              <a:defRPr sz="1688" b="1"/>
            </a:lvl5pPr>
            <a:lvl6pPr marL="2363706" indent="0">
              <a:buNone/>
              <a:defRPr sz="1688" b="1"/>
            </a:lvl6pPr>
            <a:lvl7pPr marL="2836446" indent="0">
              <a:buNone/>
              <a:defRPr sz="1688" b="1"/>
            </a:lvl7pPr>
            <a:lvl8pPr marL="3309187" indent="0">
              <a:buNone/>
              <a:defRPr sz="1688" b="1"/>
            </a:lvl8pPr>
            <a:lvl9pPr marL="3781928" indent="0">
              <a:buNone/>
              <a:defRPr sz="1688" b="1"/>
            </a:lvl9pPr>
          </a:lstStyle>
          <a:p>
            <a:pPr lvl="0"/>
            <a:r>
              <a:rPr lang="sk-SK"/>
              <a:t>Upravte štýl predlohy textu.</a:t>
            </a:r>
          </a:p>
        </p:txBody>
      </p:sp>
      <p:sp>
        <p:nvSpPr>
          <p:cNvPr id="6" name="Zástupný symbol obsahu 5"/>
          <p:cNvSpPr>
            <a:spLocks noGrp="1"/>
          </p:cNvSpPr>
          <p:nvPr>
            <p:ph sz="quarter" idx="4"/>
          </p:nvPr>
        </p:nvSpPr>
        <p:spPr>
          <a:xfrm>
            <a:off x="6403847" y="2248884"/>
            <a:ext cx="5572176" cy="4085742"/>
          </a:xfrm>
          <a:prstGeom prst="rect">
            <a:avLst/>
          </a:prstGeom>
        </p:spPr>
        <p:txBody>
          <a:bodyPr lIns="100794" tIns="50397" rIns="100794" bIns="50397"/>
          <a:lstStyle>
            <a:lvl1pPr>
              <a:defRPr sz="2439"/>
            </a:lvl1pPr>
            <a:lvl2pPr>
              <a:defRPr sz="2064"/>
            </a:lvl2pPr>
            <a:lvl3pPr>
              <a:defRPr sz="1876"/>
            </a:lvl3pPr>
            <a:lvl4pPr>
              <a:defRPr sz="1688"/>
            </a:lvl4pPr>
            <a:lvl5pPr>
              <a:defRPr sz="1688"/>
            </a:lvl5pPr>
            <a:lvl6pPr>
              <a:defRPr sz="1688"/>
            </a:lvl6pPr>
            <a:lvl7pPr>
              <a:defRPr sz="1688"/>
            </a:lvl7pPr>
            <a:lvl8pPr>
              <a:defRPr sz="1688"/>
            </a:lvl8pPr>
            <a:lvl9pPr>
              <a:defRPr sz="168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4. 7. 2019</a:t>
            </a:fld>
            <a:endParaRPr lang="es-ES" altLang="sk-SK"/>
          </a:p>
        </p:txBody>
      </p:sp>
    </p:spTree>
    <p:extLst>
      <p:ext uri="{BB962C8B-B14F-4D97-AF65-F5344CB8AC3E}">
        <p14:creationId xmlns:p14="http://schemas.microsoft.com/office/powerpoint/2010/main" val="28749836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30317" y="283983"/>
            <a:ext cx="11345705" cy="1181894"/>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4. 7. 2019</a:t>
            </a:fld>
            <a:endParaRPr lang="es-ES" altLang="sk-SK"/>
          </a:p>
        </p:txBody>
      </p:sp>
    </p:spTree>
    <p:extLst>
      <p:ext uri="{BB962C8B-B14F-4D97-AF65-F5344CB8AC3E}">
        <p14:creationId xmlns:p14="http://schemas.microsoft.com/office/powerpoint/2010/main" val="19603191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4. 7. 2019</a:t>
            </a:fld>
            <a:endParaRPr lang="es-ES" altLang="sk-SK"/>
          </a:p>
        </p:txBody>
      </p:sp>
    </p:spTree>
    <p:extLst>
      <p:ext uri="{BB962C8B-B14F-4D97-AF65-F5344CB8AC3E}">
        <p14:creationId xmlns:p14="http://schemas.microsoft.com/office/powerpoint/2010/main" val="34246748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30319" y="282345"/>
            <a:ext cx="4147398" cy="1201592"/>
          </a:xfrm>
          <a:prstGeom prst="rect">
            <a:avLst/>
          </a:prstGeom>
        </p:spPr>
        <p:txBody>
          <a:bodyPr lIns="100794" tIns="50397" rIns="100794" bIns="50397" anchor="b"/>
          <a:lstStyle>
            <a:lvl1pPr algn="l">
              <a:defRPr sz="2064" b="1"/>
            </a:lvl1pPr>
          </a:lstStyle>
          <a:p>
            <a:r>
              <a:rPr lang="sk-SK"/>
              <a:t>Upravte štýly predlohy textu</a:t>
            </a:r>
          </a:p>
        </p:txBody>
      </p:sp>
      <p:sp>
        <p:nvSpPr>
          <p:cNvPr id="3" name="Zástupný symbol obsahu 2"/>
          <p:cNvSpPr>
            <a:spLocks noGrp="1"/>
          </p:cNvSpPr>
          <p:nvPr>
            <p:ph idx="1"/>
          </p:nvPr>
        </p:nvSpPr>
        <p:spPr>
          <a:xfrm>
            <a:off x="4928731" y="282345"/>
            <a:ext cx="7047293" cy="6052282"/>
          </a:xfrm>
          <a:prstGeom prst="rect">
            <a:avLst/>
          </a:prstGeom>
        </p:spPr>
        <p:txBody>
          <a:bodyPr lIns="100794" tIns="50397" rIns="100794" bIns="50397"/>
          <a:lstStyle>
            <a:lvl1pPr>
              <a:defRPr sz="3283"/>
            </a:lvl1pPr>
            <a:lvl2pPr>
              <a:defRPr sz="2908"/>
            </a:lvl2pPr>
            <a:lvl3pPr>
              <a:defRPr sz="2439"/>
            </a:lvl3pPr>
            <a:lvl4pPr>
              <a:defRPr sz="2064"/>
            </a:lvl4pPr>
            <a:lvl5pPr>
              <a:defRPr sz="2064"/>
            </a:lvl5pPr>
            <a:lvl6pPr>
              <a:defRPr sz="2064"/>
            </a:lvl6pPr>
            <a:lvl7pPr>
              <a:defRPr sz="2064"/>
            </a:lvl7pPr>
            <a:lvl8pPr>
              <a:defRPr sz="2064"/>
            </a:lvl8pPr>
            <a:lvl9pPr>
              <a:defRPr sz="206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30319" y="1483934"/>
            <a:ext cx="4147398" cy="4850690"/>
          </a:xfrm>
          <a:prstGeom prst="rect">
            <a:avLst/>
          </a:prstGeom>
        </p:spPr>
        <p:txBody>
          <a:bodyPr lIns="100794" tIns="50397" rIns="100794" bIns="50397"/>
          <a:lstStyle>
            <a:lvl1pPr marL="0" indent="0">
              <a:buNone/>
              <a:defRPr sz="1407"/>
            </a:lvl1pPr>
            <a:lvl2pPr marL="472741" indent="0">
              <a:buNone/>
              <a:defRPr sz="1219"/>
            </a:lvl2pPr>
            <a:lvl3pPr marL="945482" indent="0">
              <a:buNone/>
              <a:defRPr sz="1032"/>
            </a:lvl3pPr>
            <a:lvl4pPr marL="1418223" indent="0">
              <a:buNone/>
              <a:defRPr sz="938"/>
            </a:lvl4pPr>
            <a:lvl5pPr marL="1890964" indent="0">
              <a:buNone/>
              <a:defRPr sz="938"/>
            </a:lvl5pPr>
            <a:lvl6pPr marL="2363706" indent="0">
              <a:buNone/>
              <a:defRPr sz="938"/>
            </a:lvl6pPr>
            <a:lvl7pPr marL="2836446" indent="0">
              <a:buNone/>
              <a:defRPr sz="938"/>
            </a:lvl7pPr>
            <a:lvl8pPr marL="3309187" indent="0">
              <a:buNone/>
              <a:defRPr sz="938"/>
            </a:lvl8pPr>
            <a:lvl9pPr marL="3781928" indent="0">
              <a:buNone/>
              <a:defRPr sz="938"/>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4. 7. 2019</a:t>
            </a:fld>
            <a:endParaRPr lang="es-ES" altLang="sk-SK"/>
          </a:p>
        </p:txBody>
      </p:sp>
    </p:spTree>
    <p:extLst>
      <p:ext uri="{BB962C8B-B14F-4D97-AF65-F5344CB8AC3E}">
        <p14:creationId xmlns:p14="http://schemas.microsoft.com/office/powerpoint/2010/main" val="33369902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470933" y="4963954"/>
            <a:ext cx="7563803" cy="586023"/>
          </a:xfrm>
          <a:prstGeom prst="rect">
            <a:avLst/>
          </a:prstGeom>
        </p:spPr>
        <p:txBody>
          <a:bodyPr lIns="100794" tIns="50397" rIns="100794" bIns="50397" anchor="b"/>
          <a:lstStyle>
            <a:lvl1pPr algn="l">
              <a:defRPr sz="2064" b="1"/>
            </a:lvl1pPr>
          </a:lstStyle>
          <a:p>
            <a:r>
              <a:rPr lang="sk-SK"/>
              <a:t>Upravte štýly predlohy textu</a:t>
            </a:r>
          </a:p>
        </p:txBody>
      </p:sp>
      <p:sp>
        <p:nvSpPr>
          <p:cNvPr id="3" name="Zástupný symbol obrázka 2"/>
          <p:cNvSpPr>
            <a:spLocks noGrp="1"/>
          </p:cNvSpPr>
          <p:nvPr>
            <p:ph type="pic" idx="1"/>
          </p:nvPr>
        </p:nvSpPr>
        <p:spPr>
          <a:xfrm>
            <a:off x="2470933" y="633630"/>
            <a:ext cx="7563803" cy="4254818"/>
          </a:xfrm>
          <a:prstGeom prst="rect">
            <a:avLst/>
          </a:prstGeom>
        </p:spPr>
        <p:txBody>
          <a:bodyPr lIns="100794" tIns="50397" rIns="100794" bIns="50397"/>
          <a:lstStyle>
            <a:lvl1pPr marL="0" indent="0">
              <a:buNone/>
              <a:defRPr sz="3283"/>
            </a:lvl1pPr>
            <a:lvl2pPr marL="472741" indent="0">
              <a:buNone/>
              <a:defRPr sz="2908"/>
            </a:lvl2pPr>
            <a:lvl3pPr marL="945482" indent="0">
              <a:buNone/>
              <a:defRPr sz="2439"/>
            </a:lvl3pPr>
            <a:lvl4pPr marL="1418223" indent="0">
              <a:buNone/>
              <a:defRPr sz="2064"/>
            </a:lvl4pPr>
            <a:lvl5pPr marL="1890964" indent="0">
              <a:buNone/>
              <a:defRPr sz="2064"/>
            </a:lvl5pPr>
            <a:lvl6pPr marL="2363706" indent="0">
              <a:buNone/>
              <a:defRPr sz="2064"/>
            </a:lvl6pPr>
            <a:lvl7pPr marL="2836446" indent="0">
              <a:buNone/>
              <a:defRPr sz="2064"/>
            </a:lvl7pPr>
            <a:lvl8pPr marL="3309187" indent="0">
              <a:buNone/>
              <a:defRPr sz="2064"/>
            </a:lvl8pPr>
            <a:lvl9pPr marL="3781928" indent="0">
              <a:buNone/>
              <a:defRPr sz="2064"/>
            </a:lvl9pPr>
          </a:lstStyle>
          <a:p>
            <a:pPr lvl="0"/>
            <a:endParaRPr lang="sk-SK" noProof="0"/>
          </a:p>
        </p:txBody>
      </p:sp>
      <p:sp>
        <p:nvSpPr>
          <p:cNvPr id="4" name="Zástupný symbol textu 3"/>
          <p:cNvSpPr>
            <a:spLocks noGrp="1"/>
          </p:cNvSpPr>
          <p:nvPr>
            <p:ph type="body" sz="half" idx="2"/>
          </p:nvPr>
        </p:nvSpPr>
        <p:spPr>
          <a:xfrm>
            <a:off x="2470933" y="5549980"/>
            <a:ext cx="7563803" cy="832249"/>
          </a:xfrm>
          <a:prstGeom prst="rect">
            <a:avLst/>
          </a:prstGeom>
        </p:spPr>
        <p:txBody>
          <a:bodyPr lIns="100794" tIns="50397" rIns="100794" bIns="50397"/>
          <a:lstStyle>
            <a:lvl1pPr marL="0" indent="0">
              <a:buNone/>
              <a:defRPr sz="1407"/>
            </a:lvl1pPr>
            <a:lvl2pPr marL="472741" indent="0">
              <a:buNone/>
              <a:defRPr sz="1219"/>
            </a:lvl2pPr>
            <a:lvl3pPr marL="945482" indent="0">
              <a:buNone/>
              <a:defRPr sz="1032"/>
            </a:lvl3pPr>
            <a:lvl4pPr marL="1418223" indent="0">
              <a:buNone/>
              <a:defRPr sz="938"/>
            </a:lvl4pPr>
            <a:lvl5pPr marL="1890964" indent="0">
              <a:buNone/>
              <a:defRPr sz="938"/>
            </a:lvl5pPr>
            <a:lvl6pPr marL="2363706" indent="0">
              <a:buNone/>
              <a:defRPr sz="938"/>
            </a:lvl6pPr>
            <a:lvl7pPr marL="2836446" indent="0">
              <a:buNone/>
              <a:defRPr sz="938"/>
            </a:lvl7pPr>
            <a:lvl8pPr marL="3309187" indent="0">
              <a:buNone/>
              <a:defRPr sz="938"/>
            </a:lvl8pPr>
            <a:lvl9pPr marL="3781928" indent="0">
              <a:buNone/>
              <a:defRPr sz="938"/>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4. 7. 2019</a:t>
            </a:fld>
            <a:endParaRPr lang="es-ES" altLang="sk-SK"/>
          </a:p>
        </p:txBody>
      </p:sp>
    </p:spTree>
    <p:extLst>
      <p:ext uri="{BB962C8B-B14F-4D97-AF65-F5344CB8AC3E}">
        <p14:creationId xmlns:p14="http://schemas.microsoft.com/office/powerpoint/2010/main" val="118906548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30317" y="283983"/>
            <a:ext cx="11345705" cy="1181894"/>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30317" y="1654652"/>
            <a:ext cx="11345705" cy="4679972"/>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4. 7. 2019</a:t>
            </a:fld>
            <a:endParaRPr lang="es-ES" altLang="sk-SK"/>
          </a:p>
        </p:txBody>
      </p:sp>
    </p:spTree>
    <p:extLst>
      <p:ext uri="{BB962C8B-B14F-4D97-AF65-F5344CB8AC3E}">
        <p14:creationId xmlns:p14="http://schemas.microsoft.com/office/powerpoint/2010/main" val="160540388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9139595" y="283987"/>
            <a:ext cx="2836427" cy="6050640"/>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30319" y="283987"/>
            <a:ext cx="8299172" cy="6050640"/>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15294"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4. 7. 2019</a:t>
            </a:fld>
            <a:endParaRPr lang="es-ES" altLang="sk-SK"/>
          </a:p>
        </p:txBody>
      </p:sp>
    </p:spTree>
    <p:extLst>
      <p:ext uri="{BB962C8B-B14F-4D97-AF65-F5344CB8AC3E}">
        <p14:creationId xmlns:p14="http://schemas.microsoft.com/office/powerpoint/2010/main" val="33450712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66686" y="377550"/>
            <a:ext cx="10872967" cy="1370669"/>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866686" y="1887747"/>
            <a:ext cx="10872967" cy="4499405"/>
          </a:xfrm>
          <a:prstGeom prst="rect">
            <a:avLst/>
          </a:prstGeom>
        </p:spPr>
        <p:txBody>
          <a:bodyPr vert="horz" lIns="91440" tIns="45720" rIns="91440" bIns="45720" rtlCol="0">
            <a:normAutofit/>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866686" y="6572644"/>
            <a:ext cx="2836426" cy="377549"/>
          </a:xfrm>
          <a:prstGeom prst="rect">
            <a:avLst/>
          </a:prstGeom>
        </p:spPr>
        <p:txBody>
          <a:bodyPr vert="horz" lIns="91440" tIns="45720" rIns="91440" bIns="45720" rtlCol="0" anchor="ctr"/>
          <a:lstStyle>
            <a:lvl1pPr algn="l">
              <a:defRPr sz="1241">
                <a:solidFill>
                  <a:schemeClr val="tx1">
                    <a:tint val="75000"/>
                  </a:schemeClr>
                </a:solidFill>
              </a:defRPr>
            </a:lvl1pPr>
          </a:lstStyle>
          <a:p>
            <a:fld id="{5AF66897-4934-487E-864C-D2566DDFCD31}" type="datetime1">
              <a:rPr lang="sk-SK" smtClean="0"/>
              <a:t>4. 7. 2019</a:t>
            </a:fld>
            <a:endParaRPr lang="sk-SK"/>
          </a:p>
        </p:txBody>
      </p:sp>
      <p:sp>
        <p:nvSpPr>
          <p:cNvPr id="5" name="Footer Placeholder 4"/>
          <p:cNvSpPr>
            <a:spLocks noGrp="1"/>
          </p:cNvSpPr>
          <p:nvPr>
            <p:ph type="ftr" sz="quarter" idx="3"/>
          </p:nvPr>
        </p:nvSpPr>
        <p:spPr>
          <a:xfrm>
            <a:off x="4175850" y="6572644"/>
            <a:ext cx="4254639" cy="377549"/>
          </a:xfrm>
          <a:prstGeom prst="rect">
            <a:avLst/>
          </a:prstGeom>
        </p:spPr>
        <p:txBody>
          <a:bodyPr vert="horz" lIns="91440" tIns="45720" rIns="91440" bIns="45720" rtlCol="0" anchor="ctr"/>
          <a:lstStyle>
            <a:lvl1pPr algn="ctr">
              <a:defRPr sz="1241">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8903226" y="6572644"/>
            <a:ext cx="2836426" cy="377549"/>
          </a:xfrm>
          <a:prstGeom prst="rect">
            <a:avLst/>
          </a:prstGeom>
        </p:spPr>
        <p:txBody>
          <a:bodyPr vert="horz" lIns="91440" tIns="45720" rIns="91440" bIns="45720" rtlCol="0" anchor="ctr"/>
          <a:lstStyle>
            <a:lvl1pPr algn="r">
              <a:defRPr sz="1241">
                <a:solidFill>
                  <a:schemeClr val="tx1">
                    <a:tint val="75000"/>
                  </a:schemeClr>
                </a:solidFill>
              </a:defRPr>
            </a:lvl1pPr>
          </a:lstStyle>
          <a:p>
            <a:fld id="{EF85828B-678F-40F1-8D80-935C067E9A0B}" type="slidenum">
              <a:rPr lang="sk-SK" smtClean="0"/>
              <a:t>‹#›</a:t>
            </a:fld>
            <a:endParaRPr lang="sk-SK"/>
          </a:p>
        </p:txBody>
      </p:sp>
    </p:spTree>
    <p:extLst>
      <p:ext uri="{BB962C8B-B14F-4D97-AF65-F5344CB8AC3E}">
        <p14:creationId xmlns:p14="http://schemas.microsoft.com/office/powerpoint/2010/main" val="114025610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defTabSz="945490" rtl="0" eaLnBrk="1" latinLnBrk="0" hangingPunct="1">
        <a:lnSpc>
          <a:spcPct val="90000"/>
        </a:lnSpc>
        <a:spcBef>
          <a:spcPct val="0"/>
        </a:spcBef>
        <a:buNone/>
        <a:defRPr sz="4550" kern="1200">
          <a:solidFill>
            <a:schemeClr val="tx1"/>
          </a:solidFill>
          <a:latin typeface="+mj-lt"/>
          <a:ea typeface="+mj-ea"/>
          <a:cs typeface="+mj-cs"/>
        </a:defRPr>
      </a:lvl1pPr>
    </p:titleStyle>
    <p:bodyStyle>
      <a:lvl1pPr marL="236372" indent="-236372" algn="l" defTabSz="945490" rtl="0" eaLnBrk="1" latinLnBrk="0" hangingPunct="1">
        <a:lnSpc>
          <a:spcPct val="90000"/>
        </a:lnSpc>
        <a:spcBef>
          <a:spcPts val="1034"/>
        </a:spcBef>
        <a:buFont typeface="Arial" panose="020B0604020202020204" pitchFamily="34" charset="0"/>
        <a:buChar char="•"/>
        <a:defRPr sz="2895" kern="1200">
          <a:solidFill>
            <a:schemeClr val="tx1"/>
          </a:solidFill>
          <a:latin typeface="+mn-lt"/>
          <a:ea typeface="+mn-ea"/>
          <a:cs typeface="+mn-cs"/>
        </a:defRPr>
      </a:lvl1pPr>
      <a:lvl2pPr marL="709117" indent="-236372" algn="l" defTabSz="945490" rtl="0" eaLnBrk="1" latinLnBrk="0" hangingPunct="1">
        <a:lnSpc>
          <a:spcPct val="90000"/>
        </a:lnSpc>
        <a:spcBef>
          <a:spcPts val="517"/>
        </a:spcBef>
        <a:buFont typeface="Arial" panose="020B0604020202020204" pitchFamily="34" charset="0"/>
        <a:buChar char="•"/>
        <a:defRPr sz="2482" kern="1200">
          <a:solidFill>
            <a:schemeClr val="tx1"/>
          </a:solidFill>
          <a:latin typeface="+mn-lt"/>
          <a:ea typeface="+mn-ea"/>
          <a:cs typeface="+mn-cs"/>
        </a:defRPr>
      </a:lvl2pPr>
      <a:lvl3pPr marL="1181862" indent="-236372" algn="l" defTabSz="945490" rtl="0" eaLnBrk="1" latinLnBrk="0" hangingPunct="1">
        <a:lnSpc>
          <a:spcPct val="90000"/>
        </a:lnSpc>
        <a:spcBef>
          <a:spcPts val="517"/>
        </a:spcBef>
        <a:buFont typeface="Arial" panose="020B0604020202020204" pitchFamily="34" charset="0"/>
        <a:buChar char="•"/>
        <a:defRPr sz="2068" kern="1200">
          <a:solidFill>
            <a:schemeClr val="tx1"/>
          </a:solidFill>
          <a:latin typeface="+mn-lt"/>
          <a:ea typeface="+mn-ea"/>
          <a:cs typeface="+mn-cs"/>
        </a:defRPr>
      </a:lvl3pPr>
      <a:lvl4pPr marL="1654607" indent="-236372" algn="l" defTabSz="945490" rtl="0" eaLnBrk="1" latinLnBrk="0" hangingPunct="1">
        <a:lnSpc>
          <a:spcPct val="90000"/>
        </a:lnSpc>
        <a:spcBef>
          <a:spcPts val="517"/>
        </a:spcBef>
        <a:buFont typeface="Arial" panose="020B0604020202020204" pitchFamily="34" charset="0"/>
        <a:buChar char="•"/>
        <a:defRPr sz="1861" kern="1200">
          <a:solidFill>
            <a:schemeClr val="tx1"/>
          </a:solidFill>
          <a:latin typeface="+mn-lt"/>
          <a:ea typeface="+mn-ea"/>
          <a:cs typeface="+mn-cs"/>
        </a:defRPr>
      </a:lvl4pPr>
      <a:lvl5pPr marL="2127352" indent="-236372" algn="l" defTabSz="945490" rtl="0" eaLnBrk="1" latinLnBrk="0" hangingPunct="1">
        <a:lnSpc>
          <a:spcPct val="90000"/>
        </a:lnSpc>
        <a:spcBef>
          <a:spcPts val="517"/>
        </a:spcBef>
        <a:buFont typeface="Arial" panose="020B0604020202020204" pitchFamily="34" charset="0"/>
        <a:buChar char="•"/>
        <a:defRPr sz="1861" kern="1200">
          <a:solidFill>
            <a:schemeClr val="tx1"/>
          </a:solidFill>
          <a:latin typeface="+mn-lt"/>
          <a:ea typeface="+mn-ea"/>
          <a:cs typeface="+mn-cs"/>
        </a:defRPr>
      </a:lvl5pPr>
      <a:lvl6pPr marL="2600096" indent="-236372" algn="l" defTabSz="945490" rtl="0" eaLnBrk="1" latinLnBrk="0" hangingPunct="1">
        <a:lnSpc>
          <a:spcPct val="90000"/>
        </a:lnSpc>
        <a:spcBef>
          <a:spcPts val="517"/>
        </a:spcBef>
        <a:buFont typeface="Arial" panose="020B0604020202020204" pitchFamily="34" charset="0"/>
        <a:buChar char="•"/>
        <a:defRPr sz="1861" kern="1200">
          <a:solidFill>
            <a:schemeClr val="tx1"/>
          </a:solidFill>
          <a:latin typeface="+mn-lt"/>
          <a:ea typeface="+mn-ea"/>
          <a:cs typeface="+mn-cs"/>
        </a:defRPr>
      </a:lvl6pPr>
      <a:lvl7pPr marL="3072841" indent="-236372" algn="l" defTabSz="945490" rtl="0" eaLnBrk="1" latinLnBrk="0" hangingPunct="1">
        <a:lnSpc>
          <a:spcPct val="90000"/>
        </a:lnSpc>
        <a:spcBef>
          <a:spcPts val="517"/>
        </a:spcBef>
        <a:buFont typeface="Arial" panose="020B0604020202020204" pitchFamily="34" charset="0"/>
        <a:buChar char="•"/>
        <a:defRPr sz="1861" kern="1200">
          <a:solidFill>
            <a:schemeClr val="tx1"/>
          </a:solidFill>
          <a:latin typeface="+mn-lt"/>
          <a:ea typeface="+mn-ea"/>
          <a:cs typeface="+mn-cs"/>
        </a:defRPr>
      </a:lvl7pPr>
      <a:lvl8pPr marL="3545586" indent="-236372" algn="l" defTabSz="945490" rtl="0" eaLnBrk="1" latinLnBrk="0" hangingPunct="1">
        <a:lnSpc>
          <a:spcPct val="90000"/>
        </a:lnSpc>
        <a:spcBef>
          <a:spcPts val="517"/>
        </a:spcBef>
        <a:buFont typeface="Arial" panose="020B0604020202020204" pitchFamily="34" charset="0"/>
        <a:buChar char="•"/>
        <a:defRPr sz="1861" kern="1200">
          <a:solidFill>
            <a:schemeClr val="tx1"/>
          </a:solidFill>
          <a:latin typeface="+mn-lt"/>
          <a:ea typeface="+mn-ea"/>
          <a:cs typeface="+mn-cs"/>
        </a:defRPr>
      </a:lvl8pPr>
      <a:lvl9pPr marL="4018331" indent="-236372" algn="l" defTabSz="945490" rtl="0" eaLnBrk="1" latinLnBrk="0" hangingPunct="1">
        <a:lnSpc>
          <a:spcPct val="90000"/>
        </a:lnSpc>
        <a:spcBef>
          <a:spcPts val="517"/>
        </a:spcBef>
        <a:buFont typeface="Arial" panose="020B0604020202020204" pitchFamily="34" charset="0"/>
        <a:buChar char="•"/>
        <a:defRPr sz="1861" kern="1200">
          <a:solidFill>
            <a:schemeClr val="tx1"/>
          </a:solidFill>
          <a:latin typeface="+mn-lt"/>
          <a:ea typeface="+mn-ea"/>
          <a:cs typeface="+mn-cs"/>
        </a:defRPr>
      </a:lvl9pPr>
    </p:bodyStyle>
    <p:otherStyle>
      <a:defPPr>
        <a:defRPr lang="en-US"/>
      </a:defPPr>
      <a:lvl1pPr marL="0" algn="l" defTabSz="945490" rtl="0" eaLnBrk="1" latinLnBrk="0" hangingPunct="1">
        <a:defRPr sz="1861" kern="1200">
          <a:solidFill>
            <a:schemeClr val="tx1"/>
          </a:solidFill>
          <a:latin typeface="+mn-lt"/>
          <a:ea typeface="+mn-ea"/>
          <a:cs typeface="+mn-cs"/>
        </a:defRPr>
      </a:lvl1pPr>
      <a:lvl2pPr marL="472745" algn="l" defTabSz="945490" rtl="0" eaLnBrk="1" latinLnBrk="0" hangingPunct="1">
        <a:defRPr sz="1861" kern="1200">
          <a:solidFill>
            <a:schemeClr val="tx1"/>
          </a:solidFill>
          <a:latin typeface="+mn-lt"/>
          <a:ea typeface="+mn-ea"/>
          <a:cs typeface="+mn-cs"/>
        </a:defRPr>
      </a:lvl2pPr>
      <a:lvl3pPr marL="945490" algn="l" defTabSz="945490" rtl="0" eaLnBrk="1" latinLnBrk="0" hangingPunct="1">
        <a:defRPr sz="1861" kern="1200">
          <a:solidFill>
            <a:schemeClr val="tx1"/>
          </a:solidFill>
          <a:latin typeface="+mn-lt"/>
          <a:ea typeface="+mn-ea"/>
          <a:cs typeface="+mn-cs"/>
        </a:defRPr>
      </a:lvl3pPr>
      <a:lvl4pPr marL="1418234" algn="l" defTabSz="945490" rtl="0" eaLnBrk="1" latinLnBrk="0" hangingPunct="1">
        <a:defRPr sz="1861" kern="1200">
          <a:solidFill>
            <a:schemeClr val="tx1"/>
          </a:solidFill>
          <a:latin typeface="+mn-lt"/>
          <a:ea typeface="+mn-ea"/>
          <a:cs typeface="+mn-cs"/>
        </a:defRPr>
      </a:lvl4pPr>
      <a:lvl5pPr marL="1890979" algn="l" defTabSz="945490" rtl="0" eaLnBrk="1" latinLnBrk="0" hangingPunct="1">
        <a:defRPr sz="1861" kern="1200">
          <a:solidFill>
            <a:schemeClr val="tx1"/>
          </a:solidFill>
          <a:latin typeface="+mn-lt"/>
          <a:ea typeface="+mn-ea"/>
          <a:cs typeface="+mn-cs"/>
        </a:defRPr>
      </a:lvl5pPr>
      <a:lvl6pPr marL="2363724" algn="l" defTabSz="945490" rtl="0" eaLnBrk="1" latinLnBrk="0" hangingPunct="1">
        <a:defRPr sz="1861" kern="1200">
          <a:solidFill>
            <a:schemeClr val="tx1"/>
          </a:solidFill>
          <a:latin typeface="+mn-lt"/>
          <a:ea typeface="+mn-ea"/>
          <a:cs typeface="+mn-cs"/>
        </a:defRPr>
      </a:lvl6pPr>
      <a:lvl7pPr marL="2836469" algn="l" defTabSz="945490" rtl="0" eaLnBrk="1" latinLnBrk="0" hangingPunct="1">
        <a:defRPr sz="1861" kern="1200">
          <a:solidFill>
            <a:schemeClr val="tx1"/>
          </a:solidFill>
          <a:latin typeface="+mn-lt"/>
          <a:ea typeface="+mn-ea"/>
          <a:cs typeface="+mn-cs"/>
        </a:defRPr>
      </a:lvl7pPr>
      <a:lvl8pPr marL="3309214" algn="l" defTabSz="945490" rtl="0" eaLnBrk="1" latinLnBrk="0" hangingPunct="1">
        <a:defRPr sz="1861" kern="1200">
          <a:solidFill>
            <a:schemeClr val="tx1"/>
          </a:solidFill>
          <a:latin typeface="+mn-lt"/>
          <a:ea typeface="+mn-ea"/>
          <a:cs typeface="+mn-cs"/>
        </a:defRPr>
      </a:lvl8pPr>
      <a:lvl9pPr marL="3781958" algn="l" defTabSz="945490" rtl="0" eaLnBrk="1" latinLnBrk="0" hangingPunct="1">
        <a:defRPr sz="1861"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29327" y="6458475"/>
            <a:ext cx="2942141" cy="491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57735" eaLnBrk="1" hangingPunct="1">
              <a:lnSpc>
                <a:spcPct val="100000"/>
              </a:lnSpc>
              <a:buClrTx/>
              <a:buSzTx/>
              <a:buFontTx/>
              <a:buNone/>
              <a:defRPr sz="1407" u="none">
                <a:solidFill>
                  <a:srgbClr val="000000"/>
                </a:solidFill>
                <a:latin typeface="Arial" charset="0"/>
                <a:ea typeface="+mn-ea"/>
                <a:cs typeface="Arial" charset="0"/>
              </a:defRPr>
            </a:lvl1pPr>
          </a:lstStyle>
          <a:p>
            <a:pPr>
              <a:defRPr/>
            </a:pPr>
            <a:fld id="{14735D88-9579-4667-A696-FED41C5A8FBE}" type="datetime1">
              <a:rPr lang="sk-SK" altLang="sk-SK"/>
              <a:pPr>
                <a:defRPr/>
              </a:pPr>
              <a:t>4. 7. 2019</a:t>
            </a:fld>
            <a:endParaRPr lang="es-ES" altLang="sk-SK"/>
          </a:p>
        </p:txBody>
      </p:sp>
    </p:spTree>
    <p:extLst>
      <p:ext uri="{BB962C8B-B14F-4D97-AF65-F5344CB8AC3E}">
        <p14:creationId xmlns:p14="http://schemas.microsoft.com/office/powerpoint/2010/main" val="1763243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ctr" rtl="0" eaLnBrk="0" fontAlgn="base" hangingPunct="0">
        <a:spcBef>
          <a:spcPct val="0"/>
        </a:spcBef>
        <a:spcAft>
          <a:spcPct val="0"/>
        </a:spcAft>
        <a:defRPr sz="4596">
          <a:solidFill>
            <a:schemeClr val="tx2"/>
          </a:solidFill>
          <a:latin typeface="+mj-lt"/>
          <a:ea typeface="+mj-ea"/>
          <a:cs typeface="+mj-cs"/>
        </a:defRPr>
      </a:lvl1pPr>
      <a:lvl2pPr algn="ctr" rtl="0" eaLnBrk="0" fontAlgn="base" hangingPunct="0">
        <a:spcBef>
          <a:spcPct val="0"/>
        </a:spcBef>
        <a:spcAft>
          <a:spcPct val="0"/>
        </a:spcAft>
        <a:defRPr sz="4596">
          <a:solidFill>
            <a:schemeClr val="tx2"/>
          </a:solidFill>
          <a:latin typeface="Arial" charset="0"/>
          <a:cs typeface="Arial" charset="0"/>
        </a:defRPr>
      </a:lvl2pPr>
      <a:lvl3pPr algn="ctr" rtl="0" eaLnBrk="0" fontAlgn="base" hangingPunct="0">
        <a:spcBef>
          <a:spcPct val="0"/>
        </a:spcBef>
        <a:spcAft>
          <a:spcPct val="0"/>
        </a:spcAft>
        <a:defRPr sz="4596">
          <a:solidFill>
            <a:schemeClr val="tx2"/>
          </a:solidFill>
          <a:latin typeface="Arial" charset="0"/>
          <a:cs typeface="Arial" charset="0"/>
        </a:defRPr>
      </a:lvl3pPr>
      <a:lvl4pPr algn="ctr" rtl="0" eaLnBrk="0" fontAlgn="base" hangingPunct="0">
        <a:spcBef>
          <a:spcPct val="0"/>
        </a:spcBef>
        <a:spcAft>
          <a:spcPct val="0"/>
        </a:spcAft>
        <a:defRPr sz="4596">
          <a:solidFill>
            <a:schemeClr val="tx2"/>
          </a:solidFill>
          <a:latin typeface="Arial" charset="0"/>
          <a:cs typeface="Arial" charset="0"/>
        </a:defRPr>
      </a:lvl4pPr>
      <a:lvl5pPr algn="ctr" rtl="0" eaLnBrk="0" fontAlgn="base" hangingPunct="0">
        <a:spcBef>
          <a:spcPct val="0"/>
        </a:spcBef>
        <a:spcAft>
          <a:spcPct val="0"/>
        </a:spcAft>
        <a:defRPr sz="4596">
          <a:solidFill>
            <a:schemeClr val="tx2"/>
          </a:solidFill>
          <a:latin typeface="Arial" charset="0"/>
          <a:cs typeface="Arial" charset="0"/>
        </a:defRPr>
      </a:lvl5pPr>
      <a:lvl6pPr marL="472741" algn="ctr" rtl="0" fontAlgn="base">
        <a:spcBef>
          <a:spcPct val="0"/>
        </a:spcBef>
        <a:spcAft>
          <a:spcPct val="0"/>
        </a:spcAft>
        <a:defRPr sz="4596">
          <a:solidFill>
            <a:schemeClr val="tx2"/>
          </a:solidFill>
          <a:latin typeface="Arial" charset="0"/>
          <a:cs typeface="Arial" charset="0"/>
        </a:defRPr>
      </a:lvl6pPr>
      <a:lvl7pPr marL="945482" algn="ctr" rtl="0" fontAlgn="base">
        <a:spcBef>
          <a:spcPct val="0"/>
        </a:spcBef>
        <a:spcAft>
          <a:spcPct val="0"/>
        </a:spcAft>
        <a:defRPr sz="4596">
          <a:solidFill>
            <a:schemeClr val="tx2"/>
          </a:solidFill>
          <a:latin typeface="Arial" charset="0"/>
          <a:cs typeface="Arial" charset="0"/>
        </a:defRPr>
      </a:lvl7pPr>
      <a:lvl8pPr marL="1418223" algn="ctr" rtl="0" fontAlgn="base">
        <a:spcBef>
          <a:spcPct val="0"/>
        </a:spcBef>
        <a:spcAft>
          <a:spcPct val="0"/>
        </a:spcAft>
        <a:defRPr sz="4596">
          <a:solidFill>
            <a:schemeClr val="tx2"/>
          </a:solidFill>
          <a:latin typeface="Arial" charset="0"/>
          <a:cs typeface="Arial" charset="0"/>
        </a:defRPr>
      </a:lvl8pPr>
      <a:lvl9pPr marL="1890964" algn="ctr" rtl="0" fontAlgn="base">
        <a:spcBef>
          <a:spcPct val="0"/>
        </a:spcBef>
        <a:spcAft>
          <a:spcPct val="0"/>
        </a:spcAft>
        <a:defRPr sz="4596">
          <a:solidFill>
            <a:schemeClr val="tx2"/>
          </a:solidFill>
          <a:latin typeface="Arial" charset="0"/>
          <a:cs typeface="Arial" charset="0"/>
        </a:defRPr>
      </a:lvl9pPr>
    </p:titleStyle>
    <p:bodyStyle>
      <a:lvl1pPr marL="354411" indent="-354411" algn="l" rtl="0" eaLnBrk="0" fontAlgn="base" hangingPunct="0">
        <a:spcBef>
          <a:spcPct val="20000"/>
        </a:spcBef>
        <a:spcAft>
          <a:spcPct val="0"/>
        </a:spcAft>
        <a:buChar char="•"/>
        <a:defRPr sz="3283">
          <a:solidFill>
            <a:schemeClr val="tx1"/>
          </a:solidFill>
          <a:latin typeface="+mn-lt"/>
          <a:ea typeface="+mn-ea"/>
          <a:cs typeface="+mn-cs"/>
        </a:defRPr>
      </a:lvl1pPr>
      <a:lvl2pPr marL="766899" indent="-294846" algn="l" rtl="0" eaLnBrk="0" fontAlgn="base" hangingPunct="0">
        <a:spcBef>
          <a:spcPct val="20000"/>
        </a:spcBef>
        <a:spcAft>
          <a:spcPct val="0"/>
        </a:spcAft>
        <a:buChar char="–"/>
        <a:defRPr sz="2908">
          <a:solidFill>
            <a:schemeClr val="tx1"/>
          </a:solidFill>
          <a:latin typeface="+mn-lt"/>
          <a:cs typeface="+mn-cs"/>
        </a:defRPr>
      </a:lvl2pPr>
      <a:lvl3pPr marL="1180876" indent="-235281" algn="l" rtl="0" eaLnBrk="0" fontAlgn="base" hangingPunct="0">
        <a:spcBef>
          <a:spcPct val="20000"/>
        </a:spcBef>
        <a:spcAft>
          <a:spcPct val="0"/>
        </a:spcAft>
        <a:buChar char="•"/>
        <a:defRPr sz="2439">
          <a:solidFill>
            <a:schemeClr val="tx1"/>
          </a:solidFill>
          <a:latin typeface="+mn-lt"/>
          <a:cs typeface="+mn-cs"/>
        </a:defRPr>
      </a:lvl3pPr>
      <a:lvl4pPr marL="1654418" indent="-235281" algn="l" rtl="0" eaLnBrk="0" fontAlgn="base" hangingPunct="0">
        <a:spcBef>
          <a:spcPct val="20000"/>
        </a:spcBef>
        <a:spcAft>
          <a:spcPct val="0"/>
        </a:spcAft>
        <a:buChar char="–"/>
        <a:defRPr sz="2064">
          <a:solidFill>
            <a:schemeClr val="tx1"/>
          </a:solidFill>
          <a:latin typeface="+mn-lt"/>
          <a:cs typeface="+mn-cs"/>
        </a:defRPr>
      </a:lvl4pPr>
      <a:lvl5pPr marL="2126470" indent="-235281" algn="l" rtl="0" eaLnBrk="0" fontAlgn="base" hangingPunct="0">
        <a:spcBef>
          <a:spcPct val="20000"/>
        </a:spcBef>
        <a:spcAft>
          <a:spcPct val="0"/>
        </a:spcAft>
        <a:buChar char="»"/>
        <a:defRPr sz="2064">
          <a:solidFill>
            <a:schemeClr val="tx1"/>
          </a:solidFill>
          <a:latin typeface="+mn-lt"/>
          <a:cs typeface="+mn-cs"/>
        </a:defRPr>
      </a:lvl5pPr>
      <a:lvl6pPr marL="2600076" indent="-236371" algn="l" rtl="0" fontAlgn="base">
        <a:spcBef>
          <a:spcPct val="20000"/>
        </a:spcBef>
        <a:spcAft>
          <a:spcPct val="0"/>
        </a:spcAft>
        <a:buChar char="»"/>
        <a:defRPr sz="2064">
          <a:solidFill>
            <a:schemeClr val="tx1"/>
          </a:solidFill>
          <a:latin typeface="+mn-lt"/>
          <a:cs typeface="+mn-cs"/>
        </a:defRPr>
      </a:lvl6pPr>
      <a:lvl7pPr marL="3072817" indent="-236371" algn="l" rtl="0" fontAlgn="base">
        <a:spcBef>
          <a:spcPct val="20000"/>
        </a:spcBef>
        <a:spcAft>
          <a:spcPct val="0"/>
        </a:spcAft>
        <a:buChar char="»"/>
        <a:defRPr sz="2064">
          <a:solidFill>
            <a:schemeClr val="tx1"/>
          </a:solidFill>
          <a:latin typeface="+mn-lt"/>
          <a:cs typeface="+mn-cs"/>
        </a:defRPr>
      </a:lvl7pPr>
      <a:lvl8pPr marL="3545558" indent="-236371" algn="l" rtl="0" fontAlgn="base">
        <a:spcBef>
          <a:spcPct val="20000"/>
        </a:spcBef>
        <a:spcAft>
          <a:spcPct val="0"/>
        </a:spcAft>
        <a:buChar char="»"/>
        <a:defRPr sz="2064">
          <a:solidFill>
            <a:schemeClr val="tx1"/>
          </a:solidFill>
          <a:latin typeface="+mn-lt"/>
          <a:cs typeface="+mn-cs"/>
        </a:defRPr>
      </a:lvl8pPr>
      <a:lvl9pPr marL="4018299" indent="-236371" algn="l" rtl="0" fontAlgn="base">
        <a:spcBef>
          <a:spcPct val="20000"/>
        </a:spcBef>
        <a:spcAft>
          <a:spcPct val="0"/>
        </a:spcAft>
        <a:buChar char="»"/>
        <a:defRPr sz="2064">
          <a:solidFill>
            <a:schemeClr val="tx1"/>
          </a:solidFill>
          <a:latin typeface="+mn-lt"/>
          <a:cs typeface="+mn-cs"/>
        </a:defRPr>
      </a:lvl9pPr>
    </p:bodyStyle>
    <p:otherStyle>
      <a:defPPr>
        <a:defRPr lang="sk-SK"/>
      </a:defPPr>
      <a:lvl1pPr marL="0" algn="l" defTabSz="945482" rtl="0" eaLnBrk="1" latinLnBrk="0" hangingPunct="1">
        <a:defRPr sz="1876" kern="1200">
          <a:solidFill>
            <a:schemeClr val="tx1"/>
          </a:solidFill>
          <a:latin typeface="+mn-lt"/>
          <a:ea typeface="+mn-ea"/>
          <a:cs typeface="+mn-cs"/>
        </a:defRPr>
      </a:lvl1pPr>
      <a:lvl2pPr marL="472741" algn="l" defTabSz="945482" rtl="0" eaLnBrk="1" latinLnBrk="0" hangingPunct="1">
        <a:defRPr sz="1876" kern="1200">
          <a:solidFill>
            <a:schemeClr val="tx1"/>
          </a:solidFill>
          <a:latin typeface="+mn-lt"/>
          <a:ea typeface="+mn-ea"/>
          <a:cs typeface="+mn-cs"/>
        </a:defRPr>
      </a:lvl2pPr>
      <a:lvl3pPr marL="945482" algn="l" defTabSz="945482" rtl="0" eaLnBrk="1" latinLnBrk="0" hangingPunct="1">
        <a:defRPr sz="1876" kern="1200">
          <a:solidFill>
            <a:schemeClr val="tx1"/>
          </a:solidFill>
          <a:latin typeface="+mn-lt"/>
          <a:ea typeface="+mn-ea"/>
          <a:cs typeface="+mn-cs"/>
        </a:defRPr>
      </a:lvl3pPr>
      <a:lvl4pPr marL="1418223" algn="l" defTabSz="945482" rtl="0" eaLnBrk="1" latinLnBrk="0" hangingPunct="1">
        <a:defRPr sz="1876" kern="1200">
          <a:solidFill>
            <a:schemeClr val="tx1"/>
          </a:solidFill>
          <a:latin typeface="+mn-lt"/>
          <a:ea typeface="+mn-ea"/>
          <a:cs typeface="+mn-cs"/>
        </a:defRPr>
      </a:lvl4pPr>
      <a:lvl5pPr marL="1890964" algn="l" defTabSz="945482" rtl="0" eaLnBrk="1" latinLnBrk="0" hangingPunct="1">
        <a:defRPr sz="1876" kern="1200">
          <a:solidFill>
            <a:schemeClr val="tx1"/>
          </a:solidFill>
          <a:latin typeface="+mn-lt"/>
          <a:ea typeface="+mn-ea"/>
          <a:cs typeface="+mn-cs"/>
        </a:defRPr>
      </a:lvl5pPr>
      <a:lvl6pPr marL="2363706" algn="l" defTabSz="945482" rtl="0" eaLnBrk="1" latinLnBrk="0" hangingPunct="1">
        <a:defRPr sz="1876" kern="1200">
          <a:solidFill>
            <a:schemeClr val="tx1"/>
          </a:solidFill>
          <a:latin typeface="+mn-lt"/>
          <a:ea typeface="+mn-ea"/>
          <a:cs typeface="+mn-cs"/>
        </a:defRPr>
      </a:lvl6pPr>
      <a:lvl7pPr marL="2836446" algn="l" defTabSz="945482" rtl="0" eaLnBrk="1" latinLnBrk="0" hangingPunct="1">
        <a:defRPr sz="1876" kern="1200">
          <a:solidFill>
            <a:schemeClr val="tx1"/>
          </a:solidFill>
          <a:latin typeface="+mn-lt"/>
          <a:ea typeface="+mn-ea"/>
          <a:cs typeface="+mn-cs"/>
        </a:defRPr>
      </a:lvl7pPr>
      <a:lvl8pPr marL="3309187" algn="l" defTabSz="945482" rtl="0" eaLnBrk="1" latinLnBrk="0" hangingPunct="1">
        <a:defRPr sz="1876" kern="1200">
          <a:solidFill>
            <a:schemeClr val="tx1"/>
          </a:solidFill>
          <a:latin typeface="+mn-lt"/>
          <a:ea typeface="+mn-ea"/>
          <a:cs typeface="+mn-cs"/>
        </a:defRPr>
      </a:lvl8pPr>
      <a:lvl9pPr marL="3781928" algn="l" defTabSz="945482" rtl="0" eaLnBrk="1" latinLnBrk="0" hangingPunct="1">
        <a:defRPr sz="1876"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slide" Target="slide9.xml"/><Relationship Id="rId13" Type="http://schemas.openxmlformats.org/officeDocument/2006/relationships/image" Target="../media/image9.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slide" Target="slide5.xm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 Target="slide11.xml"/><Relationship Id="rId11" Type="http://schemas.openxmlformats.org/officeDocument/2006/relationships/image" Target="../media/image8.png"/><Relationship Id="rId5" Type="http://schemas.openxmlformats.org/officeDocument/2006/relationships/image" Target="../media/image5.png"/><Relationship Id="rId15" Type="http://schemas.openxmlformats.org/officeDocument/2006/relationships/image" Target="../media/image10.png"/><Relationship Id="rId10" Type="http://schemas.openxmlformats.org/officeDocument/2006/relationships/slide" Target="slide7.xml"/><Relationship Id="rId4" Type="http://schemas.openxmlformats.org/officeDocument/2006/relationships/image" Target="../media/image4.jpg"/><Relationship Id="rId9" Type="http://schemas.openxmlformats.org/officeDocument/2006/relationships/image" Target="../media/image7.png"/><Relationship Id="rId14" Type="http://schemas.openxmlformats.org/officeDocument/2006/relationships/slide" Target="slide3.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slide" Target="slide13.xml"/><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slide" Target="slide13.xml"/><Relationship Id="rId4" Type="http://schemas.openxmlformats.org/officeDocument/2006/relationships/image" Target="../media/image3.jp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slide" Target="slide13.xml"/><Relationship Id="rId4" Type="http://schemas.openxmlformats.org/officeDocument/2006/relationships/image" Target="../media/image3.jp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slide" Target="slide13.xml"/><Relationship Id="rId4" Type="http://schemas.openxmlformats.org/officeDocument/2006/relationships/image" Target="../media/image3.jp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slide" Target="slide13.xml"/><Relationship Id="rId4" Type="http://schemas.openxmlformats.org/officeDocument/2006/relationships/image" Target="../media/image3.jpg"/></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4.jpg"/></Relationships>
</file>

<file path=ppt/slides/_rels/slide1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5.jpg"/></Relationships>
</file>

<file path=ppt/slides/_rels/slide1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6.jpg"/></Relationships>
</file>

<file path=ppt/slides/_rels/slide1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7.jpg"/></Relationships>
</file>

<file path=ppt/slides/_rels/slide1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8.jpg"/></Relationships>
</file>

<file path=ppt/slides/_rels/slide1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9.jpg"/></Relationships>
</file>

<file path=ppt/slides/_rels/slide2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20.jpg"/></Relationships>
</file>

<file path=ppt/slides/_rels/slide2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21.jpg"/></Relationships>
</file>

<file path=ppt/slides/_rels/slide2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22.jpg"/></Relationships>
</file>

<file path=ppt/slides/_rels/slide23.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23.jpg"/></Relationships>
</file>

<file path=ppt/slides/_rels/slide2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24.jpg"/></Relationships>
</file>

<file path=ppt/slides/_rels/slide25.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25.jpg"/></Relationships>
</file>

<file path=ppt/slides/_rels/slide26.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26.jpg"/></Relationships>
</file>

<file path=ppt/slides/_rels/slide27.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27.jpg"/></Relationships>
</file>

<file path=ppt/slides/_rels/slide28.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28.jpg"/></Relationships>
</file>

<file path=ppt/slides/_rels/slide29.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29.jpg"/></Relationships>
</file>

<file path=ppt/slides/_rels/slide30.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30.jpg"/></Relationships>
</file>

<file path=ppt/slides/_rels/slide31.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31.jpg"/></Relationships>
</file>

<file path=ppt/slides/_rels/slide32.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32.jpg"/></Relationships>
</file>

<file path=ppt/slides/_rels/slide33.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33.jpg"/></Relationships>
</file>

<file path=ppt/slides/_rels/slide34.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34.jpg"/></Relationships>
</file>

<file path=ppt/slides/_rels/slide35.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35.jpg"/></Relationships>
</file>

<file path=ppt/slides/_rels/slide36.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36.jpg"/></Relationships>
</file>

<file path=ppt/slides/_rels/slide37.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37.jpg"/></Relationships>
</file>

<file path=ppt/slides/_rels/slide38.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38.jpg"/></Relationships>
</file>

<file path=ppt/slides/_rels/slide39.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39.jpg"/></Relationships>
</file>

<file path=ppt/slides/_rels/slide40.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40.jpg"/></Relationships>
</file>

<file path=ppt/slides/_rels/slide41.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41.jpg"/></Relationships>
</file>

<file path=ppt/slides/_rels/slide42.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42.jpg"/></Relationships>
</file>

<file path=ppt/slides/_rels/slide43.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43.jpg"/></Relationships>
</file>

<file path=ppt/slides/_rels/slide44.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44.jpg"/></Relationships>
</file>

<file path=ppt/slides/_rels/slide45.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45.jpg"/></Relationships>
</file>

<file path=ppt/slides/_rels/slide46.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46.jpg"/></Relationships>
</file>

<file path=ppt/slides/_rels/slide47.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47.jpg"/></Relationships>
</file>

<file path=ppt/slides/_rels/slide48.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48.jpg"/></Relationships>
</file>

<file path=ppt/slides/_rels/slide49.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49.jpg"/></Relationships>
</file>

<file path=ppt/slides/_rels/slide50.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50.jpg"/></Relationships>
</file>

<file path=ppt/slides/_rels/slide51.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51.jpg"/></Relationships>
</file>

<file path=ppt/slides/_rels/slide52.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52.jpg"/></Relationships>
</file>

<file path=ppt/slides/_rels/slide53.xml.rels><?xml version="1.0" encoding="UTF-8" standalone="yes"?>
<Relationships xmlns="http://schemas.openxmlformats.org/package/2006/relationships"><Relationship Id="rId8" Type="http://schemas.openxmlformats.org/officeDocument/2006/relationships/slide" Target="slide55.xml"/><Relationship Id="rId13" Type="http://schemas.openxmlformats.org/officeDocument/2006/relationships/image" Target="../media/image7.png"/><Relationship Id="rId3" Type="http://schemas.openxmlformats.org/officeDocument/2006/relationships/image" Target="../media/image52.jpg"/><Relationship Id="rId7" Type="http://schemas.openxmlformats.org/officeDocument/2006/relationships/image" Target="../media/image10.png"/><Relationship Id="rId12" Type="http://schemas.openxmlformats.org/officeDocument/2006/relationships/slide" Target="slide57.xm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 Target="slide54.xml"/><Relationship Id="rId11" Type="http://schemas.openxmlformats.org/officeDocument/2006/relationships/image" Target="../media/image8.png"/><Relationship Id="rId5" Type="http://schemas.openxmlformats.org/officeDocument/2006/relationships/image" Target="../media/image2.png"/><Relationship Id="rId15" Type="http://schemas.openxmlformats.org/officeDocument/2006/relationships/image" Target="../media/image6.png"/><Relationship Id="rId10" Type="http://schemas.openxmlformats.org/officeDocument/2006/relationships/slide" Target="slide56.xml"/><Relationship Id="rId4" Type="http://schemas.openxmlformats.org/officeDocument/2006/relationships/image" Target="../media/image53.png"/><Relationship Id="rId9" Type="http://schemas.openxmlformats.org/officeDocument/2006/relationships/image" Target="../media/image9.png"/><Relationship Id="rId14" Type="http://schemas.openxmlformats.org/officeDocument/2006/relationships/slide" Target="slide58.xml"/></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54.png"/><Relationship Id="rId4" Type="http://schemas.openxmlformats.org/officeDocument/2006/relationships/image" Target="../media/image10.png"/></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54.png"/><Relationship Id="rId4" Type="http://schemas.openxmlformats.org/officeDocument/2006/relationships/image" Target="../media/image9.png"/></Relationships>
</file>

<file path=ppt/slides/_rels/slide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54.png"/><Relationship Id="rId4" Type="http://schemas.openxmlformats.org/officeDocument/2006/relationships/image" Target="../media/image8.png"/></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54.png"/><Relationship Id="rId4" Type="http://schemas.openxmlformats.org/officeDocument/2006/relationships/image" Target="../media/image7.png"/></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54.png"/><Relationship Id="rId4" Type="http://schemas.openxmlformats.org/officeDocument/2006/relationships/image" Target="../media/image6.png"/></Relationships>
</file>

<file path=ppt/slides/_rels/slide59.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hyperlink" Target="https://vk.com/mispps" TargetMode="External"/><Relationship Id="rId3" Type="http://schemas.openxmlformats.org/officeDocument/2006/relationships/image" Target="../media/image55.png"/><Relationship Id="rId7" Type="http://schemas.openxmlformats.org/officeDocument/2006/relationships/hyperlink" Target="https://www.facebook.com/mispps" TargetMode="External"/><Relationship Id="rId12" Type="http://schemas.openxmlformats.org/officeDocument/2006/relationships/image" Target="../media/image6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7.png"/><Relationship Id="rId11" Type="http://schemas.openxmlformats.org/officeDocument/2006/relationships/hyperlink" Target="https://plus.google.com/+Mispps/" TargetMode="External"/><Relationship Id="rId5" Type="http://schemas.openxmlformats.org/officeDocument/2006/relationships/image" Target="../media/image56.png"/><Relationship Id="rId10" Type="http://schemas.openxmlformats.org/officeDocument/2006/relationships/image" Target="../media/image5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1.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Číslo">
            <a:extLst>
              <a:ext uri="{FF2B5EF4-FFF2-40B4-BE49-F238E27FC236}">
                <a16:creationId xmlns:a16="http://schemas.microsoft.com/office/drawing/2014/main" id="{F6552C9E-A355-4882-B1E5-BE2F96F23B0A}"/>
              </a:ext>
            </a:extLst>
          </p:cNvPr>
          <p:cNvSpPr/>
          <p:nvPr/>
        </p:nvSpPr>
        <p:spPr>
          <a:xfrm rot="21136632">
            <a:off x="718931" y="564876"/>
            <a:ext cx="1773184" cy="943843"/>
          </a:xfrm>
          <a:prstGeom prst="ellipse">
            <a:avLst/>
          </a:prstGeom>
          <a:solidFill>
            <a:srgbClr val="A95227"/>
          </a:solidFill>
          <a:ln>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64003">
              <a:defRPr/>
            </a:pPr>
            <a:r>
              <a:rPr lang="sk-SK" sz="5669">
                <a:ln w="0" cmpd="sng">
                  <a:solidFill>
                    <a:schemeClr val="tx1"/>
                  </a:solidFill>
                </a:ln>
                <a:solidFill>
                  <a:srgbClr val="F5A64A"/>
                </a:solidFill>
                <a:effectLst>
                  <a:outerShdw blurRad="50800" dist="38100" dir="2700000" algn="tl" rotWithShape="0">
                    <a:prstClr val="black">
                      <a:alpha val="40000"/>
                    </a:prstClr>
                  </a:outerShdw>
                </a:effectLst>
                <a:latin typeface="BalloPEEExtBol" pitchFamily="2" charset="0"/>
              </a:rPr>
              <a:t>08</a:t>
            </a:r>
          </a:p>
        </p:txBody>
      </p:sp>
      <p:sp>
        <p:nvSpPr>
          <p:cNvPr id="5" name="Krajina">
            <a:extLst>
              <a:ext uri="{FF2B5EF4-FFF2-40B4-BE49-F238E27FC236}">
                <a16:creationId xmlns:a16="http://schemas.microsoft.com/office/drawing/2014/main" id="{C9AF68FA-3AAF-40AD-8B5D-03D917E427E8}"/>
              </a:ext>
            </a:extLst>
          </p:cNvPr>
          <p:cNvSpPr txBox="1"/>
          <p:nvPr/>
        </p:nvSpPr>
        <p:spPr>
          <a:xfrm rot="21236500">
            <a:off x="3774975" y="636075"/>
            <a:ext cx="3586135" cy="1139223"/>
          </a:xfrm>
          <a:prstGeom prst="rect">
            <a:avLst/>
          </a:prstGeom>
          <a:noFill/>
          <a:effectLst>
            <a:outerShdw blurRad="63500" dist="63500" dir="2700000" algn="tl" rotWithShape="0">
              <a:prstClr val="black">
                <a:alpha val="40000"/>
              </a:prstClr>
            </a:outerShdw>
          </a:effectLst>
        </p:spPr>
        <p:txBody>
          <a:bodyPr wrap="square" rtlCol="0">
            <a:spAutoFit/>
          </a:bodyPr>
          <a:lstStyle/>
          <a:p>
            <a:pPr defTabSz="864003">
              <a:defRPr/>
            </a:pPr>
            <a:r>
              <a:rPr lang="sk-SK" sz="6803" spc="283">
                <a:ln w="6350" cmpd="sng">
                  <a:solidFill>
                    <a:prstClr val="black">
                      <a:lumMod val="75000"/>
                      <a:lumOff val="25000"/>
                    </a:prstClr>
                  </a:solidFill>
                </a:ln>
                <a:solidFill>
                  <a:srgbClr val="F5A64A"/>
                </a:solidFill>
                <a:effectLst>
                  <a:outerShdw blurRad="50800" dist="38100" dir="2700000" algn="tl" rotWithShape="0">
                    <a:prstClr val="black">
                      <a:alpha val="40000"/>
                    </a:prstClr>
                  </a:outerShdw>
                </a:effectLst>
                <a:latin typeface="BalloPEEExtBol" pitchFamily="2" charset="0"/>
              </a:rPr>
              <a:t>SLOVAKIA</a:t>
            </a:r>
          </a:p>
        </p:txBody>
      </p:sp>
      <p:pic>
        <p:nvPicPr>
          <p:cNvPr id="8" name="Kresba">
            <a:extLst>
              <a:ext uri="{FF2B5EF4-FFF2-40B4-BE49-F238E27FC236}">
                <a16:creationId xmlns:a16="http://schemas.microsoft.com/office/drawing/2014/main" id="{013CDC11-37CA-4736-A712-EEF3650B3EA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232826">
            <a:off x="3204909" y="1782487"/>
            <a:ext cx="6783401" cy="3821316"/>
          </a:xfrm>
          <a:prstGeom prst="rect">
            <a:avLst/>
          </a:prstGeom>
          <a:ln w="44450" cmpd="sng">
            <a:solidFill>
              <a:schemeClr val="accent6">
                <a:lumMod val="20000"/>
                <a:lumOff val="80000"/>
              </a:schemeClr>
            </a:solidFill>
          </a:ln>
          <a:effectLst>
            <a:outerShdw blurRad="254000" dist="190500" dir="2700000" algn="tl" rotWithShape="0">
              <a:srgbClr val="333333">
                <a:alpha val="95000"/>
              </a:srgbClr>
            </a:outerShdw>
          </a:effectLst>
        </p:spPr>
      </p:pic>
      <p:sp>
        <p:nvSpPr>
          <p:cNvPr id="2" name="Autor">
            <a:extLst>
              <a:ext uri="{FF2B5EF4-FFF2-40B4-BE49-F238E27FC236}">
                <a16:creationId xmlns:a16="http://schemas.microsoft.com/office/drawing/2014/main" id="{D1C9205A-0591-4595-A037-36C5B3793D91}"/>
              </a:ext>
            </a:extLst>
          </p:cNvPr>
          <p:cNvSpPr/>
          <p:nvPr/>
        </p:nvSpPr>
        <p:spPr>
          <a:xfrm>
            <a:off x="663555" y="5993277"/>
            <a:ext cx="1688064" cy="503590"/>
          </a:xfrm>
          <a:prstGeom prst="rect">
            <a:avLst/>
          </a:prstGeom>
          <a:solidFill>
            <a:srgbClr val="A95227"/>
          </a:solidFill>
          <a:ln>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36000" rIns="108000" bIns="36000" rtlCol="0" anchor="ctr">
            <a:spAutoFit/>
          </a:bodyPr>
          <a:lstStyle/>
          <a:p>
            <a:pPr defTabSz="864003"/>
            <a:r>
              <a:rPr lang="sk-SK" sz="2800">
                <a:ln w="0" cmpd="sng">
                  <a:solidFill>
                    <a:schemeClr val="tx1"/>
                  </a:solidFill>
                </a:ln>
                <a:solidFill>
                  <a:srgbClr val="F5A64A"/>
                </a:solidFill>
                <a:effectLst>
                  <a:outerShdw blurRad="50800" dist="38100" dir="2700000" algn="tl" rotWithShape="0">
                    <a:prstClr val="black">
                      <a:alpha val="40000"/>
                    </a:prstClr>
                  </a:outerShdw>
                </a:effectLst>
                <a:latin typeface="BalloPEEExtBol" pitchFamily="2" charset="0"/>
              </a:rPr>
              <a:t>INA / STEVE</a:t>
            </a:r>
          </a:p>
        </p:txBody>
      </p:sp>
      <p:sp>
        <p:nvSpPr>
          <p:cNvPr id="9" name="Názov">
            <a:extLst>
              <a:ext uri="{FF2B5EF4-FFF2-40B4-BE49-F238E27FC236}">
                <a16:creationId xmlns:a16="http://schemas.microsoft.com/office/drawing/2014/main" id="{AFCC4EE2-28C1-4A57-8729-2F44E9DA81CD}"/>
              </a:ext>
            </a:extLst>
          </p:cNvPr>
          <p:cNvSpPr/>
          <p:nvPr/>
        </p:nvSpPr>
        <p:spPr>
          <a:xfrm rot="21195766">
            <a:off x="8955456" y="5127709"/>
            <a:ext cx="2401968" cy="688256"/>
          </a:xfrm>
          <a:prstGeom prst="rect">
            <a:avLst/>
          </a:prstGeom>
          <a:solidFill>
            <a:srgbClr val="A95227"/>
          </a:solidFill>
          <a:ln>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44000" tIns="36000" rIns="144000" bIns="36000" numCol="1" spcCol="0" rtlCol="0" fromWordArt="0" anchor="ctr" anchorCtr="0" forceAA="0" compatLnSpc="1">
            <a:prstTxWarp prst="textNoShape">
              <a:avLst/>
            </a:prstTxWarp>
            <a:spAutoFit/>
          </a:bodyPr>
          <a:lstStyle/>
          <a:p>
            <a:pPr algn="r" defTabSz="864003"/>
            <a:r>
              <a:rPr lang="sk-SK" sz="4000">
                <a:ln w="0" cmpd="sng">
                  <a:solidFill>
                    <a:schemeClr val="tx1"/>
                  </a:solidFill>
                </a:ln>
                <a:solidFill>
                  <a:srgbClr val="F5A64A"/>
                </a:solidFill>
                <a:effectLst>
                  <a:outerShdw blurRad="50800" dist="38100" dir="2700000" algn="tl" rotWithShape="0">
                    <a:prstClr val="black">
                      <a:alpha val="40000"/>
                    </a:prstClr>
                  </a:outerShdw>
                </a:effectLst>
                <a:latin typeface="BalloPEEExtBol" pitchFamily="2" charset="0"/>
              </a:rPr>
              <a:t>SPIŠ CASTLE</a:t>
            </a:r>
          </a:p>
        </p:txBody>
      </p:sp>
    </p:spTree>
    <p:extLst>
      <p:ext uri="{BB962C8B-B14F-4D97-AF65-F5344CB8AC3E}">
        <p14:creationId xmlns:p14="http://schemas.microsoft.com/office/powerpoint/2010/main" val="1494616267"/>
      </p:ext>
    </p:extLst>
  </p:cSld>
  <p:clrMapOvr>
    <a:masterClrMapping/>
  </p:clrMapOvr>
  <mc:AlternateContent xmlns:mc="http://schemas.openxmlformats.org/markup-compatibility/2006" xmlns:p14="http://schemas.microsoft.com/office/powerpoint/2010/main">
    <mc:Choice Requires="p14">
      <p:transition spd="slow" p14:dur="2000" advClick="0" advTm="14000">
        <p:fade/>
        <p:sndAc>
          <p:stSnd loop="1">
            <p:snd r:embed="rId2" name="Eric Clapton - Tears In Heaven.wav"/>
          </p:stSnd>
        </p:sndAc>
      </p:transition>
    </mc:Choice>
    <mc:Fallback xmlns="">
      <p:transition spd="slow" advClick="0" advTm="14000">
        <p:fade/>
        <p:sndAc>
          <p:stSnd loop="1">
            <p:snd r:embed="rId6" name="Eric Clapton - Tears In Heave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par>
                          <p:cTn id="8" fill="hold">
                            <p:stCondLst>
                              <p:cond delay="3000"/>
                            </p:stCondLst>
                            <p:childTnLst>
                              <p:par>
                                <p:cTn id="9" presetID="53" presetClass="entr" presetSubtype="16" fill="hold" grpId="0" nodeType="afterEffect">
                                  <p:stCondLst>
                                    <p:cond delay="50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fltVal val="0"/>
                                          </p:val>
                                        </p:tav>
                                        <p:tav tm="100000">
                                          <p:val>
                                            <p:strVal val="#ppt_w"/>
                                          </p:val>
                                        </p:tav>
                                      </p:tavLst>
                                    </p:anim>
                                    <p:anim calcmode="lin" valueType="num">
                                      <p:cBhvr>
                                        <p:cTn id="12" dur="2000" fill="hold"/>
                                        <p:tgtEl>
                                          <p:spTgt spid="5"/>
                                        </p:tgtEl>
                                        <p:attrNameLst>
                                          <p:attrName>ppt_h</p:attrName>
                                        </p:attrNameLst>
                                      </p:cBhvr>
                                      <p:tavLst>
                                        <p:tav tm="0">
                                          <p:val>
                                            <p:fltVal val="0"/>
                                          </p:val>
                                        </p:tav>
                                        <p:tav tm="100000">
                                          <p:val>
                                            <p:strVal val="#ppt_h"/>
                                          </p:val>
                                        </p:tav>
                                      </p:tavLst>
                                    </p:anim>
                                    <p:animEffect transition="in" filter="fade">
                                      <p:cBhvr>
                                        <p:cTn id="13" dur="2000"/>
                                        <p:tgtEl>
                                          <p:spTgt spid="5"/>
                                        </p:tgtEl>
                                      </p:cBhvr>
                                    </p:animEffect>
                                  </p:childTnLst>
                                </p:cTn>
                              </p:par>
                            </p:childTnLst>
                          </p:cTn>
                        </p:par>
                        <p:par>
                          <p:cTn id="14" fill="hold">
                            <p:stCondLst>
                              <p:cond delay="5500"/>
                            </p:stCondLst>
                            <p:childTnLst>
                              <p:par>
                                <p:cTn id="15" presetID="22" presetClass="entr" presetSubtype="8" fill="hold" grpId="0" nodeType="afterEffect">
                                  <p:stCondLst>
                                    <p:cond delay="100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1500"/>
                                        <p:tgtEl>
                                          <p:spTgt spid="9"/>
                                        </p:tgtEl>
                                      </p:cBhvr>
                                    </p:animEffect>
                                  </p:childTnLst>
                                </p:cTn>
                              </p:par>
                            </p:childTnLst>
                          </p:cTn>
                        </p:par>
                        <p:par>
                          <p:cTn id="18" fill="hold">
                            <p:stCondLst>
                              <p:cond delay="8000"/>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2"/>
                                        </p:tgtEl>
                                        <p:attrNameLst>
                                          <p:attrName>style.visibility</p:attrName>
                                        </p:attrNameLst>
                                      </p:cBhvr>
                                      <p:to>
                                        <p:strVal val="visible"/>
                                      </p:to>
                                    </p:set>
                                    <p:anim calcmode="lin" valueType="num">
                                      <p:cBhvr>
                                        <p:cTn id="21" dur="1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2" dur="1500" fill="hold"/>
                                        <p:tgtEl>
                                          <p:spTgt spid="2"/>
                                        </p:tgtEl>
                                        <p:attrNameLst>
                                          <p:attrName>ppt_y</p:attrName>
                                        </p:attrNameLst>
                                      </p:cBhvr>
                                      <p:tavLst>
                                        <p:tav tm="0">
                                          <p:val>
                                            <p:strVal val="#ppt_y"/>
                                          </p:val>
                                        </p:tav>
                                        <p:tav tm="100000">
                                          <p:val>
                                            <p:strVal val="#ppt_y"/>
                                          </p:val>
                                        </p:tav>
                                      </p:tavLst>
                                    </p:anim>
                                    <p:anim calcmode="lin" valueType="num">
                                      <p:cBhvr>
                                        <p:cTn id="23" dur="1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4" dur="1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5" dur="1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2" grpId="0" animBg="1"/>
      <p:bldP spid="9" grpId="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Číslo">
            <a:extLst>
              <a:ext uri="{FF2B5EF4-FFF2-40B4-BE49-F238E27FC236}">
                <a16:creationId xmlns:a16="http://schemas.microsoft.com/office/drawing/2014/main" id="{F6552C9E-A355-4882-B1E5-BE2F96F23B0A}"/>
              </a:ext>
            </a:extLst>
          </p:cNvPr>
          <p:cNvSpPr/>
          <p:nvPr/>
        </p:nvSpPr>
        <p:spPr>
          <a:xfrm rot="21136632">
            <a:off x="718931" y="564876"/>
            <a:ext cx="1773184" cy="943843"/>
          </a:xfrm>
          <a:prstGeom prst="ellipse">
            <a:avLst/>
          </a:prstGeom>
          <a:solidFill>
            <a:srgbClr val="A95227"/>
          </a:solidFill>
          <a:ln>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64003">
              <a:defRPr/>
            </a:pPr>
            <a:r>
              <a:rPr lang="sk-SK" sz="5669">
                <a:ln w="0" cmpd="sng">
                  <a:solidFill>
                    <a:schemeClr val="tx1"/>
                  </a:solidFill>
                </a:ln>
                <a:solidFill>
                  <a:srgbClr val="F5A64A"/>
                </a:solidFill>
                <a:effectLst>
                  <a:outerShdw blurRad="50800" dist="38100" dir="2700000" algn="tl" rotWithShape="0">
                    <a:prstClr val="black">
                      <a:alpha val="40000"/>
                    </a:prstClr>
                  </a:outerShdw>
                </a:effectLst>
                <a:latin typeface="BalloPEEExtBol" pitchFamily="2" charset="0"/>
              </a:rPr>
              <a:t>08</a:t>
            </a:r>
          </a:p>
        </p:txBody>
      </p:sp>
      <p:sp>
        <p:nvSpPr>
          <p:cNvPr id="5" name="Krajina">
            <a:extLst>
              <a:ext uri="{FF2B5EF4-FFF2-40B4-BE49-F238E27FC236}">
                <a16:creationId xmlns:a16="http://schemas.microsoft.com/office/drawing/2014/main" id="{C9AF68FA-3AAF-40AD-8B5D-03D917E427E8}"/>
              </a:ext>
            </a:extLst>
          </p:cNvPr>
          <p:cNvSpPr txBox="1"/>
          <p:nvPr/>
        </p:nvSpPr>
        <p:spPr>
          <a:xfrm rot="21236500">
            <a:off x="3774975" y="636075"/>
            <a:ext cx="3586135" cy="1139223"/>
          </a:xfrm>
          <a:prstGeom prst="rect">
            <a:avLst/>
          </a:prstGeom>
          <a:noFill/>
          <a:effectLst>
            <a:outerShdw blurRad="63500" dist="63500" dir="2700000" algn="tl" rotWithShape="0">
              <a:prstClr val="black">
                <a:alpha val="40000"/>
              </a:prstClr>
            </a:outerShdw>
          </a:effectLst>
        </p:spPr>
        <p:txBody>
          <a:bodyPr wrap="square" rtlCol="0">
            <a:spAutoFit/>
          </a:bodyPr>
          <a:lstStyle/>
          <a:p>
            <a:pPr defTabSz="864003">
              <a:defRPr/>
            </a:pPr>
            <a:r>
              <a:rPr lang="sk-SK" sz="6803" spc="283">
                <a:ln w="6350" cmpd="sng">
                  <a:solidFill>
                    <a:prstClr val="black">
                      <a:lumMod val="75000"/>
                      <a:lumOff val="25000"/>
                    </a:prstClr>
                  </a:solidFill>
                </a:ln>
                <a:solidFill>
                  <a:srgbClr val="F5A64A"/>
                </a:solidFill>
                <a:effectLst>
                  <a:outerShdw blurRad="50800" dist="38100" dir="2700000" algn="tl" rotWithShape="0">
                    <a:prstClr val="black">
                      <a:alpha val="40000"/>
                    </a:prstClr>
                  </a:outerShdw>
                </a:effectLst>
                <a:latin typeface="BalloPEEExtBol" pitchFamily="2" charset="0"/>
              </a:rPr>
              <a:t>SLOVAKIA</a:t>
            </a:r>
          </a:p>
        </p:txBody>
      </p:sp>
      <p:pic>
        <p:nvPicPr>
          <p:cNvPr id="8" name="Kresba">
            <a:extLst>
              <a:ext uri="{FF2B5EF4-FFF2-40B4-BE49-F238E27FC236}">
                <a16:creationId xmlns:a16="http://schemas.microsoft.com/office/drawing/2014/main" id="{013CDC11-37CA-4736-A712-EEF3650B3EA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1232826">
            <a:off x="3204909" y="1785114"/>
            <a:ext cx="6783401" cy="3816061"/>
          </a:xfrm>
          <a:prstGeom prst="rect">
            <a:avLst/>
          </a:prstGeom>
          <a:ln w="44450" cmpd="sng">
            <a:solidFill>
              <a:schemeClr val="accent6">
                <a:lumMod val="20000"/>
                <a:lumOff val="80000"/>
              </a:schemeClr>
            </a:solidFill>
          </a:ln>
          <a:effectLst>
            <a:outerShdw blurRad="254000" dist="190500" dir="2700000" algn="tl" rotWithShape="0">
              <a:srgbClr val="333333">
                <a:alpha val="95000"/>
              </a:srgbClr>
            </a:outerShdw>
          </a:effectLst>
        </p:spPr>
      </p:pic>
      <p:sp>
        <p:nvSpPr>
          <p:cNvPr id="2" name="Autor">
            <a:extLst>
              <a:ext uri="{FF2B5EF4-FFF2-40B4-BE49-F238E27FC236}">
                <a16:creationId xmlns:a16="http://schemas.microsoft.com/office/drawing/2014/main" id="{D1C9205A-0591-4595-A037-36C5B3793D91}"/>
              </a:ext>
            </a:extLst>
          </p:cNvPr>
          <p:cNvSpPr/>
          <p:nvPr/>
        </p:nvSpPr>
        <p:spPr>
          <a:xfrm>
            <a:off x="663555" y="5993277"/>
            <a:ext cx="1688064" cy="503590"/>
          </a:xfrm>
          <a:prstGeom prst="rect">
            <a:avLst/>
          </a:prstGeom>
          <a:solidFill>
            <a:srgbClr val="A95227"/>
          </a:solidFill>
          <a:ln>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08000" tIns="36000" rIns="108000" bIns="36000" rtlCol="0" anchor="ctr">
            <a:spAutoFit/>
          </a:bodyPr>
          <a:lstStyle/>
          <a:p>
            <a:pPr defTabSz="864003"/>
            <a:r>
              <a:rPr lang="sk-SK" sz="2800">
                <a:ln w="0" cmpd="sng">
                  <a:solidFill>
                    <a:schemeClr val="tx1"/>
                  </a:solidFill>
                </a:ln>
                <a:solidFill>
                  <a:srgbClr val="F5A64A"/>
                </a:solidFill>
                <a:effectLst>
                  <a:outerShdw blurRad="50800" dist="38100" dir="2700000" algn="tl" rotWithShape="0">
                    <a:prstClr val="black">
                      <a:alpha val="40000"/>
                    </a:prstClr>
                  </a:outerShdw>
                </a:effectLst>
                <a:latin typeface="BalloPEEExtBol" pitchFamily="2" charset="0"/>
              </a:rPr>
              <a:t>INA / STEVE</a:t>
            </a:r>
          </a:p>
        </p:txBody>
      </p:sp>
      <p:sp>
        <p:nvSpPr>
          <p:cNvPr id="9" name="Názov">
            <a:extLst>
              <a:ext uri="{FF2B5EF4-FFF2-40B4-BE49-F238E27FC236}">
                <a16:creationId xmlns:a16="http://schemas.microsoft.com/office/drawing/2014/main" id="{AFCC4EE2-28C1-4A57-8729-2F44E9DA81CD}"/>
              </a:ext>
            </a:extLst>
          </p:cNvPr>
          <p:cNvSpPr/>
          <p:nvPr/>
        </p:nvSpPr>
        <p:spPr>
          <a:xfrm rot="21195766">
            <a:off x="8955456" y="5127709"/>
            <a:ext cx="2401968" cy="688256"/>
          </a:xfrm>
          <a:prstGeom prst="rect">
            <a:avLst/>
          </a:prstGeom>
          <a:solidFill>
            <a:srgbClr val="A95227"/>
          </a:solidFill>
          <a:ln>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44000" tIns="36000" rIns="144000" bIns="36000" numCol="1" spcCol="0" rtlCol="0" fromWordArt="0" anchor="ctr" anchorCtr="0" forceAA="0" compatLnSpc="1">
            <a:prstTxWarp prst="textNoShape">
              <a:avLst/>
            </a:prstTxWarp>
            <a:spAutoFit/>
          </a:bodyPr>
          <a:lstStyle/>
          <a:p>
            <a:pPr algn="r" defTabSz="864003"/>
            <a:r>
              <a:rPr lang="sk-SK" sz="4000">
                <a:ln w="0" cmpd="sng">
                  <a:solidFill>
                    <a:schemeClr val="tx1"/>
                  </a:solidFill>
                </a:ln>
                <a:solidFill>
                  <a:srgbClr val="F5A64A"/>
                </a:solidFill>
                <a:effectLst>
                  <a:outerShdw blurRad="50800" dist="38100" dir="2700000" algn="tl" rotWithShape="0">
                    <a:prstClr val="black">
                      <a:alpha val="40000"/>
                    </a:prstClr>
                  </a:outerShdw>
                </a:effectLst>
                <a:latin typeface="BalloPEEExtBol" pitchFamily="2" charset="0"/>
              </a:rPr>
              <a:t>SPIŠ CASTLE</a:t>
            </a:r>
          </a:p>
        </p:txBody>
      </p:sp>
      <p:pic>
        <p:nvPicPr>
          <p:cNvPr id="11" name="Obrázok 10">
            <a:extLst>
              <a:ext uri="{FF2B5EF4-FFF2-40B4-BE49-F238E27FC236}">
                <a16:creationId xmlns:a16="http://schemas.microsoft.com/office/drawing/2014/main" id="{87ADA546-281C-4650-BCF1-FB124E39DBA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212286">
            <a:off x="7412800" y="3055420"/>
            <a:ext cx="414542" cy="397960"/>
          </a:xfrm>
          <a:prstGeom prst="rect">
            <a:avLst/>
          </a:prstGeom>
        </p:spPr>
      </p:pic>
      <p:sp>
        <p:nvSpPr>
          <p:cNvPr id="12" name="BlokTextu 11">
            <a:extLst>
              <a:ext uri="{FF2B5EF4-FFF2-40B4-BE49-F238E27FC236}">
                <a16:creationId xmlns:a16="http://schemas.microsoft.com/office/drawing/2014/main" id="{960705CA-F9EA-45D3-A414-08AE43E4FCA7}"/>
              </a:ext>
            </a:extLst>
          </p:cNvPr>
          <p:cNvSpPr txBox="1"/>
          <p:nvPr/>
        </p:nvSpPr>
        <p:spPr>
          <a:xfrm rot="21240888">
            <a:off x="3733745" y="5953930"/>
            <a:ext cx="2347643" cy="292922"/>
          </a:xfrm>
          <a:prstGeom prst="rect">
            <a:avLst/>
          </a:prstGeom>
          <a:noFill/>
          <a:effectLst>
            <a:outerShdw blurRad="63500" dist="12700" dir="2700000" algn="tl" rotWithShape="0">
              <a:prstClr val="black">
                <a:alpha val="20000"/>
              </a:prstClr>
            </a:outerShdw>
          </a:effectLst>
        </p:spPr>
        <p:txBody>
          <a:bodyPr wrap="square" rtlCol="0">
            <a:spAutoFit/>
          </a:bodyPr>
          <a:lstStyle/>
          <a:p>
            <a:pPr marL="0" marR="0" lvl="0" indent="0" algn="ctr" defTabSz="945490" eaLnBrk="1" fontAlgn="auto" latinLnBrk="0" hangingPunct="1">
              <a:lnSpc>
                <a:spcPct val="100000"/>
              </a:lnSpc>
              <a:spcBef>
                <a:spcPts val="0"/>
              </a:spcBef>
              <a:spcAft>
                <a:spcPts val="0"/>
              </a:spcAft>
              <a:buClrTx/>
              <a:buSzTx/>
              <a:buFontTx/>
              <a:buNone/>
              <a:tabLst/>
              <a:defRPr/>
            </a:pPr>
            <a:r>
              <a:rPr kumimoji="0" lang="sk-SK" sz="1241" b="1" i="1" u="none" strike="noStrike" kern="0" cap="none" spc="0" normalizeH="0" baseline="0" noProof="0" dirty="0">
                <a:ln>
                  <a:noFill/>
                </a:ln>
                <a:solidFill>
                  <a:schemeClr val="bg1"/>
                </a:solidFill>
                <a:effectLst/>
                <a:uLnTx/>
                <a:uFillTx/>
              </a:rPr>
              <a:t>GPS   </a:t>
            </a:r>
            <a:r>
              <a:rPr kumimoji="0" lang="sk-SK" sz="1241" b="1" i="1" u="none" strike="noStrike" kern="0" cap="none" spc="0" normalizeH="0" baseline="0" noProof="0">
                <a:ln>
                  <a:noFill/>
                </a:ln>
                <a:solidFill>
                  <a:schemeClr val="bg1"/>
                </a:solidFill>
                <a:effectLst/>
                <a:uLnTx/>
                <a:uFillTx/>
              </a:rPr>
              <a:t>N 48°59‘55‘‘   E 20°46‘45‘‘</a:t>
            </a:r>
            <a:endParaRPr kumimoji="0" lang="sk-SK" sz="1241" b="1" i="1" u="none" strike="noStrike" kern="0" cap="none" spc="0" normalizeH="0" baseline="0" noProof="0" dirty="0">
              <a:ln>
                <a:noFill/>
              </a:ln>
              <a:solidFill>
                <a:schemeClr val="bg1"/>
              </a:solidFill>
              <a:effectLst/>
              <a:uLnTx/>
              <a:uFillTx/>
            </a:endParaRPr>
          </a:p>
        </p:txBody>
      </p:sp>
      <p:pic>
        <p:nvPicPr>
          <p:cNvPr id="13" name="NEM">
            <a:hlinkClick r:id="rId6" action="ppaction://hlinksldjump"/>
            <a:extLst>
              <a:ext uri="{FF2B5EF4-FFF2-40B4-BE49-F238E27FC236}">
                <a16:creationId xmlns:a16="http://schemas.microsoft.com/office/drawing/2014/main" id="{5080600E-2919-4AD3-941F-E7A8305AB95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350047" y="2524222"/>
            <a:ext cx="510256" cy="340169"/>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4" name="FRA">
            <a:hlinkClick r:id="rId8" action="ppaction://hlinksldjump"/>
            <a:extLst>
              <a:ext uri="{FF2B5EF4-FFF2-40B4-BE49-F238E27FC236}">
                <a16:creationId xmlns:a16="http://schemas.microsoft.com/office/drawing/2014/main" id="{FF8ABAEA-8079-415E-B849-9E2B4888E36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1350047" y="2113296"/>
            <a:ext cx="510256" cy="340171"/>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5" name="ŠPA">
            <a:hlinkClick r:id="rId10" action="ppaction://hlinksldjump"/>
            <a:extLst>
              <a:ext uri="{FF2B5EF4-FFF2-40B4-BE49-F238E27FC236}">
                <a16:creationId xmlns:a16="http://schemas.microsoft.com/office/drawing/2014/main" id="{D4ECFDBD-5251-4517-A4EE-B2108192CB15}"/>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1350047" y="1702371"/>
            <a:ext cx="510258" cy="340171"/>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6" name="ANG">
            <a:hlinkClick r:id="rId12" action="ppaction://hlinksldjump"/>
            <a:extLst>
              <a:ext uri="{FF2B5EF4-FFF2-40B4-BE49-F238E27FC236}">
                <a16:creationId xmlns:a16="http://schemas.microsoft.com/office/drawing/2014/main" id="{29260CCA-4941-4896-8CC4-EC980549733C}"/>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350047" y="1277794"/>
            <a:ext cx="510258" cy="340172"/>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7" name="SVK">
            <a:hlinkClick r:id="rId14" action="ppaction://hlinksldjump"/>
            <a:extLst>
              <a:ext uri="{FF2B5EF4-FFF2-40B4-BE49-F238E27FC236}">
                <a16:creationId xmlns:a16="http://schemas.microsoft.com/office/drawing/2014/main" id="{D986D3AA-8AE7-4EE4-AAF9-8EE6D1837F0E}"/>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11350047" y="862692"/>
            <a:ext cx="510258" cy="340172"/>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820517585"/>
      </p:ext>
    </p:extLst>
  </p:cSld>
  <p:clrMapOvr>
    <a:masterClrMapping/>
  </p:clrMapOvr>
  <mc:AlternateContent xmlns:mc="http://schemas.openxmlformats.org/markup-compatibility/2006" xmlns:p14="http://schemas.microsoft.com/office/powerpoint/2010/main">
    <mc:Choice Requires="p14">
      <p:transition spd="slow" p14:dur="2000" advClick="0" advTm="12000">
        <p:wipe dir="d"/>
      </p:transition>
    </mc:Choice>
    <mc:Fallback xmlns="">
      <p:transition spd="slow" advClick="0" advTm="12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0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anim calcmode="lin" valueType="num">
                                      <p:cBhvr>
                                        <p:cTn id="8" dur="2000" fill="hold"/>
                                        <p:tgtEl>
                                          <p:spTgt spid="11"/>
                                        </p:tgtEl>
                                        <p:attrNameLst>
                                          <p:attrName>ppt_x</p:attrName>
                                        </p:attrNameLst>
                                      </p:cBhvr>
                                      <p:tavLst>
                                        <p:tav tm="0">
                                          <p:val>
                                            <p:strVal val="#ppt_x"/>
                                          </p:val>
                                        </p:tav>
                                        <p:tav tm="100000">
                                          <p:val>
                                            <p:strVal val="#ppt_x"/>
                                          </p:val>
                                        </p:tav>
                                      </p:tavLst>
                                    </p:anim>
                                    <p:anim calcmode="lin" valueType="num">
                                      <p:cBhvr>
                                        <p:cTn id="9" dur="2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1" presetClass="entr" presetSubtype="0" fill="hold" grpId="0" nodeType="afterEffect">
                                  <p:stCondLst>
                                    <p:cond delay="1000"/>
                                  </p:stCondLst>
                                  <p:iterate type="lt">
                                    <p:tmAbs val="200"/>
                                  </p:iterate>
                                  <p:childTnLst>
                                    <p:set>
                                      <p:cBhvr>
                                        <p:cTn id="12" dur="1" fill="hold">
                                          <p:stCondLst>
                                            <p:cond delay="0"/>
                                          </p:stCondLst>
                                        </p:cTn>
                                        <p:tgtEl>
                                          <p:spTgt spid="12"/>
                                        </p:tgtEl>
                                        <p:attrNameLst>
                                          <p:attrName>style.visibility</p:attrName>
                                        </p:attrNameLst>
                                      </p:cBhvr>
                                      <p:to>
                                        <p:strVal val="visible"/>
                                      </p:to>
                                    </p:set>
                                  </p:childTnLst>
                                </p:cTn>
                              </p:par>
                            </p:childTnLst>
                          </p:cTn>
                        </p:par>
                        <p:par>
                          <p:cTn id="13" fill="hold">
                            <p:stCondLst>
                              <p:cond delay="8801"/>
                            </p:stCondLst>
                            <p:childTnLst>
                              <p:par>
                                <p:cTn id="14" presetID="53" presetClass="entr" presetSubtype="16" fill="hold" nodeType="afterEffect">
                                  <p:stCondLst>
                                    <p:cond delay="500"/>
                                  </p:stCondLst>
                                  <p:childTnLst>
                                    <p:set>
                                      <p:cBhvr>
                                        <p:cTn id="15" dur="1" fill="hold">
                                          <p:stCondLst>
                                            <p:cond delay="0"/>
                                          </p:stCondLst>
                                        </p:cTn>
                                        <p:tgtEl>
                                          <p:spTgt spid="17"/>
                                        </p:tgtEl>
                                        <p:attrNameLst>
                                          <p:attrName>style.visibility</p:attrName>
                                        </p:attrNameLst>
                                      </p:cBhvr>
                                      <p:to>
                                        <p:strVal val="visible"/>
                                      </p:to>
                                    </p:set>
                                    <p:anim calcmode="lin" valueType="num">
                                      <p:cBhvr>
                                        <p:cTn id="16" dur="2000" fill="hold"/>
                                        <p:tgtEl>
                                          <p:spTgt spid="17"/>
                                        </p:tgtEl>
                                        <p:attrNameLst>
                                          <p:attrName>ppt_w</p:attrName>
                                        </p:attrNameLst>
                                      </p:cBhvr>
                                      <p:tavLst>
                                        <p:tav tm="0">
                                          <p:val>
                                            <p:fltVal val="0"/>
                                          </p:val>
                                        </p:tav>
                                        <p:tav tm="100000">
                                          <p:val>
                                            <p:strVal val="#ppt_w"/>
                                          </p:val>
                                        </p:tav>
                                      </p:tavLst>
                                    </p:anim>
                                    <p:anim calcmode="lin" valueType="num">
                                      <p:cBhvr>
                                        <p:cTn id="17" dur="2000" fill="hold"/>
                                        <p:tgtEl>
                                          <p:spTgt spid="17"/>
                                        </p:tgtEl>
                                        <p:attrNameLst>
                                          <p:attrName>ppt_h</p:attrName>
                                        </p:attrNameLst>
                                      </p:cBhvr>
                                      <p:tavLst>
                                        <p:tav tm="0">
                                          <p:val>
                                            <p:fltVal val="0"/>
                                          </p:val>
                                        </p:tav>
                                        <p:tav tm="100000">
                                          <p:val>
                                            <p:strVal val="#ppt_h"/>
                                          </p:val>
                                        </p:tav>
                                      </p:tavLst>
                                    </p:anim>
                                    <p:animEffect transition="in" filter="fade">
                                      <p:cBhvr>
                                        <p:cTn id="18" dur="2000"/>
                                        <p:tgtEl>
                                          <p:spTgt spid="17"/>
                                        </p:tgtEl>
                                      </p:cBhvr>
                                    </p:animEffect>
                                  </p:childTnLst>
                                </p:cTn>
                              </p:par>
                              <p:par>
                                <p:cTn id="19" presetID="53" presetClass="entr" presetSubtype="16" fill="hold" nodeType="withEffect">
                                  <p:stCondLst>
                                    <p:cond delay="500"/>
                                  </p:stCondLst>
                                  <p:childTnLst>
                                    <p:set>
                                      <p:cBhvr>
                                        <p:cTn id="20" dur="1" fill="hold">
                                          <p:stCondLst>
                                            <p:cond delay="0"/>
                                          </p:stCondLst>
                                        </p:cTn>
                                        <p:tgtEl>
                                          <p:spTgt spid="16"/>
                                        </p:tgtEl>
                                        <p:attrNameLst>
                                          <p:attrName>style.visibility</p:attrName>
                                        </p:attrNameLst>
                                      </p:cBhvr>
                                      <p:to>
                                        <p:strVal val="visible"/>
                                      </p:to>
                                    </p:set>
                                    <p:anim calcmode="lin" valueType="num">
                                      <p:cBhvr>
                                        <p:cTn id="21" dur="2000" fill="hold"/>
                                        <p:tgtEl>
                                          <p:spTgt spid="16"/>
                                        </p:tgtEl>
                                        <p:attrNameLst>
                                          <p:attrName>ppt_w</p:attrName>
                                        </p:attrNameLst>
                                      </p:cBhvr>
                                      <p:tavLst>
                                        <p:tav tm="0">
                                          <p:val>
                                            <p:fltVal val="0"/>
                                          </p:val>
                                        </p:tav>
                                        <p:tav tm="100000">
                                          <p:val>
                                            <p:strVal val="#ppt_w"/>
                                          </p:val>
                                        </p:tav>
                                      </p:tavLst>
                                    </p:anim>
                                    <p:anim calcmode="lin" valueType="num">
                                      <p:cBhvr>
                                        <p:cTn id="22" dur="2000" fill="hold"/>
                                        <p:tgtEl>
                                          <p:spTgt spid="16"/>
                                        </p:tgtEl>
                                        <p:attrNameLst>
                                          <p:attrName>ppt_h</p:attrName>
                                        </p:attrNameLst>
                                      </p:cBhvr>
                                      <p:tavLst>
                                        <p:tav tm="0">
                                          <p:val>
                                            <p:fltVal val="0"/>
                                          </p:val>
                                        </p:tav>
                                        <p:tav tm="100000">
                                          <p:val>
                                            <p:strVal val="#ppt_h"/>
                                          </p:val>
                                        </p:tav>
                                      </p:tavLst>
                                    </p:anim>
                                    <p:animEffect transition="in" filter="fade">
                                      <p:cBhvr>
                                        <p:cTn id="23" dur="2000"/>
                                        <p:tgtEl>
                                          <p:spTgt spid="16"/>
                                        </p:tgtEl>
                                      </p:cBhvr>
                                    </p:animEffect>
                                  </p:childTnLst>
                                </p:cTn>
                              </p:par>
                              <p:par>
                                <p:cTn id="24" presetID="53" presetClass="entr" presetSubtype="16" fill="hold" nodeType="withEffect">
                                  <p:stCondLst>
                                    <p:cond delay="500"/>
                                  </p:stCondLst>
                                  <p:childTnLst>
                                    <p:set>
                                      <p:cBhvr>
                                        <p:cTn id="25" dur="1" fill="hold">
                                          <p:stCondLst>
                                            <p:cond delay="0"/>
                                          </p:stCondLst>
                                        </p:cTn>
                                        <p:tgtEl>
                                          <p:spTgt spid="15"/>
                                        </p:tgtEl>
                                        <p:attrNameLst>
                                          <p:attrName>style.visibility</p:attrName>
                                        </p:attrNameLst>
                                      </p:cBhvr>
                                      <p:to>
                                        <p:strVal val="visible"/>
                                      </p:to>
                                    </p:set>
                                    <p:anim calcmode="lin" valueType="num">
                                      <p:cBhvr>
                                        <p:cTn id="26" dur="2000" fill="hold"/>
                                        <p:tgtEl>
                                          <p:spTgt spid="15"/>
                                        </p:tgtEl>
                                        <p:attrNameLst>
                                          <p:attrName>ppt_w</p:attrName>
                                        </p:attrNameLst>
                                      </p:cBhvr>
                                      <p:tavLst>
                                        <p:tav tm="0">
                                          <p:val>
                                            <p:fltVal val="0"/>
                                          </p:val>
                                        </p:tav>
                                        <p:tav tm="100000">
                                          <p:val>
                                            <p:strVal val="#ppt_w"/>
                                          </p:val>
                                        </p:tav>
                                      </p:tavLst>
                                    </p:anim>
                                    <p:anim calcmode="lin" valueType="num">
                                      <p:cBhvr>
                                        <p:cTn id="27" dur="2000" fill="hold"/>
                                        <p:tgtEl>
                                          <p:spTgt spid="15"/>
                                        </p:tgtEl>
                                        <p:attrNameLst>
                                          <p:attrName>ppt_h</p:attrName>
                                        </p:attrNameLst>
                                      </p:cBhvr>
                                      <p:tavLst>
                                        <p:tav tm="0">
                                          <p:val>
                                            <p:fltVal val="0"/>
                                          </p:val>
                                        </p:tav>
                                        <p:tav tm="100000">
                                          <p:val>
                                            <p:strVal val="#ppt_h"/>
                                          </p:val>
                                        </p:tav>
                                      </p:tavLst>
                                    </p:anim>
                                    <p:animEffect transition="in" filter="fade">
                                      <p:cBhvr>
                                        <p:cTn id="28" dur="2000"/>
                                        <p:tgtEl>
                                          <p:spTgt spid="15"/>
                                        </p:tgtEl>
                                      </p:cBhvr>
                                    </p:animEffect>
                                  </p:childTnLst>
                                </p:cTn>
                              </p:par>
                              <p:par>
                                <p:cTn id="29" presetID="53" presetClass="entr" presetSubtype="16" fill="hold" nodeType="withEffect">
                                  <p:stCondLst>
                                    <p:cond delay="500"/>
                                  </p:stCondLst>
                                  <p:childTnLst>
                                    <p:set>
                                      <p:cBhvr>
                                        <p:cTn id="30" dur="1" fill="hold">
                                          <p:stCondLst>
                                            <p:cond delay="0"/>
                                          </p:stCondLst>
                                        </p:cTn>
                                        <p:tgtEl>
                                          <p:spTgt spid="14"/>
                                        </p:tgtEl>
                                        <p:attrNameLst>
                                          <p:attrName>style.visibility</p:attrName>
                                        </p:attrNameLst>
                                      </p:cBhvr>
                                      <p:to>
                                        <p:strVal val="visible"/>
                                      </p:to>
                                    </p:set>
                                    <p:anim calcmode="lin" valueType="num">
                                      <p:cBhvr>
                                        <p:cTn id="31" dur="2000" fill="hold"/>
                                        <p:tgtEl>
                                          <p:spTgt spid="14"/>
                                        </p:tgtEl>
                                        <p:attrNameLst>
                                          <p:attrName>ppt_w</p:attrName>
                                        </p:attrNameLst>
                                      </p:cBhvr>
                                      <p:tavLst>
                                        <p:tav tm="0">
                                          <p:val>
                                            <p:fltVal val="0"/>
                                          </p:val>
                                        </p:tav>
                                        <p:tav tm="100000">
                                          <p:val>
                                            <p:strVal val="#ppt_w"/>
                                          </p:val>
                                        </p:tav>
                                      </p:tavLst>
                                    </p:anim>
                                    <p:anim calcmode="lin" valueType="num">
                                      <p:cBhvr>
                                        <p:cTn id="32" dur="2000" fill="hold"/>
                                        <p:tgtEl>
                                          <p:spTgt spid="14"/>
                                        </p:tgtEl>
                                        <p:attrNameLst>
                                          <p:attrName>ppt_h</p:attrName>
                                        </p:attrNameLst>
                                      </p:cBhvr>
                                      <p:tavLst>
                                        <p:tav tm="0">
                                          <p:val>
                                            <p:fltVal val="0"/>
                                          </p:val>
                                        </p:tav>
                                        <p:tav tm="100000">
                                          <p:val>
                                            <p:strVal val="#ppt_h"/>
                                          </p:val>
                                        </p:tav>
                                      </p:tavLst>
                                    </p:anim>
                                    <p:animEffect transition="in" filter="fade">
                                      <p:cBhvr>
                                        <p:cTn id="33" dur="2000"/>
                                        <p:tgtEl>
                                          <p:spTgt spid="14"/>
                                        </p:tgtEl>
                                      </p:cBhvr>
                                    </p:animEffect>
                                  </p:childTnLst>
                                </p:cTn>
                              </p:par>
                              <p:par>
                                <p:cTn id="34" presetID="53" presetClass="entr" presetSubtype="16" fill="hold" nodeType="withEffect">
                                  <p:stCondLst>
                                    <p:cond delay="500"/>
                                  </p:stCondLst>
                                  <p:childTnLst>
                                    <p:set>
                                      <p:cBhvr>
                                        <p:cTn id="35" dur="1" fill="hold">
                                          <p:stCondLst>
                                            <p:cond delay="0"/>
                                          </p:stCondLst>
                                        </p:cTn>
                                        <p:tgtEl>
                                          <p:spTgt spid="13"/>
                                        </p:tgtEl>
                                        <p:attrNameLst>
                                          <p:attrName>style.visibility</p:attrName>
                                        </p:attrNameLst>
                                      </p:cBhvr>
                                      <p:to>
                                        <p:strVal val="visible"/>
                                      </p:to>
                                    </p:set>
                                    <p:anim calcmode="lin" valueType="num">
                                      <p:cBhvr>
                                        <p:cTn id="36" dur="2000" fill="hold"/>
                                        <p:tgtEl>
                                          <p:spTgt spid="13"/>
                                        </p:tgtEl>
                                        <p:attrNameLst>
                                          <p:attrName>ppt_w</p:attrName>
                                        </p:attrNameLst>
                                      </p:cBhvr>
                                      <p:tavLst>
                                        <p:tav tm="0">
                                          <p:val>
                                            <p:fltVal val="0"/>
                                          </p:val>
                                        </p:tav>
                                        <p:tav tm="100000">
                                          <p:val>
                                            <p:strVal val="#ppt_w"/>
                                          </p:val>
                                        </p:tav>
                                      </p:tavLst>
                                    </p:anim>
                                    <p:anim calcmode="lin" valueType="num">
                                      <p:cBhvr>
                                        <p:cTn id="37" dur="2000" fill="hold"/>
                                        <p:tgtEl>
                                          <p:spTgt spid="13"/>
                                        </p:tgtEl>
                                        <p:attrNameLst>
                                          <p:attrName>ppt_h</p:attrName>
                                        </p:attrNameLst>
                                      </p:cBhvr>
                                      <p:tavLst>
                                        <p:tav tm="0">
                                          <p:val>
                                            <p:fltVal val="0"/>
                                          </p:val>
                                        </p:tav>
                                        <p:tav tm="100000">
                                          <p:val>
                                            <p:strVal val="#ppt_h"/>
                                          </p:val>
                                        </p:tav>
                                      </p:tavLst>
                                    </p:anim>
                                    <p:animEffect transition="in" filter="fade">
                                      <p:cBhvr>
                                        <p:cTn id="38" dur="2000"/>
                                        <p:tgtEl>
                                          <p:spTgt spid="13"/>
                                        </p:tgtEl>
                                      </p:cBhvr>
                                    </p:animEffect>
                                  </p:childTnLst>
                                </p:cTn>
                              </p:par>
                            </p:childTnLst>
                          </p:cTn>
                        </p:par>
                        <p:par>
                          <p:cTn id="39" fill="hold">
                            <p:stCondLst>
                              <p:cond delay="11301"/>
                            </p:stCondLst>
                            <p:childTnLst>
                              <p:par>
                                <p:cTn id="40" presetID="6" presetClass="emph" presetSubtype="0" repeatCount="50000" accel="40000" decel="40000" autoRev="1" fill="remove" nodeType="afterEffect">
                                  <p:stCondLst>
                                    <p:cond delay="500"/>
                                  </p:stCondLst>
                                  <p:childTnLst>
                                    <p:animScale>
                                      <p:cBhvr>
                                        <p:cTn id="41" dur="2000" fill="hold"/>
                                        <p:tgtEl>
                                          <p:spTgt spid="17"/>
                                        </p:tgtEl>
                                      </p:cBhvr>
                                      <p:by x="50000" y="50000"/>
                                    </p:animScale>
                                  </p:childTnLst>
                                </p:cTn>
                              </p:par>
                              <p:par>
                                <p:cTn id="42" presetID="6" presetClass="emph" presetSubtype="0" repeatCount="50000" accel="40000" decel="40000" autoRev="1" fill="remove" nodeType="withEffect">
                                  <p:stCondLst>
                                    <p:cond delay="750"/>
                                  </p:stCondLst>
                                  <p:childTnLst>
                                    <p:animScale>
                                      <p:cBhvr>
                                        <p:cTn id="43" dur="2000" fill="hold"/>
                                        <p:tgtEl>
                                          <p:spTgt spid="16"/>
                                        </p:tgtEl>
                                      </p:cBhvr>
                                      <p:by x="50000" y="50000"/>
                                    </p:animScale>
                                  </p:childTnLst>
                                </p:cTn>
                              </p:par>
                              <p:par>
                                <p:cTn id="44" presetID="6" presetClass="emph" presetSubtype="0" repeatCount="50000" accel="40000" decel="40000" autoRev="1" fill="remove" nodeType="withEffect">
                                  <p:stCondLst>
                                    <p:cond delay="1000"/>
                                  </p:stCondLst>
                                  <p:childTnLst>
                                    <p:animScale>
                                      <p:cBhvr>
                                        <p:cTn id="45" dur="2000" fill="hold"/>
                                        <p:tgtEl>
                                          <p:spTgt spid="15"/>
                                        </p:tgtEl>
                                      </p:cBhvr>
                                      <p:by x="50000" y="50000"/>
                                    </p:animScale>
                                  </p:childTnLst>
                                </p:cTn>
                              </p:par>
                              <p:par>
                                <p:cTn id="46" presetID="6" presetClass="emph" presetSubtype="0" repeatCount="50000" accel="40000" decel="40000" autoRev="1" fill="remove" nodeType="withEffect">
                                  <p:stCondLst>
                                    <p:cond delay="1250"/>
                                  </p:stCondLst>
                                  <p:childTnLst>
                                    <p:animScale>
                                      <p:cBhvr>
                                        <p:cTn id="47" dur="2000" fill="hold"/>
                                        <p:tgtEl>
                                          <p:spTgt spid="14"/>
                                        </p:tgtEl>
                                      </p:cBhvr>
                                      <p:by x="50000" y="50000"/>
                                    </p:animScale>
                                  </p:childTnLst>
                                </p:cTn>
                              </p:par>
                              <p:par>
                                <p:cTn id="48" presetID="6" presetClass="emph" presetSubtype="0" repeatCount="50000" accel="40000" decel="40000" autoRev="1" fill="remove" nodeType="withEffect">
                                  <p:stCondLst>
                                    <p:cond delay="1500"/>
                                  </p:stCondLst>
                                  <p:childTnLst>
                                    <p:animScale>
                                      <p:cBhvr>
                                        <p:cTn id="49" dur="2000" fill="hold"/>
                                        <p:tgtEl>
                                          <p:spTgt spid="1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Číslo">
            <a:extLst>
              <a:ext uri="{FF2B5EF4-FFF2-40B4-BE49-F238E27FC236}">
                <a16:creationId xmlns:a16="http://schemas.microsoft.com/office/drawing/2014/main" id="{F6552C9E-A355-4882-B1E5-BE2F96F23B0A}"/>
              </a:ext>
            </a:extLst>
          </p:cNvPr>
          <p:cNvSpPr/>
          <p:nvPr/>
        </p:nvSpPr>
        <p:spPr>
          <a:xfrm rot="21136632">
            <a:off x="718931" y="564876"/>
            <a:ext cx="1773184" cy="943843"/>
          </a:xfrm>
          <a:prstGeom prst="ellipse">
            <a:avLst/>
          </a:prstGeom>
          <a:solidFill>
            <a:srgbClr val="A95227"/>
          </a:solidFill>
          <a:ln>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64003">
              <a:defRPr/>
            </a:pPr>
            <a:r>
              <a:rPr lang="sk-SK" sz="5669">
                <a:ln w="0" cmpd="sng">
                  <a:solidFill>
                    <a:schemeClr val="tx1"/>
                  </a:solidFill>
                </a:ln>
                <a:solidFill>
                  <a:srgbClr val="F5A64A"/>
                </a:solidFill>
                <a:latin typeface="BalloPEEExtBol" pitchFamily="2" charset="0"/>
              </a:rPr>
              <a:t>08</a:t>
            </a:r>
          </a:p>
        </p:txBody>
      </p:sp>
      <p:pic>
        <p:nvPicPr>
          <p:cNvPr id="17" name="Ozdoba">
            <a:extLst>
              <a:ext uri="{FF2B5EF4-FFF2-40B4-BE49-F238E27FC236}">
                <a16:creationId xmlns:a16="http://schemas.microsoft.com/office/drawing/2014/main" id="{5651F226-7223-4E9C-8652-C4C6853EC88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6084" y="5567020"/>
            <a:ext cx="847858" cy="870169"/>
          </a:xfrm>
          <a:prstGeom prst="rect">
            <a:avLst/>
          </a:prstGeom>
          <a:noFill/>
          <a:effectLst>
            <a:outerShdw blurRad="50800" dist="38100" dir="2700000" algn="tl" rotWithShape="0">
              <a:prstClr val="black">
                <a:alpha val="60000"/>
              </a:prstClr>
            </a:outerShdw>
          </a:effectLst>
        </p:spPr>
      </p:pic>
      <p:sp>
        <p:nvSpPr>
          <p:cNvPr id="18" name="Miesto">
            <a:extLst>
              <a:ext uri="{FF2B5EF4-FFF2-40B4-BE49-F238E27FC236}">
                <a16:creationId xmlns:a16="http://schemas.microsoft.com/office/drawing/2014/main" id="{DA501F78-5C88-4C8A-8590-8F3D93C8B01E}"/>
              </a:ext>
            </a:extLst>
          </p:cNvPr>
          <p:cNvSpPr/>
          <p:nvPr/>
        </p:nvSpPr>
        <p:spPr>
          <a:xfrm rot="21018722">
            <a:off x="1219950" y="3384298"/>
            <a:ext cx="4278516" cy="1010577"/>
          </a:xfrm>
          <a:prstGeom prst="rect">
            <a:avLst/>
          </a:prstGeom>
          <a:noFill/>
          <a:ln>
            <a:noFill/>
          </a:ln>
        </p:spPr>
        <p:txBody>
          <a:bodyPr wrap="none" lIns="108000" tIns="43202" rIns="108000" bIns="43202">
            <a:spAutoFit/>
          </a:bodyPr>
          <a:lstStyle/>
          <a:p>
            <a:pPr defTabSz="562722">
              <a:defRPr/>
            </a:pPr>
            <a:r>
              <a:rPr lang="sk-SK" sz="6000">
                <a:ln w="6350">
                  <a:solidFill>
                    <a:schemeClr val="tx1"/>
                  </a:solidFill>
                </a:ln>
                <a:solidFill>
                  <a:srgbClr val="F5A64A"/>
                </a:solidFill>
                <a:effectLst>
                  <a:outerShdw blurRad="50800" dist="38100" dir="2700000" algn="tl" rotWithShape="0">
                    <a:schemeClr val="tx1">
                      <a:alpha val="60000"/>
                    </a:schemeClr>
                  </a:outerShdw>
                </a:effectLst>
                <a:latin typeface="Castanet" pitchFamily="2" charset="0"/>
              </a:rPr>
              <a:t>Spišský hrad</a:t>
            </a:r>
          </a:p>
        </p:txBody>
      </p:sp>
      <p:sp>
        <p:nvSpPr>
          <p:cNvPr id="19" name="Krajina">
            <a:extLst>
              <a:ext uri="{FF2B5EF4-FFF2-40B4-BE49-F238E27FC236}">
                <a16:creationId xmlns:a16="http://schemas.microsoft.com/office/drawing/2014/main" id="{AC5C6398-6CC9-4302-9AFF-56B0B9D5A5DC}"/>
              </a:ext>
            </a:extLst>
          </p:cNvPr>
          <p:cNvSpPr/>
          <p:nvPr/>
        </p:nvSpPr>
        <p:spPr>
          <a:xfrm>
            <a:off x="7023377" y="971675"/>
            <a:ext cx="4260884" cy="1303809"/>
          </a:xfrm>
          <a:prstGeom prst="rect">
            <a:avLst/>
          </a:prstGeom>
          <a:noFill/>
          <a:ln>
            <a:noFill/>
          </a:ln>
        </p:spPr>
        <p:txBody>
          <a:bodyPr wrap="none" lIns="108000" tIns="36000" rIns="108000" bIns="36000">
            <a:spAutoFit/>
          </a:bodyPr>
          <a:lstStyle/>
          <a:p>
            <a:pPr algn="ctr" defTabSz="864003">
              <a:defRPr/>
            </a:pPr>
            <a:r>
              <a:rPr lang="sk-SK" sz="8000">
                <a:ln w="6350">
                  <a:solidFill>
                    <a:schemeClr val="tx1"/>
                  </a:solidFill>
                </a:ln>
                <a:solidFill>
                  <a:srgbClr val="F5A64A"/>
                </a:solidFill>
                <a:effectLst>
                  <a:outerShdw blurRad="50800" dist="38100" dir="2700000" algn="tl" rotWithShape="0">
                    <a:schemeClr val="tx1">
                      <a:alpha val="60000"/>
                    </a:schemeClr>
                  </a:outerShdw>
                </a:effectLst>
                <a:latin typeface="Castanet" pitchFamily="2" charset="0"/>
              </a:rPr>
              <a:t>Slovensko</a:t>
            </a:r>
          </a:p>
        </p:txBody>
      </p:sp>
      <p:pic>
        <p:nvPicPr>
          <p:cNvPr id="20" name="Kresba">
            <a:extLst>
              <a:ext uri="{FF2B5EF4-FFF2-40B4-BE49-F238E27FC236}">
                <a16:creationId xmlns:a16="http://schemas.microsoft.com/office/drawing/2014/main" id="{C8E78E70-B8D3-48E1-9546-B7F465BAA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18414" y="2656589"/>
            <a:ext cx="4870811" cy="2743890"/>
          </a:xfrm>
          <a:prstGeom prst="rect">
            <a:avLst/>
          </a:prstGeom>
          <a:ln w="44450" cmpd="sng">
            <a:solidFill>
              <a:schemeClr val="accent6">
                <a:lumMod val="20000"/>
                <a:lumOff val="80000"/>
              </a:schemeClr>
            </a:solidFill>
          </a:ln>
          <a:effectLst>
            <a:outerShdw blurRad="254000" dist="190500" dir="2700000" algn="tl" rotWithShape="0">
              <a:srgbClr val="333333">
                <a:alpha val="95000"/>
              </a:srgbClr>
            </a:outerShdw>
          </a:effectLst>
        </p:spPr>
      </p:pic>
    </p:spTree>
    <p:extLst>
      <p:ext uri="{BB962C8B-B14F-4D97-AF65-F5344CB8AC3E}">
        <p14:creationId xmlns:p14="http://schemas.microsoft.com/office/powerpoint/2010/main" val="2667891937"/>
      </p:ext>
    </p:extLst>
  </p:cSld>
  <p:clrMapOvr>
    <a:masterClrMapping/>
  </p:clrMapOvr>
  <p:transition spd="slow"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1000"/>
                                  </p:stCondLst>
                                  <p:iterate type="lt">
                                    <p:tmAbs val="400"/>
                                  </p:iterate>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pic>
        <p:nvPicPr>
          <p:cNvPr id="8" name="Kresba">
            <a:extLst>
              <a:ext uri="{FF2B5EF4-FFF2-40B4-BE49-F238E27FC236}">
                <a16:creationId xmlns:a16="http://schemas.microsoft.com/office/drawing/2014/main" id="{013CDC11-37CA-4736-A712-EEF3650B3EA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8414" y="2656589"/>
            <a:ext cx="4870811" cy="2743890"/>
          </a:xfrm>
          <a:prstGeom prst="rect">
            <a:avLst/>
          </a:prstGeom>
          <a:ln w="44450" cmpd="sng">
            <a:solidFill>
              <a:schemeClr val="accent6">
                <a:lumMod val="20000"/>
                <a:lumOff val="80000"/>
              </a:schemeClr>
            </a:solidFill>
          </a:ln>
          <a:effectLst>
            <a:outerShdw blurRad="254000" dist="190500" dir="2700000" algn="tl" rotWithShape="0">
              <a:srgbClr val="333333">
                <a:alpha val="95000"/>
              </a:srgbClr>
            </a:outerShdw>
          </a:effectLst>
        </p:spPr>
      </p:pic>
      <p:pic>
        <p:nvPicPr>
          <p:cNvPr id="9" name="SVK">
            <a:hlinkClick r:id="rId5" action="ppaction://hlinksldjump"/>
            <a:extLst>
              <a:ext uri="{FF2B5EF4-FFF2-40B4-BE49-F238E27FC236}">
                <a16:creationId xmlns:a16="http://schemas.microsoft.com/office/drawing/2014/main" id="{68B67C4C-3631-444D-99D7-C888E037290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447632" y="6248347"/>
            <a:ext cx="510258" cy="340172"/>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1" name="Pergamen">
            <a:extLst>
              <a:ext uri="{FF2B5EF4-FFF2-40B4-BE49-F238E27FC236}">
                <a16:creationId xmlns:a16="http://schemas.microsoft.com/office/drawing/2014/main" id="{36DB9614-0691-4503-8464-3268966B833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51975" y="491016"/>
            <a:ext cx="4835951" cy="6097503"/>
          </a:xfrm>
          <a:prstGeom prst="rect">
            <a:avLst/>
          </a:prstGeom>
        </p:spPr>
      </p:pic>
      <p:sp>
        <p:nvSpPr>
          <p:cNvPr id="12" name="Popis SVK">
            <a:extLst>
              <a:ext uri="{FF2B5EF4-FFF2-40B4-BE49-F238E27FC236}">
                <a16:creationId xmlns:a16="http://schemas.microsoft.com/office/drawing/2014/main" id="{C5A60013-46E0-4B29-80A6-B2E9BC15999F}"/>
              </a:ext>
            </a:extLst>
          </p:cNvPr>
          <p:cNvSpPr txBox="1"/>
          <p:nvPr/>
        </p:nvSpPr>
        <p:spPr>
          <a:xfrm>
            <a:off x="1531865" y="1623579"/>
            <a:ext cx="3864472" cy="4216539"/>
          </a:xfrm>
          <a:prstGeom prst="rect">
            <a:avLst/>
          </a:prstGeom>
          <a:noFill/>
          <a:effectLst/>
        </p:spPr>
        <p:txBody>
          <a:bodyPr wrap="square" rtlCol="0">
            <a:spAutoFit/>
          </a:bodyPr>
          <a:lstStyle/>
          <a:p>
            <a:pPr algn="just"/>
            <a:r>
              <a:rPr lang="sk-SK" sz="3600">
                <a:ln>
                  <a:solidFill>
                    <a:prstClr val="black">
                      <a:lumMod val="65000"/>
                      <a:lumOff val="35000"/>
                    </a:prstClr>
                  </a:solidFill>
                </a:ln>
                <a:solidFill>
                  <a:prstClr val="white">
                    <a:lumMod val="95000"/>
                  </a:prstClr>
                </a:solidFill>
                <a:effectLst>
                  <a:outerShdw blurRad="38100" dist="38100" dir="2700000" algn="tl">
                    <a:srgbClr val="000000"/>
                  </a:outerShdw>
                </a:effectLst>
                <a:latin typeface="Arabia CE" pitchFamily="2" charset="0"/>
              </a:rPr>
              <a:t>  </a:t>
            </a:r>
            <a:r>
              <a:rPr lang="sk-SK" sz="2800">
                <a:ln>
                  <a:solidFill>
                    <a:schemeClr val="bg1"/>
                  </a:solidFill>
                </a:ln>
                <a:solidFill>
                  <a:srgbClr val="FF0000"/>
                </a:solidFill>
                <a:effectLst>
                  <a:outerShdw blurRad="38100" dist="38100" dir="2700000" algn="tl">
                    <a:srgbClr val="000000"/>
                  </a:outerShdw>
                </a:effectLst>
                <a:latin typeface="Arabia CE" pitchFamily="2" charset="0"/>
              </a:rPr>
              <a:t>Z</a:t>
            </a:r>
            <a:r>
              <a:rPr lang="sk-SK" sz="1200" b="1" i="1">
                <a:effectLst>
                  <a:outerShdw blurRad="50800" dist="38100" dir="2700000" algn="tl" rotWithShape="0">
                    <a:schemeClr val="bg1">
                      <a:lumMod val="95000"/>
                      <a:alpha val="40000"/>
                    </a:schemeClr>
                  </a:outerShdw>
                </a:effectLst>
                <a:latin typeface="Brooklyn CE" pitchFamily="2" charset="0"/>
              </a:rPr>
              <a:t>rúcanina hradu Spiš na východe Sloven-ska je rozlohou jeden z najväčších európskych hradov (41.426 m²). Nachádza sa nad mestom Spišské Podhradie a dedinou Žehra, v regióne Spiša. V roku 1993 bol zaradený na zoznam svetového dedičstva UNESCO.</a:t>
            </a:r>
          </a:p>
          <a:p>
            <a:pPr algn="just"/>
            <a:r>
              <a:rPr lang="sk-SK">
                <a:ln w="0">
                  <a:noFill/>
                </a:ln>
                <a:solidFill>
                  <a:schemeClr val="bg1"/>
                </a:solidFill>
                <a:effectLst>
                  <a:outerShdw blurRad="50800" dist="38100" dir="2700000" algn="tl" rotWithShape="0">
                    <a:schemeClr val="tx1"/>
                  </a:outerShdw>
                </a:effectLst>
                <a:latin typeface="Arabia CE" pitchFamily="2" charset="0"/>
              </a:rPr>
              <a:t>  </a:t>
            </a:r>
            <a:r>
              <a:rPr lang="sk-SK">
                <a:ln w="0">
                  <a:noFill/>
                </a:ln>
                <a:solidFill>
                  <a:schemeClr val="bg1">
                    <a:lumMod val="85000"/>
                  </a:schemeClr>
                </a:solidFill>
                <a:effectLst>
                  <a:outerShdw blurRad="50800" dist="38100" dir="2700000" algn="tl" rotWithShape="0">
                    <a:schemeClr val="tx1"/>
                  </a:outerShdw>
                </a:effectLst>
                <a:latin typeface="Arabia CE" pitchFamily="2" charset="0"/>
              </a:rPr>
              <a:t>S</a:t>
            </a:r>
            <a:r>
              <a:rPr lang="sk-SK" sz="1200" b="1" i="1">
                <a:effectLst>
                  <a:outerShdw blurRad="50800" dist="38100" dir="2700000" algn="tl" rotWithShape="0">
                    <a:schemeClr val="bg1">
                      <a:lumMod val="95000"/>
                      <a:alpha val="40000"/>
                    </a:schemeClr>
                  </a:outerShdw>
                </a:effectLst>
                <a:latin typeface="Brooklyn CE" pitchFamily="2" charset="0"/>
              </a:rPr>
              <a:t>pišský hrad bol postavený v 12. storočí na mieste staršieho hradu. Bolo to politické, administratívne, hospodárske a kultúrne centrum oblasti Szepes v Uhorsku. Pôvodne to bol román-sky kamenný hrad s opevnením. Dvojpodlažný románsky palác a trojloďová románsko-gotická bazilika bola postavená v druhej polovici 13. storočia.</a:t>
            </a:r>
          </a:p>
          <a:p>
            <a:pPr algn="just"/>
            <a:r>
              <a:rPr lang="sk-SK">
                <a:ln w="0">
                  <a:noFill/>
                </a:ln>
                <a:solidFill>
                  <a:schemeClr val="bg1"/>
                </a:solidFill>
                <a:effectLst>
                  <a:outerShdw blurRad="50800" dist="38100" dir="2700000" algn="tl" rotWithShape="0">
                    <a:schemeClr val="tx1"/>
                  </a:outerShdw>
                </a:effectLst>
                <a:latin typeface="Arabia CE" pitchFamily="2" charset="0"/>
              </a:rPr>
              <a:t>  </a:t>
            </a:r>
            <a:r>
              <a:rPr lang="sk-SK">
                <a:ln w="0">
                  <a:noFill/>
                </a:ln>
                <a:solidFill>
                  <a:schemeClr val="bg1">
                    <a:lumMod val="85000"/>
                  </a:schemeClr>
                </a:solidFill>
                <a:effectLst>
                  <a:outerShdw blurRad="50800" dist="38100" dir="2700000" algn="tl" rotWithShape="0">
                    <a:schemeClr val="tx1"/>
                  </a:outerShdw>
                </a:effectLst>
                <a:latin typeface="Arabia CE" pitchFamily="2" charset="0"/>
              </a:rPr>
              <a:t>H</a:t>
            </a:r>
            <a:r>
              <a:rPr lang="sk-SK" sz="1200" b="1" i="1">
                <a:effectLst>
                  <a:outerShdw blurRad="50800" dist="38100" dir="2700000" algn="tl" rotWithShape="0">
                    <a:schemeClr val="bg1">
                      <a:lumMod val="95000"/>
                      <a:alpha val="40000"/>
                    </a:schemeClr>
                  </a:outerShdw>
                </a:effectLst>
                <a:latin typeface="Brooklyn CE" pitchFamily="2" charset="0"/>
              </a:rPr>
              <a:t>rad bol úplne prestavaný v 15. storočí, ale v roku 1780 bol zničený pri požiari. Bol čiastočne zrekonštruovaný v druhej polovici 20. storočia.</a:t>
            </a:r>
          </a:p>
          <a:p>
            <a:pPr algn="just"/>
            <a:endParaRPr lang="sk-SK" altLang="sk-SK" sz="800" i="1">
              <a:solidFill>
                <a:schemeClr val="bg1"/>
              </a:solidFill>
              <a:latin typeface="Calibri" panose="020F0502020204030204"/>
            </a:endParaRPr>
          </a:p>
          <a:p>
            <a:pPr algn="just"/>
            <a:r>
              <a:rPr lang="sk-SK" altLang="sk-SK" sz="1400" i="1">
                <a:solidFill>
                  <a:schemeClr val="bg1"/>
                </a:solidFill>
                <a:latin typeface="Calibri" panose="020F0502020204030204"/>
              </a:rPr>
              <a:t>                                                                   </a:t>
            </a:r>
            <a:r>
              <a:rPr lang="sk-SK" altLang="sk-SK" sz="1400" i="1">
                <a:solidFill>
                  <a:schemeClr val="accent2">
                    <a:lumMod val="50000"/>
                  </a:schemeClr>
                </a:solidFill>
                <a:latin typeface="Calibri" panose="020F0502020204030204"/>
              </a:rPr>
              <a:t>Wikipedia</a:t>
            </a:r>
          </a:p>
        </p:txBody>
      </p:sp>
      <p:sp>
        <p:nvSpPr>
          <p:cNvPr id="13" name="Krajina">
            <a:extLst>
              <a:ext uri="{FF2B5EF4-FFF2-40B4-BE49-F238E27FC236}">
                <a16:creationId xmlns:a16="http://schemas.microsoft.com/office/drawing/2014/main" id="{6CFBC74D-E5EF-4960-8200-39B6A0F131F6}"/>
              </a:ext>
            </a:extLst>
          </p:cNvPr>
          <p:cNvSpPr/>
          <p:nvPr/>
        </p:nvSpPr>
        <p:spPr>
          <a:xfrm>
            <a:off x="7023377" y="971675"/>
            <a:ext cx="4260884" cy="1303809"/>
          </a:xfrm>
          <a:prstGeom prst="rect">
            <a:avLst/>
          </a:prstGeom>
          <a:noFill/>
          <a:ln>
            <a:noFill/>
          </a:ln>
        </p:spPr>
        <p:txBody>
          <a:bodyPr wrap="none" lIns="108000" tIns="36000" rIns="108000" bIns="36000">
            <a:spAutoFit/>
          </a:bodyPr>
          <a:lstStyle/>
          <a:p>
            <a:pPr algn="ctr" defTabSz="864003">
              <a:defRPr/>
            </a:pPr>
            <a:r>
              <a:rPr lang="sk-SK" sz="8000">
                <a:ln w="6350">
                  <a:solidFill>
                    <a:schemeClr val="tx1"/>
                  </a:solidFill>
                </a:ln>
                <a:solidFill>
                  <a:srgbClr val="F5A64A"/>
                </a:solidFill>
                <a:effectLst>
                  <a:outerShdw blurRad="50800" dist="38100" dir="2700000" algn="tl" rotWithShape="0">
                    <a:schemeClr val="tx1">
                      <a:alpha val="60000"/>
                    </a:schemeClr>
                  </a:outerShdw>
                </a:effectLst>
                <a:latin typeface="Castanet" pitchFamily="2" charset="0"/>
              </a:rPr>
              <a:t>Slovensko</a:t>
            </a:r>
          </a:p>
        </p:txBody>
      </p:sp>
    </p:spTree>
    <p:extLst>
      <p:ext uri="{BB962C8B-B14F-4D97-AF65-F5344CB8AC3E}">
        <p14:creationId xmlns:p14="http://schemas.microsoft.com/office/powerpoint/2010/main" val="1201496433"/>
      </p:ext>
    </p:extLst>
  </p:cSld>
  <p:clrMapOvr>
    <a:masterClrMapping/>
  </p:clrMapOvr>
  <mc:AlternateContent xmlns:mc="http://schemas.openxmlformats.org/markup-compatibility/2006" xmlns:p14="http://schemas.microsoft.com/office/powerpoint/2010/main">
    <mc:Choice Requires="p14">
      <p:transition spd="slow" p14:dur="2000" advClick="0">
        <p:fad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childTnLst>
                                </p:cTn>
                              </p:par>
                              <p:par>
                                <p:cTn id="8" presetID="23" presetClass="entr" presetSubtype="272" fill="hold" nodeType="withEffect">
                                  <p:stCondLst>
                                    <p:cond delay="3000"/>
                                  </p:stCondLst>
                                  <p:iterate type="lt">
                                    <p:tmPct val="10000"/>
                                  </p:iterate>
                                  <p:childTnLst>
                                    <p:set>
                                      <p:cBhvr>
                                        <p:cTn id="9" dur="1" fill="hold">
                                          <p:stCondLst>
                                            <p:cond delay="0"/>
                                          </p:stCondLst>
                                        </p:cTn>
                                        <p:tgtEl>
                                          <p:spTgt spid="12">
                                            <p:txEl>
                                              <p:pRg st="0" end="0"/>
                                            </p:txEl>
                                          </p:spTgt>
                                        </p:tgtEl>
                                        <p:attrNameLst>
                                          <p:attrName>style.visibility</p:attrName>
                                        </p:attrNameLst>
                                      </p:cBhvr>
                                      <p:to>
                                        <p:strVal val="visible"/>
                                      </p:to>
                                    </p:set>
                                    <p:anim calcmode="lin" valueType="num">
                                      <p:cBhvr>
                                        <p:cTn id="10" dur="500" fill="hold"/>
                                        <p:tgtEl>
                                          <p:spTgt spid="12">
                                            <p:txEl>
                                              <p:pRg st="0" end="0"/>
                                            </p:txEl>
                                          </p:spTgt>
                                        </p:tgtEl>
                                        <p:attrNameLst>
                                          <p:attrName>ppt_w</p:attrName>
                                        </p:attrNameLst>
                                      </p:cBhvr>
                                      <p:tavLst>
                                        <p:tav tm="0">
                                          <p:val>
                                            <p:strVal val="2/3*#ppt_w"/>
                                          </p:val>
                                        </p:tav>
                                        <p:tav tm="100000">
                                          <p:val>
                                            <p:strVal val="#ppt_w"/>
                                          </p:val>
                                        </p:tav>
                                      </p:tavLst>
                                    </p:anim>
                                    <p:anim calcmode="lin" valueType="num">
                                      <p:cBhvr>
                                        <p:cTn id="11" dur="500" fill="hold"/>
                                        <p:tgtEl>
                                          <p:spTgt spid="12">
                                            <p:txEl>
                                              <p:pRg st="0" end="0"/>
                                            </p:txEl>
                                          </p:spTgt>
                                        </p:tgtEl>
                                        <p:attrNameLst>
                                          <p:attrName>ppt_h</p:attrName>
                                        </p:attrNameLst>
                                      </p:cBhvr>
                                      <p:tavLst>
                                        <p:tav tm="0">
                                          <p:val>
                                            <p:strVal val="2/3*#ppt_h"/>
                                          </p:val>
                                        </p:tav>
                                        <p:tav tm="100000">
                                          <p:val>
                                            <p:strVal val="#ppt_h"/>
                                          </p:val>
                                        </p:tav>
                                      </p:tavLst>
                                    </p:anim>
                                  </p:childTnLst>
                                </p:cTn>
                              </p:par>
                            </p:childTnLst>
                          </p:cTn>
                        </p:par>
                        <p:par>
                          <p:cTn id="12" fill="hold">
                            <p:stCondLst>
                              <p:cond delay="13750"/>
                            </p:stCondLst>
                            <p:childTnLst>
                              <p:par>
                                <p:cTn id="13" presetID="23" presetClass="entr" presetSubtype="272" fill="hold" nodeType="afterEffect">
                                  <p:stCondLst>
                                    <p:cond delay="0"/>
                                  </p:stCondLst>
                                  <p:iterate type="lt">
                                    <p:tmPct val="10000"/>
                                  </p:iterate>
                                  <p:childTnLst>
                                    <p:set>
                                      <p:cBhvr>
                                        <p:cTn id="14" dur="1" fill="hold">
                                          <p:stCondLst>
                                            <p:cond delay="0"/>
                                          </p:stCondLst>
                                        </p:cTn>
                                        <p:tgtEl>
                                          <p:spTgt spid="12">
                                            <p:txEl>
                                              <p:pRg st="1" end="1"/>
                                            </p:txEl>
                                          </p:spTgt>
                                        </p:tgtEl>
                                        <p:attrNameLst>
                                          <p:attrName>style.visibility</p:attrName>
                                        </p:attrNameLst>
                                      </p:cBhvr>
                                      <p:to>
                                        <p:strVal val="visible"/>
                                      </p:to>
                                    </p:set>
                                    <p:anim calcmode="lin" valueType="num">
                                      <p:cBhvr>
                                        <p:cTn id="15" dur="500" fill="hold"/>
                                        <p:tgtEl>
                                          <p:spTgt spid="12">
                                            <p:txEl>
                                              <p:pRg st="1" end="1"/>
                                            </p:txEl>
                                          </p:spTgt>
                                        </p:tgtEl>
                                        <p:attrNameLst>
                                          <p:attrName>ppt_w</p:attrName>
                                        </p:attrNameLst>
                                      </p:cBhvr>
                                      <p:tavLst>
                                        <p:tav tm="0">
                                          <p:val>
                                            <p:strVal val="2/3*#ppt_w"/>
                                          </p:val>
                                        </p:tav>
                                        <p:tav tm="100000">
                                          <p:val>
                                            <p:strVal val="#ppt_w"/>
                                          </p:val>
                                        </p:tav>
                                      </p:tavLst>
                                    </p:anim>
                                    <p:anim calcmode="lin" valueType="num">
                                      <p:cBhvr>
                                        <p:cTn id="16" dur="500" fill="hold"/>
                                        <p:tgtEl>
                                          <p:spTgt spid="12">
                                            <p:txEl>
                                              <p:pRg st="1" end="1"/>
                                            </p:txEl>
                                          </p:spTgt>
                                        </p:tgtEl>
                                        <p:attrNameLst>
                                          <p:attrName>ppt_h</p:attrName>
                                        </p:attrNameLst>
                                      </p:cBhvr>
                                      <p:tavLst>
                                        <p:tav tm="0">
                                          <p:val>
                                            <p:strVal val="2/3*#ppt_h"/>
                                          </p:val>
                                        </p:tav>
                                        <p:tav tm="100000">
                                          <p:val>
                                            <p:strVal val="#ppt_h"/>
                                          </p:val>
                                        </p:tav>
                                      </p:tavLst>
                                    </p:anim>
                                  </p:childTnLst>
                                </p:cTn>
                              </p:par>
                            </p:childTnLst>
                          </p:cTn>
                        </p:par>
                        <p:par>
                          <p:cTn id="17" fill="hold">
                            <p:stCondLst>
                              <p:cond delay="28250"/>
                            </p:stCondLst>
                            <p:childTnLst>
                              <p:par>
                                <p:cTn id="18" presetID="23" presetClass="entr" presetSubtype="272" fill="hold" nodeType="afterEffect">
                                  <p:stCondLst>
                                    <p:cond delay="0"/>
                                  </p:stCondLst>
                                  <p:iterate type="lt">
                                    <p:tmPct val="10000"/>
                                  </p:iterate>
                                  <p:childTnLst>
                                    <p:set>
                                      <p:cBhvr>
                                        <p:cTn id="19" dur="1" fill="hold">
                                          <p:stCondLst>
                                            <p:cond delay="0"/>
                                          </p:stCondLst>
                                        </p:cTn>
                                        <p:tgtEl>
                                          <p:spTgt spid="12">
                                            <p:txEl>
                                              <p:pRg st="2" end="2"/>
                                            </p:txEl>
                                          </p:spTgt>
                                        </p:tgtEl>
                                        <p:attrNameLst>
                                          <p:attrName>style.visibility</p:attrName>
                                        </p:attrNameLst>
                                      </p:cBhvr>
                                      <p:to>
                                        <p:strVal val="visible"/>
                                      </p:to>
                                    </p:set>
                                    <p:anim calcmode="lin" valueType="num">
                                      <p:cBhvr>
                                        <p:cTn id="20" dur="500" fill="hold"/>
                                        <p:tgtEl>
                                          <p:spTgt spid="12">
                                            <p:txEl>
                                              <p:pRg st="2" end="2"/>
                                            </p:txEl>
                                          </p:spTgt>
                                        </p:tgtEl>
                                        <p:attrNameLst>
                                          <p:attrName>ppt_w</p:attrName>
                                        </p:attrNameLst>
                                      </p:cBhvr>
                                      <p:tavLst>
                                        <p:tav tm="0">
                                          <p:val>
                                            <p:strVal val="2/3*#ppt_w"/>
                                          </p:val>
                                        </p:tav>
                                        <p:tav tm="100000">
                                          <p:val>
                                            <p:strVal val="#ppt_w"/>
                                          </p:val>
                                        </p:tav>
                                      </p:tavLst>
                                    </p:anim>
                                    <p:anim calcmode="lin" valueType="num">
                                      <p:cBhvr>
                                        <p:cTn id="21" dur="500" fill="hold"/>
                                        <p:tgtEl>
                                          <p:spTgt spid="12">
                                            <p:txEl>
                                              <p:pRg st="2" end="2"/>
                                            </p:txEl>
                                          </p:spTgt>
                                        </p:tgtEl>
                                        <p:attrNameLst>
                                          <p:attrName>ppt_h</p:attrName>
                                        </p:attrNameLst>
                                      </p:cBhvr>
                                      <p:tavLst>
                                        <p:tav tm="0">
                                          <p:val>
                                            <p:strVal val="2/3*#ppt_h"/>
                                          </p:val>
                                        </p:tav>
                                        <p:tav tm="100000">
                                          <p:val>
                                            <p:strVal val="#ppt_h"/>
                                          </p:val>
                                        </p:tav>
                                      </p:tavLst>
                                    </p:anim>
                                  </p:childTnLst>
                                </p:cTn>
                              </p:par>
                            </p:childTnLst>
                          </p:cTn>
                        </p:par>
                        <p:par>
                          <p:cTn id="22" fill="hold">
                            <p:stCondLst>
                              <p:cond delay="34750"/>
                            </p:stCondLst>
                            <p:childTnLst>
                              <p:par>
                                <p:cTn id="23" presetID="42" presetClass="entr" presetSubtype="0" fill="hold" nodeType="afterEffect">
                                  <p:stCondLst>
                                    <p:cond delay="0"/>
                                  </p:stCondLst>
                                  <p:childTnLst>
                                    <p:set>
                                      <p:cBhvr>
                                        <p:cTn id="24" dur="1" fill="hold">
                                          <p:stCondLst>
                                            <p:cond delay="0"/>
                                          </p:stCondLst>
                                        </p:cTn>
                                        <p:tgtEl>
                                          <p:spTgt spid="12">
                                            <p:txEl>
                                              <p:pRg st="4" end="4"/>
                                            </p:txEl>
                                          </p:spTgt>
                                        </p:tgtEl>
                                        <p:attrNameLst>
                                          <p:attrName>style.visibility</p:attrName>
                                        </p:attrNameLst>
                                      </p:cBhvr>
                                      <p:to>
                                        <p:strVal val="visible"/>
                                      </p:to>
                                    </p:set>
                                    <p:animEffect transition="in" filter="fade">
                                      <p:cBhvr>
                                        <p:cTn id="25" dur="1500"/>
                                        <p:tgtEl>
                                          <p:spTgt spid="12">
                                            <p:txEl>
                                              <p:pRg st="4" end="4"/>
                                            </p:txEl>
                                          </p:spTgt>
                                        </p:tgtEl>
                                      </p:cBhvr>
                                    </p:animEffect>
                                    <p:anim calcmode="lin" valueType="num">
                                      <p:cBhvr>
                                        <p:cTn id="26" dur="1500" fill="hold"/>
                                        <p:tgtEl>
                                          <p:spTgt spid="12">
                                            <p:txEl>
                                              <p:pRg st="4" end="4"/>
                                            </p:txEl>
                                          </p:spTgt>
                                        </p:tgtEl>
                                        <p:attrNameLst>
                                          <p:attrName>ppt_x</p:attrName>
                                        </p:attrNameLst>
                                      </p:cBhvr>
                                      <p:tavLst>
                                        <p:tav tm="0">
                                          <p:val>
                                            <p:strVal val="#ppt_x"/>
                                          </p:val>
                                        </p:tav>
                                        <p:tav tm="100000">
                                          <p:val>
                                            <p:strVal val="#ppt_x"/>
                                          </p:val>
                                        </p:tav>
                                      </p:tavLst>
                                    </p:anim>
                                    <p:anim calcmode="lin" valueType="num">
                                      <p:cBhvr>
                                        <p:cTn id="27" dur="1500" fill="hold"/>
                                        <p:tgtEl>
                                          <p:spTgt spid="12">
                                            <p:txEl>
                                              <p:pRg st="4" end="4"/>
                                            </p:txEl>
                                          </p:spTgt>
                                        </p:tgtEl>
                                        <p:attrNameLst>
                                          <p:attrName>ppt_y</p:attrName>
                                        </p:attrNameLst>
                                      </p:cBhvr>
                                      <p:tavLst>
                                        <p:tav tm="0">
                                          <p:val>
                                            <p:strVal val="#ppt_y+.1"/>
                                          </p:val>
                                        </p:tav>
                                        <p:tav tm="100000">
                                          <p:val>
                                            <p:strVal val="#ppt_y"/>
                                          </p:val>
                                        </p:tav>
                                      </p:tavLst>
                                    </p:anim>
                                  </p:childTnLst>
                                </p:cTn>
                              </p:par>
                            </p:childTnLst>
                          </p:cTn>
                        </p:par>
                        <p:par>
                          <p:cTn id="28" fill="hold">
                            <p:stCondLst>
                              <p:cond delay="36250"/>
                            </p:stCondLst>
                            <p:childTnLst>
                              <p:par>
                                <p:cTn id="29" presetID="53" presetClass="entr" presetSubtype="16" fill="hold" nodeType="afterEffect">
                                  <p:stCondLst>
                                    <p:cond delay="500"/>
                                  </p:stCondLst>
                                  <p:childTnLst>
                                    <p:set>
                                      <p:cBhvr>
                                        <p:cTn id="30" dur="1" fill="hold">
                                          <p:stCondLst>
                                            <p:cond delay="0"/>
                                          </p:stCondLst>
                                        </p:cTn>
                                        <p:tgtEl>
                                          <p:spTgt spid="9"/>
                                        </p:tgtEl>
                                        <p:attrNameLst>
                                          <p:attrName>style.visibility</p:attrName>
                                        </p:attrNameLst>
                                      </p:cBhvr>
                                      <p:to>
                                        <p:strVal val="visible"/>
                                      </p:to>
                                    </p:set>
                                    <p:anim calcmode="lin" valueType="num">
                                      <p:cBhvr>
                                        <p:cTn id="31" dur="2000" fill="hold"/>
                                        <p:tgtEl>
                                          <p:spTgt spid="9"/>
                                        </p:tgtEl>
                                        <p:attrNameLst>
                                          <p:attrName>ppt_w</p:attrName>
                                        </p:attrNameLst>
                                      </p:cBhvr>
                                      <p:tavLst>
                                        <p:tav tm="0">
                                          <p:val>
                                            <p:fltVal val="0"/>
                                          </p:val>
                                        </p:tav>
                                        <p:tav tm="100000">
                                          <p:val>
                                            <p:strVal val="#ppt_w"/>
                                          </p:val>
                                        </p:tav>
                                      </p:tavLst>
                                    </p:anim>
                                    <p:anim calcmode="lin" valueType="num">
                                      <p:cBhvr>
                                        <p:cTn id="32" dur="2000" fill="hold"/>
                                        <p:tgtEl>
                                          <p:spTgt spid="9"/>
                                        </p:tgtEl>
                                        <p:attrNameLst>
                                          <p:attrName>ppt_h</p:attrName>
                                        </p:attrNameLst>
                                      </p:cBhvr>
                                      <p:tavLst>
                                        <p:tav tm="0">
                                          <p:val>
                                            <p:fltVal val="0"/>
                                          </p:val>
                                        </p:tav>
                                        <p:tav tm="100000">
                                          <p:val>
                                            <p:strVal val="#ppt_h"/>
                                          </p:val>
                                        </p:tav>
                                      </p:tavLst>
                                    </p:anim>
                                    <p:animEffect transition="in" filter="fade">
                                      <p:cBhvr>
                                        <p:cTn id="33" dur="2000"/>
                                        <p:tgtEl>
                                          <p:spTgt spid="9"/>
                                        </p:tgtEl>
                                      </p:cBhvr>
                                    </p:animEffect>
                                  </p:childTnLst>
                                </p:cTn>
                              </p:par>
                            </p:childTnLst>
                          </p:cTn>
                        </p:par>
                        <p:par>
                          <p:cTn id="34" fill="hold">
                            <p:stCondLst>
                              <p:cond delay="38750"/>
                            </p:stCondLst>
                            <p:childTnLst>
                              <p:par>
                                <p:cTn id="35" presetID="6" presetClass="emph" presetSubtype="0" repeatCount="50000" accel="40000" decel="40000" autoRev="1" fill="remove" nodeType="afterEffect">
                                  <p:stCondLst>
                                    <p:cond delay="0"/>
                                  </p:stCondLst>
                                  <p:childTnLst>
                                    <p:animScale>
                                      <p:cBhvr>
                                        <p:cTn id="36" dur="2000" fill="hold"/>
                                        <p:tgtEl>
                                          <p:spTgt spid="9"/>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Číslo">
            <a:extLst>
              <a:ext uri="{FF2B5EF4-FFF2-40B4-BE49-F238E27FC236}">
                <a16:creationId xmlns:a16="http://schemas.microsoft.com/office/drawing/2014/main" id="{F6552C9E-A355-4882-B1E5-BE2F96F23B0A}"/>
              </a:ext>
            </a:extLst>
          </p:cNvPr>
          <p:cNvSpPr/>
          <p:nvPr/>
        </p:nvSpPr>
        <p:spPr>
          <a:xfrm rot="21136632">
            <a:off x="718931" y="564876"/>
            <a:ext cx="1773184" cy="943843"/>
          </a:xfrm>
          <a:prstGeom prst="ellipse">
            <a:avLst/>
          </a:prstGeom>
          <a:solidFill>
            <a:srgbClr val="A95227"/>
          </a:solidFill>
          <a:ln>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64003">
              <a:defRPr/>
            </a:pPr>
            <a:r>
              <a:rPr lang="sk-SK" sz="5669">
                <a:ln w="0" cmpd="sng">
                  <a:solidFill>
                    <a:schemeClr val="tx1"/>
                  </a:solidFill>
                </a:ln>
                <a:solidFill>
                  <a:srgbClr val="F5A64A"/>
                </a:solidFill>
                <a:latin typeface="BalloPEEExtBol" pitchFamily="2" charset="0"/>
              </a:rPr>
              <a:t>08</a:t>
            </a:r>
          </a:p>
        </p:txBody>
      </p:sp>
      <p:pic>
        <p:nvPicPr>
          <p:cNvPr id="17" name="Ozdoba">
            <a:extLst>
              <a:ext uri="{FF2B5EF4-FFF2-40B4-BE49-F238E27FC236}">
                <a16:creationId xmlns:a16="http://schemas.microsoft.com/office/drawing/2014/main" id="{5651F226-7223-4E9C-8652-C4C6853EC88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6084" y="5567020"/>
            <a:ext cx="847858" cy="870169"/>
          </a:xfrm>
          <a:prstGeom prst="rect">
            <a:avLst/>
          </a:prstGeom>
          <a:noFill/>
          <a:effectLst>
            <a:outerShdw blurRad="50800" dist="38100" dir="2700000" algn="tl" rotWithShape="0">
              <a:prstClr val="black">
                <a:alpha val="60000"/>
              </a:prstClr>
            </a:outerShdw>
          </a:effectLst>
        </p:spPr>
      </p:pic>
      <p:sp>
        <p:nvSpPr>
          <p:cNvPr id="18" name="Miesto">
            <a:extLst>
              <a:ext uri="{FF2B5EF4-FFF2-40B4-BE49-F238E27FC236}">
                <a16:creationId xmlns:a16="http://schemas.microsoft.com/office/drawing/2014/main" id="{DA501F78-5C88-4C8A-8590-8F3D93C8B01E}"/>
              </a:ext>
            </a:extLst>
          </p:cNvPr>
          <p:cNvSpPr/>
          <p:nvPr/>
        </p:nvSpPr>
        <p:spPr>
          <a:xfrm rot="21018722">
            <a:off x="1498071" y="3384298"/>
            <a:ext cx="3722274" cy="1010577"/>
          </a:xfrm>
          <a:prstGeom prst="rect">
            <a:avLst/>
          </a:prstGeom>
          <a:noFill/>
          <a:ln>
            <a:noFill/>
          </a:ln>
        </p:spPr>
        <p:txBody>
          <a:bodyPr wrap="none" lIns="108000" tIns="43202" rIns="108000" bIns="43202">
            <a:spAutoFit/>
          </a:bodyPr>
          <a:lstStyle/>
          <a:p>
            <a:pPr defTabSz="562722">
              <a:defRPr/>
            </a:pPr>
            <a:r>
              <a:rPr lang="sk-SK" sz="6000">
                <a:ln w="6350">
                  <a:solidFill>
                    <a:schemeClr val="tx1"/>
                  </a:solidFill>
                </a:ln>
                <a:solidFill>
                  <a:srgbClr val="F5A64A"/>
                </a:solidFill>
                <a:effectLst>
                  <a:outerShdw blurRad="50800" dist="38100" dir="2700000" algn="tl" rotWithShape="0">
                    <a:schemeClr val="tx1">
                      <a:alpha val="60000"/>
                    </a:schemeClr>
                  </a:outerShdw>
                </a:effectLst>
                <a:latin typeface="Castanet" pitchFamily="2" charset="0"/>
              </a:rPr>
              <a:t>Spiš Castle</a:t>
            </a:r>
          </a:p>
        </p:txBody>
      </p:sp>
      <p:sp>
        <p:nvSpPr>
          <p:cNvPr id="19" name="Krajina">
            <a:extLst>
              <a:ext uri="{FF2B5EF4-FFF2-40B4-BE49-F238E27FC236}">
                <a16:creationId xmlns:a16="http://schemas.microsoft.com/office/drawing/2014/main" id="{AC5C6398-6CC9-4302-9AFF-56B0B9D5A5DC}"/>
              </a:ext>
            </a:extLst>
          </p:cNvPr>
          <p:cNvSpPr/>
          <p:nvPr/>
        </p:nvSpPr>
        <p:spPr>
          <a:xfrm>
            <a:off x="7279858" y="971675"/>
            <a:ext cx="3747922" cy="1303809"/>
          </a:xfrm>
          <a:prstGeom prst="rect">
            <a:avLst/>
          </a:prstGeom>
          <a:noFill/>
          <a:ln>
            <a:noFill/>
          </a:ln>
        </p:spPr>
        <p:txBody>
          <a:bodyPr wrap="none" lIns="108000" tIns="36000" rIns="108000" bIns="36000">
            <a:spAutoFit/>
          </a:bodyPr>
          <a:lstStyle/>
          <a:p>
            <a:pPr algn="ctr" defTabSz="864003">
              <a:defRPr/>
            </a:pPr>
            <a:r>
              <a:rPr lang="sk-SK" sz="8000">
                <a:ln w="6350">
                  <a:solidFill>
                    <a:schemeClr val="tx1"/>
                  </a:solidFill>
                </a:ln>
                <a:solidFill>
                  <a:srgbClr val="F5A64A"/>
                </a:solidFill>
                <a:effectLst>
                  <a:outerShdw blurRad="50800" dist="38100" dir="2700000" algn="tl" rotWithShape="0">
                    <a:schemeClr val="tx1">
                      <a:alpha val="60000"/>
                    </a:schemeClr>
                  </a:outerShdw>
                </a:effectLst>
                <a:latin typeface="Castanet" pitchFamily="2" charset="0"/>
              </a:rPr>
              <a:t>Slovakia</a:t>
            </a:r>
          </a:p>
        </p:txBody>
      </p:sp>
      <p:pic>
        <p:nvPicPr>
          <p:cNvPr id="20" name="Kresba">
            <a:extLst>
              <a:ext uri="{FF2B5EF4-FFF2-40B4-BE49-F238E27FC236}">
                <a16:creationId xmlns:a16="http://schemas.microsoft.com/office/drawing/2014/main" id="{C8E78E70-B8D3-48E1-9546-B7F465BAA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18414" y="2656589"/>
            <a:ext cx="4870811" cy="2743890"/>
          </a:xfrm>
          <a:prstGeom prst="rect">
            <a:avLst/>
          </a:prstGeom>
          <a:ln w="44450" cmpd="sng">
            <a:solidFill>
              <a:schemeClr val="accent6">
                <a:lumMod val="20000"/>
                <a:lumOff val="80000"/>
              </a:schemeClr>
            </a:solidFill>
          </a:ln>
          <a:effectLst>
            <a:outerShdw blurRad="254000" dist="190500" dir="2700000" algn="tl" rotWithShape="0">
              <a:srgbClr val="333333">
                <a:alpha val="95000"/>
              </a:srgbClr>
            </a:outerShdw>
          </a:effectLst>
        </p:spPr>
      </p:pic>
    </p:spTree>
    <p:extLst>
      <p:ext uri="{BB962C8B-B14F-4D97-AF65-F5344CB8AC3E}">
        <p14:creationId xmlns:p14="http://schemas.microsoft.com/office/powerpoint/2010/main" val="1752448022"/>
      </p:ext>
    </p:extLst>
  </p:cSld>
  <p:clrMapOvr>
    <a:masterClrMapping/>
  </p:clrMapOvr>
  <p:transition spd="slow"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1000"/>
                                  </p:stCondLst>
                                  <p:iterate type="lt">
                                    <p:tmAbs val="400"/>
                                  </p:iterate>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pic>
        <p:nvPicPr>
          <p:cNvPr id="8" name="Kresba">
            <a:extLst>
              <a:ext uri="{FF2B5EF4-FFF2-40B4-BE49-F238E27FC236}">
                <a16:creationId xmlns:a16="http://schemas.microsoft.com/office/drawing/2014/main" id="{013CDC11-37CA-4736-A712-EEF3650B3EA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8414" y="2656589"/>
            <a:ext cx="4870811" cy="2743890"/>
          </a:xfrm>
          <a:prstGeom prst="rect">
            <a:avLst/>
          </a:prstGeom>
          <a:ln w="44450" cmpd="sng">
            <a:solidFill>
              <a:schemeClr val="accent6">
                <a:lumMod val="20000"/>
                <a:lumOff val="80000"/>
              </a:schemeClr>
            </a:solidFill>
          </a:ln>
          <a:effectLst>
            <a:outerShdw blurRad="254000" dist="190500" dir="2700000" algn="tl" rotWithShape="0">
              <a:srgbClr val="333333">
                <a:alpha val="95000"/>
              </a:srgbClr>
            </a:outerShdw>
          </a:effectLst>
        </p:spPr>
      </p:pic>
      <p:pic>
        <p:nvPicPr>
          <p:cNvPr id="16" name="ANG">
            <a:hlinkClick r:id="rId5" action="ppaction://hlinksldjump"/>
            <a:extLst>
              <a:ext uri="{FF2B5EF4-FFF2-40B4-BE49-F238E27FC236}">
                <a16:creationId xmlns:a16="http://schemas.microsoft.com/office/drawing/2014/main" id="{EA32D839-00D2-477F-871C-E3B25F17E62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447632" y="6259523"/>
            <a:ext cx="510258" cy="340172"/>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1" name="Pergamen">
            <a:extLst>
              <a:ext uri="{FF2B5EF4-FFF2-40B4-BE49-F238E27FC236}">
                <a16:creationId xmlns:a16="http://schemas.microsoft.com/office/drawing/2014/main" id="{36DB9614-0691-4503-8464-3268966B833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65602" y="496929"/>
            <a:ext cx="5008695" cy="6097503"/>
          </a:xfrm>
          <a:prstGeom prst="rect">
            <a:avLst/>
          </a:prstGeom>
        </p:spPr>
      </p:pic>
      <p:sp>
        <p:nvSpPr>
          <p:cNvPr id="12" name="Popis SVK">
            <a:extLst>
              <a:ext uri="{FF2B5EF4-FFF2-40B4-BE49-F238E27FC236}">
                <a16:creationId xmlns:a16="http://schemas.microsoft.com/office/drawing/2014/main" id="{C5A60013-46E0-4B29-80A6-B2E9BC15999F}"/>
              </a:ext>
            </a:extLst>
          </p:cNvPr>
          <p:cNvSpPr txBox="1"/>
          <p:nvPr/>
        </p:nvSpPr>
        <p:spPr>
          <a:xfrm>
            <a:off x="1525013" y="1459456"/>
            <a:ext cx="3889872" cy="4370427"/>
          </a:xfrm>
          <a:prstGeom prst="rect">
            <a:avLst/>
          </a:prstGeom>
          <a:noFill/>
          <a:effectLst/>
        </p:spPr>
        <p:txBody>
          <a:bodyPr wrap="square" rtlCol="0">
            <a:spAutoFit/>
          </a:bodyPr>
          <a:lstStyle/>
          <a:p>
            <a:pPr algn="just"/>
            <a:r>
              <a:rPr lang="sk-SK" sz="3600">
                <a:ln>
                  <a:solidFill>
                    <a:prstClr val="black">
                      <a:lumMod val="65000"/>
                      <a:lumOff val="35000"/>
                    </a:prstClr>
                  </a:solidFill>
                </a:ln>
                <a:solidFill>
                  <a:prstClr val="white">
                    <a:lumMod val="95000"/>
                  </a:prstClr>
                </a:solidFill>
                <a:effectLst>
                  <a:outerShdw blurRad="38100" dist="38100" dir="2700000" algn="tl">
                    <a:srgbClr val="000000"/>
                  </a:outerShdw>
                </a:effectLst>
                <a:latin typeface="Arabia CE" pitchFamily="2" charset="0"/>
              </a:rPr>
              <a:t>  </a:t>
            </a:r>
            <a:r>
              <a:rPr lang="sk-SK" sz="2800">
                <a:ln>
                  <a:solidFill>
                    <a:schemeClr val="bg1"/>
                  </a:solidFill>
                </a:ln>
                <a:solidFill>
                  <a:srgbClr val="FF0000"/>
                </a:solidFill>
                <a:effectLst>
                  <a:outerShdw blurRad="38100" dist="38100" dir="2700000" algn="tl">
                    <a:srgbClr val="000000"/>
                  </a:outerShdw>
                </a:effectLst>
                <a:latin typeface="Arabia CE" pitchFamily="2" charset="0"/>
              </a:rPr>
              <a:t>T</a:t>
            </a:r>
            <a:r>
              <a:rPr lang="en-US" sz="1200" b="1">
                <a:effectLst>
                  <a:outerShdw blurRad="50800" dist="38100" dir="2700000" algn="tl" rotWithShape="0">
                    <a:schemeClr val="bg1">
                      <a:lumMod val="95000"/>
                      <a:alpha val="40000"/>
                    </a:schemeClr>
                  </a:outerShdw>
                </a:effectLst>
                <a:latin typeface="Brooklyn CE" pitchFamily="2" charset="0"/>
              </a:rPr>
              <a:t>he ruins of Spiš Castle in eastern Slovakia form one of the biggest European castles by area (41</a:t>
            </a:r>
            <a:r>
              <a:rPr lang="sk-SK" sz="1200" b="1">
                <a:effectLst>
                  <a:outerShdw blurRad="50800" dist="38100" dir="2700000" algn="tl" rotWithShape="0">
                    <a:schemeClr val="bg1">
                      <a:lumMod val="95000"/>
                      <a:alpha val="40000"/>
                    </a:schemeClr>
                  </a:outerShdw>
                </a:effectLst>
                <a:latin typeface="Brooklyn CE" pitchFamily="2" charset="0"/>
              </a:rPr>
              <a:t>,</a:t>
            </a:r>
            <a:r>
              <a:rPr lang="en-US" sz="1200" b="1">
                <a:effectLst>
                  <a:outerShdw blurRad="50800" dist="38100" dir="2700000" algn="tl" rotWithShape="0">
                    <a:schemeClr val="bg1">
                      <a:lumMod val="95000"/>
                      <a:alpha val="40000"/>
                    </a:schemeClr>
                  </a:outerShdw>
                </a:effectLst>
                <a:latin typeface="Brooklyn CE" pitchFamily="2" charset="0"/>
              </a:rPr>
              <a:t>426 m²). It is situated above the town of Spišské Podhradie and the village of Žehra, in the region known as Spiš. It was included in the UNESCO list of World Heritage Sites in 1993.</a:t>
            </a:r>
          </a:p>
          <a:p>
            <a:pPr algn="just"/>
            <a:r>
              <a:rPr lang="sk-SK">
                <a:ln w="0">
                  <a:noFill/>
                </a:ln>
                <a:solidFill>
                  <a:schemeClr val="bg1"/>
                </a:solidFill>
                <a:effectLst>
                  <a:outerShdw blurRad="50800" dist="38100" dir="2700000" algn="tl" rotWithShape="0">
                    <a:schemeClr val="tx1"/>
                  </a:outerShdw>
                </a:effectLst>
                <a:latin typeface="Arabia CE" pitchFamily="2" charset="0"/>
              </a:rPr>
              <a:t>  </a:t>
            </a:r>
            <a:r>
              <a:rPr lang="en-US">
                <a:ln w="0">
                  <a:noFill/>
                </a:ln>
                <a:solidFill>
                  <a:schemeClr val="bg1">
                    <a:lumMod val="85000"/>
                  </a:schemeClr>
                </a:solidFill>
                <a:effectLst>
                  <a:outerShdw blurRad="50800" dist="38100" dir="2700000" algn="tl" rotWithShape="0">
                    <a:schemeClr val="tx1"/>
                  </a:outerShdw>
                </a:effectLst>
                <a:latin typeface="Arabia CE" pitchFamily="2" charset="0"/>
              </a:rPr>
              <a:t>S</a:t>
            </a:r>
            <a:r>
              <a:rPr lang="en-US" sz="1200" b="1">
                <a:effectLst>
                  <a:outerShdw blurRad="50800" dist="38100" dir="2700000" algn="tl" rotWithShape="0">
                    <a:schemeClr val="bg1">
                      <a:lumMod val="95000"/>
                      <a:alpha val="40000"/>
                    </a:schemeClr>
                  </a:outerShdw>
                </a:effectLst>
                <a:latin typeface="Brooklyn CE" pitchFamily="2" charset="0"/>
              </a:rPr>
              <a:t>piš Castle was built in the 12th century on the site of an earlier castle. It was the political, administrative, economic and cultural centre of Szepes County of the Kingdom of Hungary. Originally</a:t>
            </a:r>
            <a:r>
              <a:rPr lang="sk-SK" sz="1200" b="1">
                <a:effectLst>
                  <a:outerShdw blurRad="50800" dist="38100" dir="2700000" algn="tl" rotWithShape="0">
                    <a:schemeClr val="bg1">
                      <a:lumMod val="95000"/>
                      <a:alpha val="40000"/>
                    </a:schemeClr>
                  </a:outerShdw>
                </a:effectLst>
                <a:latin typeface="Brooklyn CE" pitchFamily="2" charset="0"/>
              </a:rPr>
              <a:t> it was</a:t>
            </a:r>
            <a:r>
              <a:rPr lang="en-US" sz="1200" b="1">
                <a:effectLst>
                  <a:outerShdw blurRad="50800" dist="38100" dir="2700000" algn="tl" rotWithShape="0">
                    <a:schemeClr val="bg1">
                      <a:lumMod val="95000"/>
                      <a:alpha val="40000"/>
                    </a:schemeClr>
                  </a:outerShdw>
                </a:effectLst>
                <a:latin typeface="Brooklyn CE" pitchFamily="2" charset="0"/>
              </a:rPr>
              <a:t> a Romanesque stone castle with fortifications</a:t>
            </a:r>
            <a:r>
              <a:rPr lang="sk-SK" sz="1200" b="1">
                <a:effectLst>
                  <a:outerShdw blurRad="50800" dist="38100" dir="2700000" algn="tl" rotWithShape="0">
                    <a:schemeClr val="bg1">
                      <a:lumMod val="95000"/>
                      <a:alpha val="40000"/>
                    </a:schemeClr>
                  </a:outerShdw>
                </a:effectLst>
                <a:latin typeface="Brooklyn CE" pitchFamily="2" charset="0"/>
              </a:rPr>
              <a:t>. A</a:t>
            </a:r>
            <a:r>
              <a:rPr lang="en-US" sz="1200" b="1">
                <a:effectLst>
                  <a:outerShdw blurRad="50800" dist="38100" dir="2700000" algn="tl" rotWithShape="0">
                    <a:schemeClr val="bg1">
                      <a:lumMod val="95000"/>
                      <a:alpha val="40000"/>
                    </a:schemeClr>
                  </a:outerShdw>
                </a:effectLst>
                <a:latin typeface="Brooklyn CE" pitchFamily="2" charset="0"/>
              </a:rPr>
              <a:t> two-story Romanesque palace and a three-nave Romanesque-Gothic basilica were constructed by the second half of the 13th century.</a:t>
            </a:r>
          </a:p>
          <a:p>
            <a:pPr algn="just"/>
            <a:r>
              <a:rPr lang="sk-SK">
                <a:ln w="0">
                  <a:noFill/>
                </a:ln>
                <a:solidFill>
                  <a:schemeClr val="bg1"/>
                </a:solidFill>
                <a:effectLst>
                  <a:outerShdw blurRad="50800" dist="38100" dir="2700000" algn="tl" rotWithShape="0">
                    <a:schemeClr val="tx1"/>
                  </a:outerShdw>
                </a:effectLst>
                <a:latin typeface="Arabia CE" pitchFamily="2" charset="0"/>
              </a:rPr>
              <a:t>  </a:t>
            </a:r>
            <a:r>
              <a:rPr lang="en-US">
                <a:ln w="0">
                  <a:noFill/>
                </a:ln>
                <a:solidFill>
                  <a:schemeClr val="bg1">
                    <a:lumMod val="85000"/>
                  </a:schemeClr>
                </a:solidFill>
                <a:effectLst>
                  <a:outerShdw blurRad="50800" dist="38100" dir="2700000" algn="tl" rotWithShape="0">
                    <a:schemeClr val="tx1"/>
                  </a:outerShdw>
                </a:effectLst>
                <a:latin typeface="Arabia CE" pitchFamily="2" charset="0"/>
              </a:rPr>
              <a:t>T</a:t>
            </a:r>
            <a:r>
              <a:rPr lang="en-US" sz="1200" b="1">
                <a:effectLst>
                  <a:outerShdw blurRad="50800" dist="38100" dir="2700000" algn="tl" rotWithShape="0">
                    <a:schemeClr val="bg1">
                      <a:lumMod val="95000"/>
                      <a:alpha val="40000"/>
                    </a:schemeClr>
                  </a:outerShdw>
                </a:effectLst>
                <a:latin typeface="Brooklyn CE" pitchFamily="2" charset="0"/>
              </a:rPr>
              <a:t>he castle was completely rebuilt in the 15th century but in 1780 was destroyed in a fire. The castle was partly reconstructed in the second half of the 20th century.</a:t>
            </a:r>
          </a:p>
          <a:p>
            <a:pPr algn="just"/>
            <a:r>
              <a:rPr lang="sk-SK" altLang="sk-SK" sz="1400" i="1">
                <a:solidFill>
                  <a:srgbClr val="A95227"/>
                </a:solidFill>
                <a:latin typeface="Calibri" panose="020F0502020204030204"/>
              </a:rPr>
              <a:t>                                                                   </a:t>
            </a:r>
            <a:r>
              <a:rPr lang="sk-SK" altLang="sk-SK" sz="1400" i="1">
                <a:solidFill>
                  <a:schemeClr val="accent2">
                    <a:lumMod val="50000"/>
                  </a:schemeClr>
                </a:solidFill>
                <a:latin typeface="Calibri" panose="020F0502020204030204"/>
              </a:rPr>
              <a:t>Wikipedia</a:t>
            </a:r>
          </a:p>
        </p:txBody>
      </p:sp>
      <p:sp>
        <p:nvSpPr>
          <p:cNvPr id="13" name="Krajina">
            <a:extLst>
              <a:ext uri="{FF2B5EF4-FFF2-40B4-BE49-F238E27FC236}">
                <a16:creationId xmlns:a16="http://schemas.microsoft.com/office/drawing/2014/main" id="{6CFBC74D-E5EF-4960-8200-39B6A0F131F6}"/>
              </a:ext>
            </a:extLst>
          </p:cNvPr>
          <p:cNvSpPr/>
          <p:nvPr/>
        </p:nvSpPr>
        <p:spPr>
          <a:xfrm>
            <a:off x="7279858" y="971675"/>
            <a:ext cx="3747922" cy="1303809"/>
          </a:xfrm>
          <a:prstGeom prst="rect">
            <a:avLst/>
          </a:prstGeom>
          <a:noFill/>
          <a:ln>
            <a:noFill/>
          </a:ln>
        </p:spPr>
        <p:txBody>
          <a:bodyPr wrap="none" lIns="108000" tIns="36000" rIns="108000" bIns="36000">
            <a:spAutoFit/>
          </a:bodyPr>
          <a:lstStyle/>
          <a:p>
            <a:pPr algn="ctr" defTabSz="864003">
              <a:defRPr/>
            </a:pPr>
            <a:r>
              <a:rPr lang="sk-SK" sz="8000">
                <a:ln w="6350">
                  <a:solidFill>
                    <a:schemeClr val="tx1"/>
                  </a:solidFill>
                </a:ln>
                <a:solidFill>
                  <a:srgbClr val="F5A64A"/>
                </a:solidFill>
                <a:effectLst>
                  <a:outerShdw blurRad="50800" dist="38100" dir="2700000" algn="tl" rotWithShape="0">
                    <a:schemeClr val="tx1">
                      <a:alpha val="60000"/>
                    </a:schemeClr>
                  </a:outerShdw>
                </a:effectLst>
                <a:latin typeface="Castanet" pitchFamily="2" charset="0"/>
              </a:rPr>
              <a:t>Slovakia</a:t>
            </a:r>
          </a:p>
        </p:txBody>
      </p:sp>
    </p:spTree>
    <p:extLst>
      <p:ext uri="{BB962C8B-B14F-4D97-AF65-F5344CB8AC3E}">
        <p14:creationId xmlns:p14="http://schemas.microsoft.com/office/powerpoint/2010/main" val="2997846565"/>
      </p:ext>
    </p:extLst>
  </p:cSld>
  <p:clrMapOvr>
    <a:masterClrMapping/>
  </p:clrMapOvr>
  <mc:AlternateContent xmlns:mc="http://schemas.openxmlformats.org/markup-compatibility/2006" xmlns:p14="http://schemas.microsoft.com/office/powerpoint/2010/main">
    <mc:Choice Requires="p14">
      <p:transition spd="slow" p14:dur="2000" advClick="0">
        <p:fad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childTnLst>
                                </p:cTn>
                              </p:par>
                              <p:par>
                                <p:cTn id="8" presetID="23" presetClass="entr" presetSubtype="272" fill="hold" nodeType="withEffect">
                                  <p:stCondLst>
                                    <p:cond delay="3000"/>
                                  </p:stCondLst>
                                  <p:iterate type="lt">
                                    <p:tmPct val="10000"/>
                                  </p:iterate>
                                  <p:childTnLst>
                                    <p:set>
                                      <p:cBhvr>
                                        <p:cTn id="9" dur="1" fill="hold">
                                          <p:stCondLst>
                                            <p:cond delay="0"/>
                                          </p:stCondLst>
                                        </p:cTn>
                                        <p:tgtEl>
                                          <p:spTgt spid="12">
                                            <p:txEl>
                                              <p:pRg st="0" end="0"/>
                                            </p:txEl>
                                          </p:spTgt>
                                        </p:tgtEl>
                                        <p:attrNameLst>
                                          <p:attrName>style.visibility</p:attrName>
                                        </p:attrNameLst>
                                      </p:cBhvr>
                                      <p:to>
                                        <p:strVal val="visible"/>
                                      </p:to>
                                    </p:set>
                                    <p:anim calcmode="lin" valueType="num">
                                      <p:cBhvr>
                                        <p:cTn id="10" dur="500" fill="hold"/>
                                        <p:tgtEl>
                                          <p:spTgt spid="12">
                                            <p:txEl>
                                              <p:pRg st="0" end="0"/>
                                            </p:txEl>
                                          </p:spTgt>
                                        </p:tgtEl>
                                        <p:attrNameLst>
                                          <p:attrName>ppt_w</p:attrName>
                                        </p:attrNameLst>
                                      </p:cBhvr>
                                      <p:tavLst>
                                        <p:tav tm="0">
                                          <p:val>
                                            <p:strVal val="2/3*#ppt_w"/>
                                          </p:val>
                                        </p:tav>
                                        <p:tav tm="100000">
                                          <p:val>
                                            <p:strVal val="#ppt_w"/>
                                          </p:val>
                                        </p:tav>
                                      </p:tavLst>
                                    </p:anim>
                                    <p:anim calcmode="lin" valueType="num">
                                      <p:cBhvr>
                                        <p:cTn id="11" dur="500" fill="hold"/>
                                        <p:tgtEl>
                                          <p:spTgt spid="12">
                                            <p:txEl>
                                              <p:pRg st="0" end="0"/>
                                            </p:txEl>
                                          </p:spTgt>
                                        </p:tgtEl>
                                        <p:attrNameLst>
                                          <p:attrName>ppt_h</p:attrName>
                                        </p:attrNameLst>
                                      </p:cBhvr>
                                      <p:tavLst>
                                        <p:tav tm="0">
                                          <p:val>
                                            <p:strVal val="2/3*#ppt_h"/>
                                          </p:val>
                                        </p:tav>
                                        <p:tav tm="100000">
                                          <p:val>
                                            <p:strVal val="#ppt_h"/>
                                          </p:val>
                                        </p:tav>
                                      </p:tavLst>
                                    </p:anim>
                                  </p:childTnLst>
                                </p:cTn>
                              </p:par>
                            </p:childTnLst>
                          </p:cTn>
                        </p:par>
                        <p:par>
                          <p:cTn id="12" fill="hold">
                            <p:stCondLst>
                              <p:cond delay="14900"/>
                            </p:stCondLst>
                            <p:childTnLst>
                              <p:par>
                                <p:cTn id="13" presetID="23" presetClass="entr" presetSubtype="272" fill="hold" nodeType="afterEffect">
                                  <p:stCondLst>
                                    <p:cond delay="0"/>
                                  </p:stCondLst>
                                  <p:iterate type="lt">
                                    <p:tmPct val="10000"/>
                                  </p:iterate>
                                  <p:childTnLst>
                                    <p:set>
                                      <p:cBhvr>
                                        <p:cTn id="14" dur="1" fill="hold">
                                          <p:stCondLst>
                                            <p:cond delay="0"/>
                                          </p:stCondLst>
                                        </p:cTn>
                                        <p:tgtEl>
                                          <p:spTgt spid="12">
                                            <p:txEl>
                                              <p:pRg st="1" end="1"/>
                                            </p:txEl>
                                          </p:spTgt>
                                        </p:tgtEl>
                                        <p:attrNameLst>
                                          <p:attrName>style.visibility</p:attrName>
                                        </p:attrNameLst>
                                      </p:cBhvr>
                                      <p:to>
                                        <p:strVal val="visible"/>
                                      </p:to>
                                    </p:set>
                                    <p:anim calcmode="lin" valueType="num">
                                      <p:cBhvr>
                                        <p:cTn id="15" dur="500" fill="hold"/>
                                        <p:tgtEl>
                                          <p:spTgt spid="12">
                                            <p:txEl>
                                              <p:pRg st="1" end="1"/>
                                            </p:txEl>
                                          </p:spTgt>
                                        </p:tgtEl>
                                        <p:attrNameLst>
                                          <p:attrName>ppt_w</p:attrName>
                                        </p:attrNameLst>
                                      </p:cBhvr>
                                      <p:tavLst>
                                        <p:tav tm="0">
                                          <p:val>
                                            <p:strVal val="2/3*#ppt_w"/>
                                          </p:val>
                                        </p:tav>
                                        <p:tav tm="100000">
                                          <p:val>
                                            <p:strVal val="#ppt_w"/>
                                          </p:val>
                                        </p:tav>
                                      </p:tavLst>
                                    </p:anim>
                                    <p:anim calcmode="lin" valueType="num">
                                      <p:cBhvr>
                                        <p:cTn id="16" dur="500" fill="hold"/>
                                        <p:tgtEl>
                                          <p:spTgt spid="12">
                                            <p:txEl>
                                              <p:pRg st="1" end="1"/>
                                            </p:txEl>
                                          </p:spTgt>
                                        </p:tgtEl>
                                        <p:attrNameLst>
                                          <p:attrName>ppt_h</p:attrName>
                                        </p:attrNameLst>
                                      </p:cBhvr>
                                      <p:tavLst>
                                        <p:tav tm="0">
                                          <p:val>
                                            <p:strVal val="2/3*#ppt_h"/>
                                          </p:val>
                                        </p:tav>
                                        <p:tav tm="100000">
                                          <p:val>
                                            <p:strVal val="#ppt_h"/>
                                          </p:val>
                                        </p:tav>
                                      </p:tavLst>
                                    </p:anim>
                                  </p:childTnLst>
                                </p:cTn>
                              </p:par>
                            </p:childTnLst>
                          </p:cTn>
                        </p:par>
                        <p:par>
                          <p:cTn id="17" fill="hold">
                            <p:stCondLst>
                              <p:cond delay="31500"/>
                            </p:stCondLst>
                            <p:childTnLst>
                              <p:par>
                                <p:cTn id="18" presetID="23" presetClass="entr" presetSubtype="272" fill="hold" nodeType="afterEffect">
                                  <p:stCondLst>
                                    <p:cond delay="0"/>
                                  </p:stCondLst>
                                  <p:iterate type="lt">
                                    <p:tmPct val="10000"/>
                                  </p:iterate>
                                  <p:childTnLst>
                                    <p:set>
                                      <p:cBhvr>
                                        <p:cTn id="19" dur="1" fill="hold">
                                          <p:stCondLst>
                                            <p:cond delay="0"/>
                                          </p:stCondLst>
                                        </p:cTn>
                                        <p:tgtEl>
                                          <p:spTgt spid="12">
                                            <p:txEl>
                                              <p:pRg st="2" end="2"/>
                                            </p:txEl>
                                          </p:spTgt>
                                        </p:tgtEl>
                                        <p:attrNameLst>
                                          <p:attrName>style.visibility</p:attrName>
                                        </p:attrNameLst>
                                      </p:cBhvr>
                                      <p:to>
                                        <p:strVal val="visible"/>
                                      </p:to>
                                    </p:set>
                                    <p:anim calcmode="lin" valueType="num">
                                      <p:cBhvr>
                                        <p:cTn id="20" dur="500" fill="hold"/>
                                        <p:tgtEl>
                                          <p:spTgt spid="12">
                                            <p:txEl>
                                              <p:pRg st="2" end="2"/>
                                            </p:txEl>
                                          </p:spTgt>
                                        </p:tgtEl>
                                        <p:attrNameLst>
                                          <p:attrName>ppt_w</p:attrName>
                                        </p:attrNameLst>
                                      </p:cBhvr>
                                      <p:tavLst>
                                        <p:tav tm="0">
                                          <p:val>
                                            <p:strVal val="2/3*#ppt_w"/>
                                          </p:val>
                                        </p:tav>
                                        <p:tav tm="100000">
                                          <p:val>
                                            <p:strVal val="#ppt_w"/>
                                          </p:val>
                                        </p:tav>
                                      </p:tavLst>
                                    </p:anim>
                                    <p:anim calcmode="lin" valueType="num">
                                      <p:cBhvr>
                                        <p:cTn id="21" dur="500" fill="hold"/>
                                        <p:tgtEl>
                                          <p:spTgt spid="12">
                                            <p:txEl>
                                              <p:pRg st="2" end="2"/>
                                            </p:txEl>
                                          </p:spTgt>
                                        </p:tgtEl>
                                        <p:attrNameLst>
                                          <p:attrName>ppt_h</p:attrName>
                                        </p:attrNameLst>
                                      </p:cBhvr>
                                      <p:tavLst>
                                        <p:tav tm="0">
                                          <p:val>
                                            <p:strVal val="2/3*#ppt_h"/>
                                          </p:val>
                                        </p:tav>
                                        <p:tav tm="100000">
                                          <p:val>
                                            <p:strVal val="#ppt_h"/>
                                          </p:val>
                                        </p:tav>
                                      </p:tavLst>
                                    </p:anim>
                                  </p:childTnLst>
                                </p:cTn>
                              </p:par>
                            </p:childTnLst>
                          </p:cTn>
                        </p:par>
                        <p:par>
                          <p:cTn id="22" fill="hold">
                            <p:stCondLst>
                              <p:cond delay="38800"/>
                            </p:stCondLst>
                            <p:childTnLst>
                              <p:par>
                                <p:cTn id="23" presetID="42" presetClass="entr" presetSubtype="0" fill="hold" nodeType="afterEffect">
                                  <p:stCondLst>
                                    <p:cond delay="0"/>
                                  </p:stCondLst>
                                  <p:childTnLst>
                                    <p:set>
                                      <p:cBhvr>
                                        <p:cTn id="24" dur="1" fill="hold">
                                          <p:stCondLst>
                                            <p:cond delay="0"/>
                                          </p:stCondLst>
                                        </p:cTn>
                                        <p:tgtEl>
                                          <p:spTgt spid="12">
                                            <p:txEl>
                                              <p:pRg st="3" end="3"/>
                                            </p:txEl>
                                          </p:spTgt>
                                        </p:tgtEl>
                                        <p:attrNameLst>
                                          <p:attrName>style.visibility</p:attrName>
                                        </p:attrNameLst>
                                      </p:cBhvr>
                                      <p:to>
                                        <p:strVal val="visible"/>
                                      </p:to>
                                    </p:set>
                                    <p:animEffect transition="in" filter="fade">
                                      <p:cBhvr>
                                        <p:cTn id="25" dur="1500"/>
                                        <p:tgtEl>
                                          <p:spTgt spid="12">
                                            <p:txEl>
                                              <p:pRg st="3" end="3"/>
                                            </p:txEl>
                                          </p:spTgt>
                                        </p:tgtEl>
                                      </p:cBhvr>
                                    </p:animEffect>
                                    <p:anim calcmode="lin" valueType="num">
                                      <p:cBhvr>
                                        <p:cTn id="26" dur="1500" fill="hold"/>
                                        <p:tgtEl>
                                          <p:spTgt spid="12">
                                            <p:txEl>
                                              <p:pRg st="3" end="3"/>
                                            </p:txEl>
                                          </p:spTgt>
                                        </p:tgtEl>
                                        <p:attrNameLst>
                                          <p:attrName>ppt_x</p:attrName>
                                        </p:attrNameLst>
                                      </p:cBhvr>
                                      <p:tavLst>
                                        <p:tav tm="0">
                                          <p:val>
                                            <p:strVal val="#ppt_x"/>
                                          </p:val>
                                        </p:tav>
                                        <p:tav tm="100000">
                                          <p:val>
                                            <p:strVal val="#ppt_x"/>
                                          </p:val>
                                        </p:tav>
                                      </p:tavLst>
                                    </p:anim>
                                    <p:anim calcmode="lin" valueType="num">
                                      <p:cBhvr>
                                        <p:cTn id="27" dur="1500" fill="hold"/>
                                        <p:tgtEl>
                                          <p:spTgt spid="12">
                                            <p:txEl>
                                              <p:pRg st="3" end="3"/>
                                            </p:txEl>
                                          </p:spTgt>
                                        </p:tgtEl>
                                        <p:attrNameLst>
                                          <p:attrName>ppt_y</p:attrName>
                                        </p:attrNameLst>
                                      </p:cBhvr>
                                      <p:tavLst>
                                        <p:tav tm="0">
                                          <p:val>
                                            <p:strVal val="#ppt_y+.1"/>
                                          </p:val>
                                        </p:tav>
                                        <p:tav tm="100000">
                                          <p:val>
                                            <p:strVal val="#ppt_y"/>
                                          </p:val>
                                        </p:tav>
                                      </p:tavLst>
                                    </p:anim>
                                  </p:childTnLst>
                                </p:cTn>
                              </p:par>
                            </p:childTnLst>
                          </p:cTn>
                        </p:par>
                        <p:par>
                          <p:cTn id="28" fill="hold">
                            <p:stCondLst>
                              <p:cond delay="40300"/>
                            </p:stCondLst>
                            <p:childTnLst>
                              <p:par>
                                <p:cTn id="29" presetID="53" presetClass="entr" presetSubtype="16"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 calcmode="lin" valueType="num">
                                      <p:cBhvr>
                                        <p:cTn id="31" dur="2000" fill="hold"/>
                                        <p:tgtEl>
                                          <p:spTgt spid="16"/>
                                        </p:tgtEl>
                                        <p:attrNameLst>
                                          <p:attrName>ppt_w</p:attrName>
                                        </p:attrNameLst>
                                      </p:cBhvr>
                                      <p:tavLst>
                                        <p:tav tm="0">
                                          <p:val>
                                            <p:fltVal val="0"/>
                                          </p:val>
                                        </p:tav>
                                        <p:tav tm="100000">
                                          <p:val>
                                            <p:strVal val="#ppt_w"/>
                                          </p:val>
                                        </p:tav>
                                      </p:tavLst>
                                    </p:anim>
                                    <p:anim calcmode="lin" valueType="num">
                                      <p:cBhvr>
                                        <p:cTn id="32" dur="2000" fill="hold"/>
                                        <p:tgtEl>
                                          <p:spTgt spid="16"/>
                                        </p:tgtEl>
                                        <p:attrNameLst>
                                          <p:attrName>ppt_h</p:attrName>
                                        </p:attrNameLst>
                                      </p:cBhvr>
                                      <p:tavLst>
                                        <p:tav tm="0">
                                          <p:val>
                                            <p:fltVal val="0"/>
                                          </p:val>
                                        </p:tav>
                                        <p:tav tm="100000">
                                          <p:val>
                                            <p:strVal val="#ppt_h"/>
                                          </p:val>
                                        </p:tav>
                                      </p:tavLst>
                                    </p:anim>
                                    <p:animEffect transition="in" filter="fade">
                                      <p:cBhvr>
                                        <p:cTn id="33" dur="2000"/>
                                        <p:tgtEl>
                                          <p:spTgt spid="16"/>
                                        </p:tgtEl>
                                      </p:cBhvr>
                                    </p:animEffect>
                                  </p:childTnLst>
                                </p:cTn>
                              </p:par>
                            </p:childTnLst>
                          </p:cTn>
                        </p:par>
                        <p:par>
                          <p:cTn id="34" fill="hold">
                            <p:stCondLst>
                              <p:cond delay="42800"/>
                            </p:stCondLst>
                            <p:childTnLst>
                              <p:par>
                                <p:cTn id="35" presetID="6" presetClass="emph" presetSubtype="0" repeatCount="50000" accel="40000" decel="40000" autoRev="1" fill="remove" nodeType="afterEffect">
                                  <p:stCondLst>
                                    <p:cond delay="500"/>
                                  </p:stCondLst>
                                  <p:childTnLst>
                                    <p:animScale>
                                      <p:cBhvr>
                                        <p:cTn id="36" dur="2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Číslo">
            <a:extLst>
              <a:ext uri="{FF2B5EF4-FFF2-40B4-BE49-F238E27FC236}">
                <a16:creationId xmlns:a16="http://schemas.microsoft.com/office/drawing/2014/main" id="{F6552C9E-A355-4882-B1E5-BE2F96F23B0A}"/>
              </a:ext>
            </a:extLst>
          </p:cNvPr>
          <p:cNvSpPr/>
          <p:nvPr/>
        </p:nvSpPr>
        <p:spPr>
          <a:xfrm rot="21136632">
            <a:off x="718931" y="564876"/>
            <a:ext cx="1773184" cy="943843"/>
          </a:xfrm>
          <a:prstGeom prst="ellipse">
            <a:avLst/>
          </a:prstGeom>
          <a:solidFill>
            <a:srgbClr val="A95227"/>
          </a:solidFill>
          <a:ln>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64003">
              <a:defRPr/>
            </a:pPr>
            <a:r>
              <a:rPr lang="sk-SK" sz="5669">
                <a:ln w="0" cmpd="sng">
                  <a:solidFill>
                    <a:schemeClr val="tx1"/>
                  </a:solidFill>
                </a:ln>
                <a:solidFill>
                  <a:srgbClr val="F5A64A"/>
                </a:solidFill>
                <a:latin typeface="BalloPEEExtBol" pitchFamily="2" charset="0"/>
              </a:rPr>
              <a:t>08</a:t>
            </a:r>
          </a:p>
        </p:txBody>
      </p:sp>
      <p:pic>
        <p:nvPicPr>
          <p:cNvPr id="17" name="Ozdoba">
            <a:extLst>
              <a:ext uri="{FF2B5EF4-FFF2-40B4-BE49-F238E27FC236}">
                <a16:creationId xmlns:a16="http://schemas.microsoft.com/office/drawing/2014/main" id="{5651F226-7223-4E9C-8652-C4C6853EC88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6084" y="5567020"/>
            <a:ext cx="847858" cy="870169"/>
          </a:xfrm>
          <a:prstGeom prst="rect">
            <a:avLst/>
          </a:prstGeom>
          <a:noFill/>
          <a:effectLst>
            <a:outerShdw blurRad="50800" dist="38100" dir="2700000" algn="tl" rotWithShape="0">
              <a:prstClr val="black">
                <a:alpha val="60000"/>
              </a:prstClr>
            </a:outerShdw>
          </a:effectLst>
        </p:spPr>
      </p:pic>
      <p:sp>
        <p:nvSpPr>
          <p:cNvPr id="18" name="Miesto">
            <a:extLst>
              <a:ext uri="{FF2B5EF4-FFF2-40B4-BE49-F238E27FC236}">
                <a16:creationId xmlns:a16="http://schemas.microsoft.com/office/drawing/2014/main" id="{DA501F78-5C88-4C8A-8590-8F3D93C8B01E}"/>
              </a:ext>
            </a:extLst>
          </p:cNvPr>
          <p:cNvSpPr/>
          <p:nvPr/>
        </p:nvSpPr>
        <p:spPr>
          <a:xfrm rot="21018722">
            <a:off x="771912" y="3384298"/>
            <a:ext cx="5174594" cy="1010577"/>
          </a:xfrm>
          <a:prstGeom prst="rect">
            <a:avLst/>
          </a:prstGeom>
          <a:noFill/>
          <a:ln>
            <a:noFill/>
          </a:ln>
        </p:spPr>
        <p:txBody>
          <a:bodyPr wrap="none" lIns="108000" tIns="43202" rIns="108000" bIns="43202">
            <a:spAutoFit/>
          </a:bodyPr>
          <a:lstStyle/>
          <a:p>
            <a:pPr defTabSz="562722">
              <a:defRPr/>
            </a:pPr>
            <a:r>
              <a:rPr lang="sk-SK" sz="6000">
                <a:ln w="6350">
                  <a:solidFill>
                    <a:schemeClr val="tx1"/>
                  </a:solidFill>
                </a:ln>
                <a:solidFill>
                  <a:srgbClr val="F5A64A"/>
                </a:solidFill>
                <a:effectLst>
                  <a:outerShdw blurRad="50800" dist="38100" dir="2700000" algn="tl" rotWithShape="0">
                    <a:schemeClr val="tx1">
                      <a:alpha val="60000"/>
                    </a:schemeClr>
                  </a:outerShdw>
                </a:effectLst>
                <a:latin typeface="Castanet" pitchFamily="2" charset="0"/>
              </a:rPr>
              <a:t>Castillo de Spiš</a:t>
            </a:r>
          </a:p>
        </p:txBody>
      </p:sp>
      <p:sp>
        <p:nvSpPr>
          <p:cNvPr id="19" name="Krajina">
            <a:extLst>
              <a:ext uri="{FF2B5EF4-FFF2-40B4-BE49-F238E27FC236}">
                <a16:creationId xmlns:a16="http://schemas.microsoft.com/office/drawing/2014/main" id="{AC5C6398-6CC9-4302-9AFF-56B0B9D5A5DC}"/>
              </a:ext>
            </a:extLst>
          </p:cNvPr>
          <p:cNvSpPr/>
          <p:nvPr/>
        </p:nvSpPr>
        <p:spPr>
          <a:xfrm>
            <a:off x="6823806" y="971675"/>
            <a:ext cx="4660031" cy="1303809"/>
          </a:xfrm>
          <a:prstGeom prst="rect">
            <a:avLst/>
          </a:prstGeom>
          <a:noFill/>
          <a:ln>
            <a:noFill/>
          </a:ln>
        </p:spPr>
        <p:txBody>
          <a:bodyPr wrap="none" lIns="108000" tIns="36000" rIns="108000" bIns="36000">
            <a:spAutoFit/>
          </a:bodyPr>
          <a:lstStyle/>
          <a:p>
            <a:pPr algn="ctr" defTabSz="864003">
              <a:defRPr/>
            </a:pPr>
            <a:r>
              <a:rPr lang="sk-SK" sz="8000">
                <a:ln w="6350">
                  <a:solidFill>
                    <a:schemeClr val="tx1"/>
                  </a:solidFill>
                </a:ln>
                <a:solidFill>
                  <a:srgbClr val="F5A64A"/>
                </a:solidFill>
                <a:effectLst>
                  <a:outerShdw blurRad="50800" dist="38100" dir="2700000" algn="tl" rotWithShape="0">
                    <a:schemeClr val="tx1">
                      <a:alpha val="60000"/>
                    </a:schemeClr>
                  </a:outerShdw>
                </a:effectLst>
                <a:latin typeface="Castanet" pitchFamily="2" charset="0"/>
              </a:rPr>
              <a:t>Eslovaquia</a:t>
            </a:r>
          </a:p>
        </p:txBody>
      </p:sp>
      <p:pic>
        <p:nvPicPr>
          <p:cNvPr id="20" name="Kresba">
            <a:extLst>
              <a:ext uri="{FF2B5EF4-FFF2-40B4-BE49-F238E27FC236}">
                <a16:creationId xmlns:a16="http://schemas.microsoft.com/office/drawing/2014/main" id="{C8E78E70-B8D3-48E1-9546-B7F465BAA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18414" y="2656589"/>
            <a:ext cx="4870811" cy="2743890"/>
          </a:xfrm>
          <a:prstGeom prst="rect">
            <a:avLst/>
          </a:prstGeom>
          <a:ln w="44450" cmpd="sng">
            <a:solidFill>
              <a:schemeClr val="accent6">
                <a:lumMod val="20000"/>
                <a:lumOff val="80000"/>
              </a:schemeClr>
            </a:solidFill>
          </a:ln>
          <a:effectLst>
            <a:outerShdw blurRad="254000" dist="190500" dir="2700000" algn="tl" rotWithShape="0">
              <a:srgbClr val="333333">
                <a:alpha val="95000"/>
              </a:srgbClr>
            </a:outerShdw>
          </a:effectLst>
        </p:spPr>
      </p:pic>
    </p:spTree>
    <p:extLst>
      <p:ext uri="{BB962C8B-B14F-4D97-AF65-F5344CB8AC3E}">
        <p14:creationId xmlns:p14="http://schemas.microsoft.com/office/powerpoint/2010/main" val="4058170189"/>
      </p:ext>
    </p:extLst>
  </p:cSld>
  <p:clrMapOvr>
    <a:masterClrMapping/>
  </p:clrMapOvr>
  <p:transition spd="slow"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1000"/>
                                  </p:stCondLst>
                                  <p:iterate type="lt">
                                    <p:tmAbs val="400"/>
                                  </p:iterate>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pic>
        <p:nvPicPr>
          <p:cNvPr id="8" name="Kresba">
            <a:extLst>
              <a:ext uri="{FF2B5EF4-FFF2-40B4-BE49-F238E27FC236}">
                <a16:creationId xmlns:a16="http://schemas.microsoft.com/office/drawing/2014/main" id="{013CDC11-37CA-4736-A712-EEF3650B3EA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8414" y="2656589"/>
            <a:ext cx="4870811" cy="2743890"/>
          </a:xfrm>
          <a:prstGeom prst="rect">
            <a:avLst/>
          </a:prstGeom>
          <a:ln w="44450" cmpd="sng">
            <a:solidFill>
              <a:schemeClr val="accent6">
                <a:lumMod val="20000"/>
                <a:lumOff val="80000"/>
              </a:schemeClr>
            </a:solidFill>
          </a:ln>
          <a:effectLst>
            <a:outerShdw blurRad="254000" dist="190500" dir="2700000" algn="tl" rotWithShape="0">
              <a:srgbClr val="333333">
                <a:alpha val="95000"/>
              </a:srgbClr>
            </a:outerShdw>
          </a:effectLst>
        </p:spPr>
      </p:pic>
      <p:pic>
        <p:nvPicPr>
          <p:cNvPr id="9" name="ŠPA">
            <a:hlinkClick r:id="rId5" action="ppaction://hlinksldjump"/>
            <a:extLst>
              <a:ext uri="{FF2B5EF4-FFF2-40B4-BE49-F238E27FC236}">
                <a16:creationId xmlns:a16="http://schemas.microsoft.com/office/drawing/2014/main" id="{39A8C510-0D19-4B2D-9C5F-0E9B758E19C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447632" y="6259524"/>
            <a:ext cx="510258" cy="340171"/>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1" name="Pergamen">
            <a:extLst>
              <a:ext uri="{FF2B5EF4-FFF2-40B4-BE49-F238E27FC236}">
                <a16:creationId xmlns:a16="http://schemas.microsoft.com/office/drawing/2014/main" id="{36DB9614-0691-4503-8464-3268966B833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30488" y="502192"/>
            <a:ext cx="5239478" cy="6097503"/>
          </a:xfrm>
          <a:prstGeom prst="rect">
            <a:avLst/>
          </a:prstGeom>
        </p:spPr>
      </p:pic>
      <p:sp>
        <p:nvSpPr>
          <p:cNvPr id="12" name="Popis SVK">
            <a:extLst>
              <a:ext uri="{FF2B5EF4-FFF2-40B4-BE49-F238E27FC236}">
                <a16:creationId xmlns:a16="http://schemas.microsoft.com/office/drawing/2014/main" id="{C5A60013-46E0-4B29-80A6-B2E9BC15999F}"/>
              </a:ext>
            </a:extLst>
          </p:cNvPr>
          <p:cNvSpPr txBox="1"/>
          <p:nvPr/>
        </p:nvSpPr>
        <p:spPr>
          <a:xfrm>
            <a:off x="1326259" y="1257355"/>
            <a:ext cx="4247935" cy="4770537"/>
          </a:xfrm>
          <a:prstGeom prst="rect">
            <a:avLst/>
          </a:prstGeom>
          <a:noFill/>
          <a:effectLst/>
        </p:spPr>
        <p:txBody>
          <a:bodyPr wrap="square" rtlCol="0">
            <a:spAutoFit/>
          </a:bodyPr>
          <a:lstStyle/>
          <a:p>
            <a:pPr algn="just"/>
            <a:r>
              <a:rPr lang="sk-SK" sz="3600">
                <a:ln>
                  <a:solidFill>
                    <a:prstClr val="black">
                      <a:lumMod val="65000"/>
                      <a:lumOff val="35000"/>
                    </a:prstClr>
                  </a:solidFill>
                </a:ln>
                <a:solidFill>
                  <a:prstClr val="white">
                    <a:lumMod val="95000"/>
                  </a:prstClr>
                </a:solidFill>
                <a:effectLst>
                  <a:outerShdw blurRad="38100" dist="38100" dir="2700000" algn="tl">
                    <a:srgbClr val="000000"/>
                  </a:outerShdw>
                </a:effectLst>
                <a:latin typeface="Arabia CE" pitchFamily="2" charset="0"/>
              </a:rPr>
              <a:t>  </a:t>
            </a:r>
            <a:r>
              <a:rPr lang="sk-SK" sz="2800">
                <a:ln>
                  <a:solidFill>
                    <a:schemeClr val="bg1"/>
                  </a:solidFill>
                </a:ln>
                <a:solidFill>
                  <a:srgbClr val="FF0000"/>
                </a:solidFill>
                <a:effectLst>
                  <a:outerShdw blurRad="38100" dist="38100" dir="2700000" algn="tl">
                    <a:srgbClr val="000000"/>
                  </a:outerShdw>
                </a:effectLst>
                <a:latin typeface="Arabia CE" pitchFamily="2" charset="0"/>
              </a:rPr>
              <a:t>L</a:t>
            </a:r>
            <a:r>
              <a:rPr lang="es-ES" sz="1200" b="1" i="1">
                <a:effectLst>
                  <a:outerShdw blurRad="50800" dist="38100" dir="2700000" algn="tl" rotWithShape="0">
                    <a:schemeClr val="bg1">
                      <a:lumMod val="95000"/>
                      <a:alpha val="40000"/>
                    </a:schemeClr>
                  </a:outerShdw>
                </a:effectLst>
                <a:latin typeface="Brooklyn CE" pitchFamily="2" charset="0"/>
              </a:rPr>
              <a:t>as ruinas del castillo de Spis que se encuentran al este de Eslovaquia formaban parte de uno de los castillos europeos más extensos en m</a:t>
            </a:r>
            <a:r>
              <a:rPr lang="es-ES" sz="1200" b="1" i="1" baseline="30000">
                <a:effectLst>
                  <a:outerShdw blurRad="50800" dist="38100" dir="2700000" algn="tl" rotWithShape="0">
                    <a:schemeClr val="bg1">
                      <a:lumMod val="95000"/>
                      <a:alpha val="40000"/>
                    </a:schemeClr>
                  </a:outerShdw>
                </a:effectLst>
                <a:latin typeface="Brooklyn CE" pitchFamily="2" charset="0"/>
              </a:rPr>
              <a:t>2</a:t>
            </a:r>
            <a:r>
              <a:rPr lang="es-ES" sz="1200" b="1" i="1">
                <a:effectLst>
                  <a:outerShdw blurRad="50800" dist="38100" dir="2700000" algn="tl" rotWithShape="0">
                    <a:schemeClr val="bg1">
                      <a:lumMod val="95000"/>
                      <a:alpha val="40000"/>
                    </a:schemeClr>
                  </a:outerShdw>
                </a:effectLst>
                <a:latin typeface="Brooklyn CE" pitchFamily="2" charset="0"/>
              </a:rPr>
              <a:t>, concretamente 41.426 m</a:t>
            </a:r>
            <a:r>
              <a:rPr lang="es-ES" sz="1200" b="1" i="1" baseline="30000">
                <a:effectLst>
                  <a:outerShdw blurRad="50800" dist="38100" dir="2700000" algn="tl" rotWithShape="0">
                    <a:schemeClr val="bg1">
                      <a:lumMod val="95000"/>
                      <a:alpha val="40000"/>
                    </a:schemeClr>
                  </a:outerShdw>
                </a:effectLst>
                <a:latin typeface="Brooklyn CE" pitchFamily="2" charset="0"/>
              </a:rPr>
              <a:t>2</a:t>
            </a:r>
            <a:r>
              <a:rPr lang="es-ES" sz="1200" b="1" i="1">
                <a:effectLst>
                  <a:outerShdw blurRad="50800" dist="38100" dir="2700000" algn="tl" rotWithShape="0">
                    <a:schemeClr val="bg1">
                      <a:lumMod val="95000"/>
                      <a:alpha val="40000"/>
                    </a:schemeClr>
                  </a:outerShdw>
                </a:effectLst>
                <a:latin typeface="Brooklyn CE" pitchFamily="2" charset="0"/>
              </a:rPr>
              <a:t>. Está situado en la cima de un monte de la ciudad de Spisské Podhradie y el pueblo de Zehra, en la región conocida como Spis. La UNESCO lo incluyó en la lista de sitios declarados como Patrimonio Mundial en 1993.</a:t>
            </a:r>
          </a:p>
          <a:p>
            <a:pPr algn="just"/>
            <a:r>
              <a:rPr lang="sk-SK">
                <a:ln w="0">
                  <a:noFill/>
                </a:ln>
                <a:solidFill>
                  <a:schemeClr val="bg1">
                    <a:lumMod val="85000"/>
                  </a:schemeClr>
                </a:solidFill>
                <a:effectLst>
                  <a:outerShdw blurRad="50800" dist="38100" dir="2700000" algn="tl" rotWithShape="0">
                    <a:schemeClr val="tx1"/>
                  </a:outerShdw>
                </a:effectLst>
                <a:latin typeface="Arabia CE" pitchFamily="2" charset="0"/>
              </a:rPr>
              <a:t>  </a:t>
            </a:r>
            <a:r>
              <a:rPr lang="es-ES">
                <a:ln w="0">
                  <a:noFill/>
                </a:ln>
                <a:solidFill>
                  <a:schemeClr val="bg1">
                    <a:lumMod val="85000"/>
                  </a:schemeClr>
                </a:solidFill>
                <a:effectLst>
                  <a:outerShdw blurRad="50800" dist="38100" dir="2700000" algn="tl" rotWithShape="0">
                    <a:schemeClr val="tx1"/>
                  </a:outerShdw>
                </a:effectLst>
                <a:latin typeface="Arabia CE" pitchFamily="2" charset="0"/>
              </a:rPr>
              <a:t>E</a:t>
            </a:r>
            <a:r>
              <a:rPr lang="es-ES" sz="1200" b="1" i="1">
                <a:effectLst>
                  <a:outerShdw blurRad="50800" dist="38100" dir="2700000" algn="tl" rotWithShape="0">
                    <a:schemeClr val="bg1">
                      <a:lumMod val="95000"/>
                      <a:alpha val="40000"/>
                    </a:schemeClr>
                  </a:outerShdw>
                </a:effectLst>
                <a:latin typeface="Brooklyn CE" pitchFamily="2" charset="0"/>
              </a:rPr>
              <a:t>l castillo de Spis fue construido en el siglo XII en el mismo emplazamiento de otro castillo anterior. Fue el centro político, administrativo, económico y cultural del condado de Szepes del Reino de Hungría. Originalmente se trataba de un castillo de piedra, de estilo románico con fortificaciones, un palacio románico de dos pisos y una basílica románico-gótica de tres naves que fueron construidos en la segunda mitad del siglo X</a:t>
            </a:r>
            <a:r>
              <a:rPr lang="sk-SK" sz="1200" b="1" i="1">
                <a:effectLst>
                  <a:outerShdw blurRad="50800" dist="38100" dir="2700000" algn="tl" rotWithShape="0">
                    <a:schemeClr val="bg1">
                      <a:lumMod val="95000"/>
                      <a:alpha val="40000"/>
                    </a:schemeClr>
                  </a:outerShdw>
                </a:effectLst>
                <a:latin typeface="Brooklyn CE" pitchFamily="2" charset="0"/>
              </a:rPr>
              <a:t>III.</a:t>
            </a:r>
          </a:p>
          <a:p>
            <a:pPr algn="just"/>
            <a:r>
              <a:rPr lang="sk-SK">
                <a:ln w="0">
                  <a:noFill/>
                </a:ln>
                <a:solidFill>
                  <a:schemeClr val="bg1">
                    <a:lumMod val="85000"/>
                  </a:schemeClr>
                </a:solidFill>
                <a:effectLst>
                  <a:outerShdw blurRad="50800" dist="38100" dir="2700000" algn="tl" rotWithShape="0">
                    <a:schemeClr val="tx1"/>
                  </a:outerShdw>
                </a:effectLst>
                <a:latin typeface="Arabia CE" pitchFamily="2" charset="0"/>
              </a:rPr>
              <a:t>  </a:t>
            </a:r>
            <a:r>
              <a:rPr lang="es-ES">
                <a:ln w="0">
                  <a:noFill/>
                </a:ln>
                <a:solidFill>
                  <a:schemeClr val="bg1">
                    <a:lumMod val="85000"/>
                  </a:schemeClr>
                </a:solidFill>
                <a:effectLst>
                  <a:outerShdw blurRad="50800" dist="38100" dir="2700000" algn="tl" rotWithShape="0">
                    <a:schemeClr val="tx1"/>
                  </a:outerShdw>
                </a:effectLst>
                <a:latin typeface="Arabia CE" pitchFamily="2" charset="0"/>
              </a:rPr>
              <a:t>E</a:t>
            </a:r>
            <a:r>
              <a:rPr lang="es-ES" sz="1200" b="1" i="1">
                <a:effectLst>
                  <a:outerShdw blurRad="50800" dist="38100" dir="2700000" algn="tl" rotWithShape="0">
                    <a:schemeClr val="bg1">
                      <a:lumMod val="95000"/>
                      <a:alpha val="40000"/>
                    </a:schemeClr>
                  </a:outerShdw>
                </a:effectLst>
                <a:latin typeface="Brooklyn CE" pitchFamily="2" charset="0"/>
              </a:rPr>
              <a:t>l castillo fue completamente reconstruido en el siglo XV, pero en 1780 fue destruido en un incendio. Fue parcialmente reconstruido en la segunda mitad del siglo XX.</a:t>
            </a:r>
          </a:p>
          <a:p>
            <a:pPr algn="just"/>
            <a:r>
              <a:rPr lang="sk-SK" altLang="sk-SK" sz="1400" i="1">
                <a:solidFill>
                  <a:schemeClr val="bg1"/>
                </a:solidFill>
                <a:latin typeface="Calibri" panose="020F0502020204030204"/>
              </a:rPr>
              <a:t>                                                                        </a:t>
            </a:r>
            <a:r>
              <a:rPr lang="sk-SK" altLang="sk-SK" sz="1400" i="1">
                <a:solidFill>
                  <a:schemeClr val="accent2">
                    <a:lumMod val="50000"/>
                  </a:schemeClr>
                </a:solidFill>
                <a:latin typeface="Calibri" panose="020F0502020204030204"/>
              </a:rPr>
              <a:t>Wikipedia</a:t>
            </a:r>
          </a:p>
        </p:txBody>
      </p:sp>
      <p:sp>
        <p:nvSpPr>
          <p:cNvPr id="13" name="Krajina">
            <a:extLst>
              <a:ext uri="{FF2B5EF4-FFF2-40B4-BE49-F238E27FC236}">
                <a16:creationId xmlns:a16="http://schemas.microsoft.com/office/drawing/2014/main" id="{6CFBC74D-E5EF-4960-8200-39B6A0F131F6}"/>
              </a:ext>
            </a:extLst>
          </p:cNvPr>
          <p:cNvSpPr/>
          <p:nvPr/>
        </p:nvSpPr>
        <p:spPr>
          <a:xfrm>
            <a:off x="6823806" y="971675"/>
            <a:ext cx="4660031" cy="1303809"/>
          </a:xfrm>
          <a:prstGeom prst="rect">
            <a:avLst/>
          </a:prstGeom>
          <a:noFill/>
          <a:ln>
            <a:noFill/>
          </a:ln>
        </p:spPr>
        <p:txBody>
          <a:bodyPr wrap="none" lIns="108000" tIns="36000" rIns="108000" bIns="36000">
            <a:spAutoFit/>
          </a:bodyPr>
          <a:lstStyle/>
          <a:p>
            <a:pPr algn="ctr" defTabSz="864003">
              <a:defRPr/>
            </a:pPr>
            <a:r>
              <a:rPr lang="sk-SK" sz="8000">
                <a:ln w="6350">
                  <a:solidFill>
                    <a:schemeClr val="tx1"/>
                  </a:solidFill>
                </a:ln>
                <a:solidFill>
                  <a:srgbClr val="F5A64A"/>
                </a:solidFill>
                <a:effectLst>
                  <a:outerShdw blurRad="50800" dist="38100" dir="2700000" algn="tl" rotWithShape="0">
                    <a:schemeClr val="tx1">
                      <a:alpha val="60000"/>
                    </a:schemeClr>
                  </a:outerShdw>
                </a:effectLst>
                <a:latin typeface="Castanet" pitchFamily="2" charset="0"/>
              </a:rPr>
              <a:t>Eslovaquia</a:t>
            </a:r>
          </a:p>
        </p:txBody>
      </p:sp>
    </p:spTree>
    <p:extLst>
      <p:ext uri="{BB962C8B-B14F-4D97-AF65-F5344CB8AC3E}">
        <p14:creationId xmlns:p14="http://schemas.microsoft.com/office/powerpoint/2010/main" val="3287201701"/>
      </p:ext>
    </p:extLst>
  </p:cSld>
  <p:clrMapOvr>
    <a:masterClrMapping/>
  </p:clrMapOvr>
  <mc:AlternateContent xmlns:mc="http://schemas.openxmlformats.org/markup-compatibility/2006" xmlns:p14="http://schemas.microsoft.com/office/powerpoint/2010/main">
    <mc:Choice Requires="p14">
      <p:transition spd="slow" p14:dur="2000" advClick="0">
        <p:fad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childTnLst>
                                </p:cTn>
                              </p:par>
                              <p:par>
                                <p:cTn id="8" presetID="23" presetClass="entr" presetSubtype="272" fill="hold" nodeType="withEffect">
                                  <p:stCondLst>
                                    <p:cond delay="3000"/>
                                  </p:stCondLst>
                                  <p:iterate type="lt">
                                    <p:tmPct val="10000"/>
                                  </p:iterate>
                                  <p:childTnLst>
                                    <p:set>
                                      <p:cBhvr>
                                        <p:cTn id="9" dur="1" fill="hold">
                                          <p:stCondLst>
                                            <p:cond delay="0"/>
                                          </p:stCondLst>
                                        </p:cTn>
                                        <p:tgtEl>
                                          <p:spTgt spid="12">
                                            <p:txEl>
                                              <p:pRg st="0" end="0"/>
                                            </p:txEl>
                                          </p:spTgt>
                                        </p:tgtEl>
                                        <p:attrNameLst>
                                          <p:attrName>style.visibility</p:attrName>
                                        </p:attrNameLst>
                                      </p:cBhvr>
                                      <p:to>
                                        <p:strVal val="visible"/>
                                      </p:to>
                                    </p:set>
                                    <p:anim calcmode="lin" valueType="num">
                                      <p:cBhvr>
                                        <p:cTn id="10" dur="500" fill="hold"/>
                                        <p:tgtEl>
                                          <p:spTgt spid="12">
                                            <p:txEl>
                                              <p:pRg st="0" end="0"/>
                                            </p:txEl>
                                          </p:spTgt>
                                        </p:tgtEl>
                                        <p:attrNameLst>
                                          <p:attrName>ppt_w</p:attrName>
                                        </p:attrNameLst>
                                      </p:cBhvr>
                                      <p:tavLst>
                                        <p:tav tm="0">
                                          <p:val>
                                            <p:strVal val="2/3*#ppt_w"/>
                                          </p:val>
                                        </p:tav>
                                        <p:tav tm="100000">
                                          <p:val>
                                            <p:strVal val="#ppt_w"/>
                                          </p:val>
                                        </p:tav>
                                      </p:tavLst>
                                    </p:anim>
                                    <p:anim calcmode="lin" valueType="num">
                                      <p:cBhvr>
                                        <p:cTn id="11" dur="500" fill="hold"/>
                                        <p:tgtEl>
                                          <p:spTgt spid="12">
                                            <p:txEl>
                                              <p:pRg st="0" end="0"/>
                                            </p:txEl>
                                          </p:spTgt>
                                        </p:tgtEl>
                                        <p:attrNameLst>
                                          <p:attrName>ppt_h</p:attrName>
                                        </p:attrNameLst>
                                      </p:cBhvr>
                                      <p:tavLst>
                                        <p:tav tm="0">
                                          <p:val>
                                            <p:strVal val="2/3*#ppt_h"/>
                                          </p:val>
                                        </p:tav>
                                        <p:tav tm="100000">
                                          <p:val>
                                            <p:strVal val="#ppt_h"/>
                                          </p:val>
                                        </p:tav>
                                      </p:tavLst>
                                    </p:anim>
                                  </p:childTnLst>
                                </p:cTn>
                              </p:par>
                            </p:childTnLst>
                          </p:cTn>
                        </p:par>
                        <p:par>
                          <p:cTn id="12" fill="hold">
                            <p:stCondLst>
                              <p:cond delay="18900"/>
                            </p:stCondLst>
                            <p:childTnLst>
                              <p:par>
                                <p:cTn id="13" presetID="23" presetClass="entr" presetSubtype="272" fill="hold" nodeType="afterEffect">
                                  <p:stCondLst>
                                    <p:cond delay="0"/>
                                  </p:stCondLst>
                                  <p:iterate type="lt">
                                    <p:tmPct val="10000"/>
                                  </p:iterate>
                                  <p:childTnLst>
                                    <p:set>
                                      <p:cBhvr>
                                        <p:cTn id="14" dur="1" fill="hold">
                                          <p:stCondLst>
                                            <p:cond delay="0"/>
                                          </p:stCondLst>
                                        </p:cTn>
                                        <p:tgtEl>
                                          <p:spTgt spid="12">
                                            <p:txEl>
                                              <p:pRg st="1" end="1"/>
                                            </p:txEl>
                                          </p:spTgt>
                                        </p:tgtEl>
                                        <p:attrNameLst>
                                          <p:attrName>style.visibility</p:attrName>
                                        </p:attrNameLst>
                                      </p:cBhvr>
                                      <p:to>
                                        <p:strVal val="visible"/>
                                      </p:to>
                                    </p:set>
                                    <p:anim calcmode="lin" valueType="num">
                                      <p:cBhvr>
                                        <p:cTn id="15" dur="500" fill="hold"/>
                                        <p:tgtEl>
                                          <p:spTgt spid="12">
                                            <p:txEl>
                                              <p:pRg st="1" end="1"/>
                                            </p:txEl>
                                          </p:spTgt>
                                        </p:tgtEl>
                                        <p:attrNameLst>
                                          <p:attrName>ppt_w</p:attrName>
                                        </p:attrNameLst>
                                      </p:cBhvr>
                                      <p:tavLst>
                                        <p:tav tm="0">
                                          <p:val>
                                            <p:strVal val="2/3*#ppt_w"/>
                                          </p:val>
                                        </p:tav>
                                        <p:tav tm="100000">
                                          <p:val>
                                            <p:strVal val="#ppt_w"/>
                                          </p:val>
                                        </p:tav>
                                      </p:tavLst>
                                    </p:anim>
                                    <p:anim calcmode="lin" valueType="num">
                                      <p:cBhvr>
                                        <p:cTn id="16" dur="500" fill="hold"/>
                                        <p:tgtEl>
                                          <p:spTgt spid="12">
                                            <p:txEl>
                                              <p:pRg st="1" end="1"/>
                                            </p:txEl>
                                          </p:spTgt>
                                        </p:tgtEl>
                                        <p:attrNameLst>
                                          <p:attrName>ppt_h</p:attrName>
                                        </p:attrNameLst>
                                      </p:cBhvr>
                                      <p:tavLst>
                                        <p:tav tm="0">
                                          <p:val>
                                            <p:strVal val="2/3*#ppt_h"/>
                                          </p:val>
                                        </p:tav>
                                        <p:tav tm="100000">
                                          <p:val>
                                            <p:strVal val="#ppt_h"/>
                                          </p:val>
                                        </p:tav>
                                      </p:tavLst>
                                    </p:anim>
                                  </p:childTnLst>
                                </p:cTn>
                              </p:par>
                            </p:childTnLst>
                          </p:cTn>
                        </p:par>
                        <p:par>
                          <p:cTn id="17" fill="hold">
                            <p:stCondLst>
                              <p:cond delay="37700"/>
                            </p:stCondLst>
                            <p:childTnLst>
                              <p:par>
                                <p:cTn id="18" presetID="23" presetClass="entr" presetSubtype="272" fill="hold" nodeType="afterEffect">
                                  <p:stCondLst>
                                    <p:cond delay="0"/>
                                  </p:stCondLst>
                                  <p:iterate type="lt">
                                    <p:tmPct val="10000"/>
                                  </p:iterate>
                                  <p:childTnLst>
                                    <p:set>
                                      <p:cBhvr>
                                        <p:cTn id="19" dur="1" fill="hold">
                                          <p:stCondLst>
                                            <p:cond delay="0"/>
                                          </p:stCondLst>
                                        </p:cTn>
                                        <p:tgtEl>
                                          <p:spTgt spid="12">
                                            <p:txEl>
                                              <p:pRg st="2" end="2"/>
                                            </p:txEl>
                                          </p:spTgt>
                                        </p:tgtEl>
                                        <p:attrNameLst>
                                          <p:attrName>style.visibility</p:attrName>
                                        </p:attrNameLst>
                                      </p:cBhvr>
                                      <p:to>
                                        <p:strVal val="visible"/>
                                      </p:to>
                                    </p:set>
                                    <p:anim calcmode="lin" valueType="num">
                                      <p:cBhvr>
                                        <p:cTn id="20" dur="500" fill="hold"/>
                                        <p:tgtEl>
                                          <p:spTgt spid="12">
                                            <p:txEl>
                                              <p:pRg st="2" end="2"/>
                                            </p:txEl>
                                          </p:spTgt>
                                        </p:tgtEl>
                                        <p:attrNameLst>
                                          <p:attrName>ppt_w</p:attrName>
                                        </p:attrNameLst>
                                      </p:cBhvr>
                                      <p:tavLst>
                                        <p:tav tm="0">
                                          <p:val>
                                            <p:strVal val="2/3*#ppt_w"/>
                                          </p:val>
                                        </p:tav>
                                        <p:tav tm="100000">
                                          <p:val>
                                            <p:strVal val="#ppt_w"/>
                                          </p:val>
                                        </p:tav>
                                      </p:tavLst>
                                    </p:anim>
                                    <p:anim calcmode="lin" valueType="num">
                                      <p:cBhvr>
                                        <p:cTn id="21" dur="500" fill="hold"/>
                                        <p:tgtEl>
                                          <p:spTgt spid="12">
                                            <p:txEl>
                                              <p:pRg st="2" end="2"/>
                                            </p:txEl>
                                          </p:spTgt>
                                        </p:tgtEl>
                                        <p:attrNameLst>
                                          <p:attrName>ppt_h</p:attrName>
                                        </p:attrNameLst>
                                      </p:cBhvr>
                                      <p:tavLst>
                                        <p:tav tm="0">
                                          <p:val>
                                            <p:strVal val="2/3*#ppt_h"/>
                                          </p:val>
                                        </p:tav>
                                        <p:tav tm="100000">
                                          <p:val>
                                            <p:strVal val="#ppt_h"/>
                                          </p:val>
                                        </p:tav>
                                      </p:tavLst>
                                    </p:anim>
                                  </p:childTnLst>
                                </p:cTn>
                              </p:par>
                            </p:childTnLst>
                          </p:cTn>
                        </p:par>
                        <p:par>
                          <p:cTn id="22" fill="hold">
                            <p:stCondLst>
                              <p:cond delay="45100"/>
                            </p:stCondLst>
                            <p:childTnLst>
                              <p:par>
                                <p:cTn id="23" presetID="42" presetClass="entr" presetSubtype="0" fill="hold" nodeType="afterEffect">
                                  <p:stCondLst>
                                    <p:cond delay="0"/>
                                  </p:stCondLst>
                                  <p:childTnLst>
                                    <p:set>
                                      <p:cBhvr>
                                        <p:cTn id="24" dur="1" fill="hold">
                                          <p:stCondLst>
                                            <p:cond delay="0"/>
                                          </p:stCondLst>
                                        </p:cTn>
                                        <p:tgtEl>
                                          <p:spTgt spid="12">
                                            <p:txEl>
                                              <p:pRg st="3" end="3"/>
                                            </p:txEl>
                                          </p:spTgt>
                                        </p:tgtEl>
                                        <p:attrNameLst>
                                          <p:attrName>style.visibility</p:attrName>
                                        </p:attrNameLst>
                                      </p:cBhvr>
                                      <p:to>
                                        <p:strVal val="visible"/>
                                      </p:to>
                                    </p:set>
                                    <p:animEffect transition="in" filter="fade">
                                      <p:cBhvr>
                                        <p:cTn id="25" dur="1500"/>
                                        <p:tgtEl>
                                          <p:spTgt spid="12">
                                            <p:txEl>
                                              <p:pRg st="3" end="3"/>
                                            </p:txEl>
                                          </p:spTgt>
                                        </p:tgtEl>
                                      </p:cBhvr>
                                    </p:animEffect>
                                    <p:anim calcmode="lin" valueType="num">
                                      <p:cBhvr>
                                        <p:cTn id="26" dur="1500" fill="hold"/>
                                        <p:tgtEl>
                                          <p:spTgt spid="12">
                                            <p:txEl>
                                              <p:pRg st="3" end="3"/>
                                            </p:txEl>
                                          </p:spTgt>
                                        </p:tgtEl>
                                        <p:attrNameLst>
                                          <p:attrName>ppt_x</p:attrName>
                                        </p:attrNameLst>
                                      </p:cBhvr>
                                      <p:tavLst>
                                        <p:tav tm="0">
                                          <p:val>
                                            <p:strVal val="#ppt_x"/>
                                          </p:val>
                                        </p:tav>
                                        <p:tav tm="100000">
                                          <p:val>
                                            <p:strVal val="#ppt_x"/>
                                          </p:val>
                                        </p:tav>
                                      </p:tavLst>
                                    </p:anim>
                                    <p:anim calcmode="lin" valueType="num">
                                      <p:cBhvr>
                                        <p:cTn id="27" dur="1500" fill="hold"/>
                                        <p:tgtEl>
                                          <p:spTgt spid="12">
                                            <p:txEl>
                                              <p:pRg st="3" end="3"/>
                                            </p:txEl>
                                          </p:spTgt>
                                        </p:tgtEl>
                                        <p:attrNameLst>
                                          <p:attrName>ppt_y</p:attrName>
                                        </p:attrNameLst>
                                      </p:cBhvr>
                                      <p:tavLst>
                                        <p:tav tm="0">
                                          <p:val>
                                            <p:strVal val="#ppt_y+.1"/>
                                          </p:val>
                                        </p:tav>
                                        <p:tav tm="100000">
                                          <p:val>
                                            <p:strVal val="#ppt_y"/>
                                          </p:val>
                                        </p:tav>
                                      </p:tavLst>
                                    </p:anim>
                                  </p:childTnLst>
                                </p:cTn>
                              </p:par>
                              <p:par>
                                <p:cTn id="28" presetID="53" presetClass="entr" presetSubtype="16"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2000" fill="hold"/>
                                        <p:tgtEl>
                                          <p:spTgt spid="9"/>
                                        </p:tgtEl>
                                        <p:attrNameLst>
                                          <p:attrName>ppt_w</p:attrName>
                                        </p:attrNameLst>
                                      </p:cBhvr>
                                      <p:tavLst>
                                        <p:tav tm="0">
                                          <p:val>
                                            <p:fltVal val="0"/>
                                          </p:val>
                                        </p:tav>
                                        <p:tav tm="100000">
                                          <p:val>
                                            <p:strVal val="#ppt_w"/>
                                          </p:val>
                                        </p:tav>
                                      </p:tavLst>
                                    </p:anim>
                                    <p:anim calcmode="lin" valueType="num">
                                      <p:cBhvr>
                                        <p:cTn id="31" dur="2000" fill="hold"/>
                                        <p:tgtEl>
                                          <p:spTgt spid="9"/>
                                        </p:tgtEl>
                                        <p:attrNameLst>
                                          <p:attrName>ppt_h</p:attrName>
                                        </p:attrNameLst>
                                      </p:cBhvr>
                                      <p:tavLst>
                                        <p:tav tm="0">
                                          <p:val>
                                            <p:fltVal val="0"/>
                                          </p:val>
                                        </p:tav>
                                        <p:tav tm="100000">
                                          <p:val>
                                            <p:strVal val="#ppt_h"/>
                                          </p:val>
                                        </p:tav>
                                      </p:tavLst>
                                    </p:anim>
                                    <p:animEffect transition="in" filter="fade">
                                      <p:cBhvr>
                                        <p:cTn id="32" dur="2000"/>
                                        <p:tgtEl>
                                          <p:spTgt spid="9"/>
                                        </p:tgtEl>
                                      </p:cBhvr>
                                    </p:animEffect>
                                  </p:childTnLst>
                                </p:cTn>
                              </p:par>
                              <p:par>
                                <p:cTn id="33" presetID="6" presetClass="emph" presetSubtype="0" repeatCount="50000" accel="40000" decel="40000" autoRev="1" fill="remove" nodeType="withEffect">
                                  <p:stCondLst>
                                    <p:cond delay="1000"/>
                                  </p:stCondLst>
                                  <p:childTnLst>
                                    <p:animScale>
                                      <p:cBhvr>
                                        <p:cTn id="34" dur="2000" fill="hold"/>
                                        <p:tgtEl>
                                          <p:spTgt spid="9"/>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Číslo">
            <a:extLst>
              <a:ext uri="{FF2B5EF4-FFF2-40B4-BE49-F238E27FC236}">
                <a16:creationId xmlns:a16="http://schemas.microsoft.com/office/drawing/2014/main" id="{F6552C9E-A355-4882-B1E5-BE2F96F23B0A}"/>
              </a:ext>
            </a:extLst>
          </p:cNvPr>
          <p:cNvSpPr/>
          <p:nvPr/>
        </p:nvSpPr>
        <p:spPr>
          <a:xfrm rot="21136632">
            <a:off x="718931" y="564876"/>
            <a:ext cx="1773184" cy="943843"/>
          </a:xfrm>
          <a:prstGeom prst="ellipse">
            <a:avLst/>
          </a:prstGeom>
          <a:solidFill>
            <a:srgbClr val="A95227"/>
          </a:solidFill>
          <a:ln>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64003">
              <a:defRPr/>
            </a:pPr>
            <a:r>
              <a:rPr lang="sk-SK" sz="5669">
                <a:ln w="0" cmpd="sng">
                  <a:solidFill>
                    <a:schemeClr val="tx1"/>
                  </a:solidFill>
                </a:ln>
                <a:solidFill>
                  <a:srgbClr val="F5A64A"/>
                </a:solidFill>
                <a:latin typeface="BalloPEEExtBol" pitchFamily="2" charset="0"/>
              </a:rPr>
              <a:t>08</a:t>
            </a:r>
          </a:p>
        </p:txBody>
      </p:sp>
      <p:pic>
        <p:nvPicPr>
          <p:cNvPr id="17" name="Ozdoba">
            <a:extLst>
              <a:ext uri="{FF2B5EF4-FFF2-40B4-BE49-F238E27FC236}">
                <a16:creationId xmlns:a16="http://schemas.microsoft.com/office/drawing/2014/main" id="{5651F226-7223-4E9C-8652-C4C6853EC88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6084" y="5567020"/>
            <a:ext cx="847858" cy="870169"/>
          </a:xfrm>
          <a:prstGeom prst="rect">
            <a:avLst/>
          </a:prstGeom>
          <a:noFill/>
          <a:effectLst>
            <a:outerShdw blurRad="50800" dist="38100" dir="2700000" algn="tl" rotWithShape="0">
              <a:prstClr val="black">
                <a:alpha val="60000"/>
              </a:prstClr>
            </a:outerShdw>
          </a:effectLst>
        </p:spPr>
      </p:pic>
      <p:sp>
        <p:nvSpPr>
          <p:cNvPr id="18" name="Miesto">
            <a:extLst>
              <a:ext uri="{FF2B5EF4-FFF2-40B4-BE49-F238E27FC236}">
                <a16:creationId xmlns:a16="http://schemas.microsoft.com/office/drawing/2014/main" id="{DA501F78-5C88-4C8A-8590-8F3D93C8B01E}"/>
              </a:ext>
            </a:extLst>
          </p:cNvPr>
          <p:cNvSpPr/>
          <p:nvPr/>
        </p:nvSpPr>
        <p:spPr>
          <a:xfrm rot="21018722">
            <a:off x="664511" y="3384298"/>
            <a:ext cx="5389397" cy="1010577"/>
          </a:xfrm>
          <a:prstGeom prst="rect">
            <a:avLst/>
          </a:prstGeom>
          <a:noFill/>
          <a:ln>
            <a:noFill/>
          </a:ln>
        </p:spPr>
        <p:txBody>
          <a:bodyPr wrap="none" lIns="108000" tIns="43202" rIns="108000" bIns="43202">
            <a:spAutoFit/>
          </a:bodyPr>
          <a:lstStyle/>
          <a:p>
            <a:pPr defTabSz="562722">
              <a:defRPr/>
            </a:pPr>
            <a:r>
              <a:rPr lang="sk-SK" sz="6000">
                <a:ln w="6350">
                  <a:solidFill>
                    <a:schemeClr val="tx1"/>
                  </a:solidFill>
                </a:ln>
                <a:solidFill>
                  <a:srgbClr val="F5A64A"/>
                </a:solidFill>
                <a:effectLst>
                  <a:outerShdw blurRad="50800" dist="38100" dir="2700000" algn="tl" rotWithShape="0">
                    <a:schemeClr val="tx1">
                      <a:alpha val="60000"/>
                    </a:schemeClr>
                  </a:outerShdw>
                </a:effectLst>
                <a:latin typeface="Castanet" pitchFamily="2" charset="0"/>
              </a:rPr>
              <a:t>Château de Spiš</a:t>
            </a:r>
          </a:p>
        </p:txBody>
      </p:sp>
      <p:sp>
        <p:nvSpPr>
          <p:cNvPr id="19" name="Krajina">
            <a:extLst>
              <a:ext uri="{FF2B5EF4-FFF2-40B4-BE49-F238E27FC236}">
                <a16:creationId xmlns:a16="http://schemas.microsoft.com/office/drawing/2014/main" id="{AC5C6398-6CC9-4302-9AFF-56B0B9D5A5DC}"/>
              </a:ext>
            </a:extLst>
          </p:cNvPr>
          <p:cNvSpPr/>
          <p:nvPr/>
        </p:nvSpPr>
        <p:spPr>
          <a:xfrm>
            <a:off x="7052234" y="971675"/>
            <a:ext cx="4203176" cy="1303809"/>
          </a:xfrm>
          <a:prstGeom prst="rect">
            <a:avLst/>
          </a:prstGeom>
          <a:noFill/>
          <a:ln>
            <a:noFill/>
          </a:ln>
        </p:spPr>
        <p:txBody>
          <a:bodyPr wrap="none" lIns="108000" tIns="36000" rIns="108000" bIns="36000">
            <a:spAutoFit/>
          </a:bodyPr>
          <a:lstStyle/>
          <a:p>
            <a:pPr algn="ctr" defTabSz="864003">
              <a:defRPr/>
            </a:pPr>
            <a:r>
              <a:rPr lang="sk-SK" sz="8000">
                <a:ln w="6350">
                  <a:solidFill>
                    <a:schemeClr val="tx1"/>
                  </a:solidFill>
                </a:ln>
                <a:solidFill>
                  <a:srgbClr val="F5A64A"/>
                </a:solidFill>
                <a:effectLst>
                  <a:outerShdw blurRad="50800" dist="38100" dir="2700000" algn="tl" rotWithShape="0">
                    <a:schemeClr val="tx1">
                      <a:alpha val="60000"/>
                    </a:schemeClr>
                  </a:outerShdw>
                </a:effectLst>
                <a:latin typeface="Castanet" pitchFamily="2" charset="0"/>
              </a:rPr>
              <a:t>Slovaquie</a:t>
            </a:r>
          </a:p>
        </p:txBody>
      </p:sp>
      <p:pic>
        <p:nvPicPr>
          <p:cNvPr id="20" name="Kresba">
            <a:extLst>
              <a:ext uri="{FF2B5EF4-FFF2-40B4-BE49-F238E27FC236}">
                <a16:creationId xmlns:a16="http://schemas.microsoft.com/office/drawing/2014/main" id="{C8E78E70-B8D3-48E1-9546-B7F465BAA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18414" y="2656589"/>
            <a:ext cx="4870811" cy="2743890"/>
          </a:xfrm>
          <a:prstGeom prst="rect">
            <a:avLst/>
          </a:prstGeom>
          <a:ln w="44450" cmpd="sng">
            <a:solidFill>
              <a:schemeClr val="accent6">
                <a:lumMod val="20000"/>
                <a:lumOff val="80000"/>
              </a:schemeClr>
            </a:solidFill>
          </a:ln>
          <a:effectLst>
            <a:outerShdw blurRad="254000" dist="190500" dir="2700000" algn="tl" rotWithShape="0">
              <a:srgbClr val="333333">
                <a:alpha val="95000"/>
              </a:srgbClr>
            </a:outerShdw>
          </a:effectLst>
        </p:spPr>
      </p:pic>
    </p:spTree>
    <p:extLst>
      <p:ext uri="{BB962C8B-B14F-4D97-AF65-F5344CB8AC3E}">
        <p14:creationId xmlns:p14="http://schemas.microsoft.com/office/powerpoint/2010/main" val="2753800935"/>
      </p:ext>
    </p:extLst>
  </p:cSld>
  <p:clrMapOvr>
    <a:masterClrMapping/>
  </p:clrMapOvr>
  <p:transition spd="slow"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1000"/>
                                  </p:stCondLst>
                                  <p:iterate type="lt">
                                    <p:tmAbs val="400"/>
                                  </p:iterate>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pic>
        <p:nvPicPr>
          <p:cNvPr id="8" name="Kresba">
            <a:extLst>
              <a:ext uri="{FF2B5EF4-FFF2-40B4-BE49-F238E27FC236}">
                <a16:creationId xmlns:a16="http://schemas.microsoft.com/office/drawing/2014/main" id="{013CDC11-37CA-4736-A712-EEF3650B3EA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8414" y="2656589"/>
            <a:ext cx="4870811" cy="2743890"/>
          </a:xfrm>
          <a:prstGeom prst="rect">
            <a:avLst/>
          </a:prstGeom>
          <a:ln w="44450" cmpd="sng">
            <a:solidFill>
              <a:schemeClr val="accent6">
                <a:lumMod val="20000"/>
                <a:lumOff val="80000"/>
              </a:schemeClr>
            </a:solidFill>
          </a:ln>
          <a:effectLst>
            <a:outerShdw blurRad="254000" dist="190500" dir="2700000" algn="tl" rotWithShape="0">
              <a:srgbClr val="333333">
                <a:alpha val="95000"/>
              </a:srgbClr>
            </a:outerShdw>
          </a:effectLst>
        </p:spPr>
      </p:pic>
      <p:pic>
        <p:nvPicPr>
          <p:cNvPr id="14" name="FRA">
            <a:hlinkClick r:id="rId5" action="ppaction://hlinksldjump"/>
            <a:extLst>
              <a:ext uri="{FF2B5EF4-FFF2-40B4-BE49-F238E27FC236}">
                <a16:creationId xmlns:a16="http://schemas.microsoft.com/office/drawing/2014/main" id="{291C04BA-D878-4A60-B0A7-885AEFD5B93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447634" y="6248348"/>
            <a:ext cx="510256" cy="340171"/>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1" name="Pergamen">
            <a:extLst>
              <a:ext uri="{FF2B5EF4-FFF2-40B4-BE49-F238E27FC236}">
                <a16:creationId xmlns:a16="http://schemas.microsoft.com/office/drawing/2014/main" id="{36DB9614-0691-4503-8464-3268966B833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91290" y="491016"/>
            <a:ext cx="5239478" cy="6097503"/>
          </a:xfrm>
          <a:prstGeom prst="rect">
            <a:avLst/>
          </a:prstGeom>
        </p:spPr>
      </p:pic>
      <p:sp>
        <p:nvSpPr>
          <p:cNvPr id="12" name="Popis SVK">
            <a:extLst>
              <a:ext uri="{FF2B5EF4-FFF2-40B4-BE49-F238E27FC236}">
                <a16:creationId xmlns:a16="http://schemas.microsoft.com/office/drawing/2014/main" id="{C5A60013-46E0-4B29-80A6-B2E9BC15999F}"/>
              </a:ext>
            </a:extLst>
          </p:cNvPr>
          <p:cNvSpPr txBox="1"/>
          <p:nvPr/>
        </p:nvSpPr>
        <p:spPr>
          <a:xfrm>
            <a:off x="1336094" y="1385331"/>
            <a:ext cx="4149869" cy="4308872"/>
          </a:xfrm>
          <a:prstGeom prst="rect">
            <a:avLst/>
          </a:prstGeom>
          <a:noFill/>
          <a:effectLst/>
        </p:spPr>
        <p:txBody>
          <a:bodyPr wrap="square" rtlCol="0">
            <a:spAutoFit/>
          </a:bodyPr>
          <a:lstStyle/>
          <a:p>
            <a:pPr algn="just"/>
            <a:r>
              <a:rPr lang="sk-SK" sz="3600">
                <a:ln>
                  <a:solidFill>
                    <a:prstClr val="black">
                      <a:lumMod val="65000"/>
                      <a:lumOff val="35000"/>
                    </a:prstClr>
                  </a:solidFill>
                </a:ln>
                <a:solidFill>
                  <a:prstClr val="white">
                    <a:lumMod val="95000"/>
                  </a:prstClr>
                </a:solidFill>
                <a:effectLst>
                  <a:outerShdw blurRad="38100" dist="38100" dir="2700000" algn="tl">
                    <a:srgbClr val="000000"/>
                  </a:outerShdw>
                </a:effectLst>
                <a:latin typeface="Arabia CE" pitchFamily="2" charset="0"/>
              </a:rPr>
              <a:t>  </a:t>
            </a:r>
            <a:r>
              <a:rPr lang="sk-SK" sz="2800">
                <a:ln>
                  <a:solidFill>
                    <a:schemeClr val="bg1"/>
                  </a:solidFill>
                </a:ln>
                <a:solidFill>
                  <a:srgbClr val="FF0000"/>
                </a:solidFill>
                <a:effectLst>
                  <a:outerShdw blurRad="38100" dist="38100" dir="2700000" algn="tl">
                    <a:srgbClr val="000000"/>
                  </a:outerShdw>
                </a:effectLst>
                <a:latin typeface="Arabia CE" pitchFamily="2" charset="0"/>
              </a:rPr>
              <a:t>L</a:t>
            </a:r>
            <a:r>
              <a:rPr lang="fr-FR" sz="1200" b="1" i="1">
                <a:effectLst>
                  <a:outerShdw blurRad="50800" dist="38100" dir="2700000" algn="tl" rotWithShape="0">
                    <a:schemeClr val="bg1">
                      <a:lumMod val="95000"/>
                      <a:alpha val="40000"/>
                    </a:schemeClr>
                  </a:outerShdw>
                </a:effectLst>
                <a:latin typeface="Brooklyn CE" pitchFamily="2" charset="0"/>
              </a:rPr>
              <a:t>es ruines du château de Spiš en Slovaquie orientale sont de plus importants sites fortifiés en Europe centrale (41 426 m²). Elles dominent le bourg Spišské Podhradie et le village de Žehra dans la région de Spiš. Le château se trouve depuis 1993sur la liste du patrimoine culturel UNESCO.</a:t>
            </a:r>
          </a:p>
          <a:p>
            <a:pPr algn="just"/>
            <a:r>
              <a:rPr lang="sk-SK">
                <a:ln w="0">
                  <a:noFill/>
                </a:ln>
                <a:solidFill>
                  <a:schemeClr val="bg1">
                    <a:lumMod val="85000"/>
                  </a:schemeClr>
                </a:solidFill>
                <a:effectLst>
                  <a:outerShdw blurRad="50800" dist="38100" dir="2700000" algn="tl" rotWithShape="0">
                    <a:schemeClr val="tx1"/>
                  </a:outerShdw>
                </a:effectLst>
                <a:latin typeface="Arabia CE" pitchFamily="2" charset="0"/>
              </a:rPr>
              <a:t>  </a:t>
            </a:r>
            <a:r>
              <a:rPr lang="fr-FR">
                <a:ln w="0">
                  <a:noFill/>
                </a:ln>
                <a:solidFill>
                  <a:schemeClr val="bg1">
                    <a:lumMod val="85000"/>
                  </a:schemeClr>
                </a:solidFill>
                <a:effectLst>
                  <a:outerShdw blurRad="50800" dist="38100" dir="2700000" algn="tl" rotWithShape="0">
                    <a:schemeClr val="tx1"/>
                  </a:outerShdw>
                </a:effectLst>
                <a:latin typeface="Arabia CE" pitchFamily="2" charset="0"/>
              </a:rPr>
              <a:t>L</a:t>
            </a:r>
            <a:r>
              <a:rPr lang="sk-SK" sz="1200" b="1" i="1">
                <a:effectLst>
                  <a:outerShdw blurRad="50800" dist="38100" dir="2700000" algn="tl" rotWithShape="0">
                    <a:schemeClr val="bg1">
                      <a:lumMod val="95000"/>
                      <a:alpha val="40000"/>
                    </a:schemeClr>
                  </a:outerShdw>
                </a:effectLst>
                <a:latin typeface="Brooklyn CE" pitchFamily="2" charset="0"/>
              </a:rPr>
              <a:t>e c</a:t>
            </a:r>
            <a:r>
              <a:rPr lang="fr-FR" sz="1200" b="1" i="1">
                <a:effectLst>
                  <a:outerShdw blurRad="50800" dist="38100" dir="2700000" algn="tl" rotWithShape="0">
                    <a:schemeClr val="bg1">
                      <a:lumMod val="95000"/>
                      <a:alpha val="40000"/>
                    </a:schemeClr>
                  </a:outerShdw>
                </a:effectLst>
                <a:latin typeface="Brooklyn CE" pitchFamily="2" charset="0"/>
              </a:rPr>
              <a:t>hâteau de Spiš fut bâti en 12ème siècle sur la base d’un château plus ancien. Il était le centre politique, administratif, économique et culturel du comté Szepes et faisait partie du Royaume de Hongrie. Initiallement, le château fut bâti en style romain avec fortifications, palace romanesque à deux étages et basilica romanesque-gothique à trois nefs dans la deuxième moitié du 12ème siècle.</a:t>
            </a:r>
          </a:p>
          <a:p>
            <a:pPr algn="just"/>
            <a:r>
              <a:rPr lang="sk-SK">
                <a:ln w="0">
                  <a:noFill/>
                </a:ln>
                <a:solidFill>
                  <a:schemeClr val="bg1">
                    <a:lumMod val="85000"/>
                  </a:schemeClr>
                </a:solidFill>
                <a:effectLst>
                  <a:outerShdw blurRad="50800" dist="38100" dir="2700000" algn="tl" rotWithShape="0">
                    <a:schemeClr val="tx1"/>
                  </a:outerShdw>
                </a:effectLst>
                <a:latin typeface="Arabia CE" pitchFamily="2" charset="0"/>
              </a:rPr>
              <a:t>  </a:t>
            </a:r>
            <a:r>
              <a:rPr lang="fr-FR">
                <a:ln w="0">
                  <a:noFill/>
                </a:ln>
                <a:solidFill>
                  <a:schemeClr val="bg1">
                    <a:lumMod val="85000"/>
                  </a:schemeClr>
                </a:solidFill>
                <a:effectLst>
                  <a:outerShdw blurRad="50800" dist="38100" dir="2700000" algn="tl" rotWithShape="0">
                    <a:schemeClr val="tx1"/>
                  </a:outerShdw>
                </a:effectLst>
                <a:latin typeface="Arabia CE" pitchFamily="2" charset="0"/>
              </a:rPr>
              <a:t>L</a:t>
            </a:r>
            <a:r>
              <a:rPr lang="sk-SK" sz="1200" b="1" i="1">
                <a:effectLst>
                  <a:outerShdw blurRad="50800" dist="38100" dir="2700000" algn="tl" rotWithShape="0">
                    <a:schemeClr val="bg1">
                      <a:lumMod val="95000"/>
                      <a:alpha val="40000"/>
                    </a:schemeClr>
                  </a:outerShdw>
                </a:effectLst>
                <a:latin typeface="Brooklyn CE" pitchFamily="2" charset="0"/>
              </a:rPr>
              <a:t>e c</a:t>
            </a:r>
            <a:r>
              <a:rPr lang="fr-FR" sz="1200" b="1" i="1">
                <a:effectLst>
                  <a:outerShdw blurRad="50800" dist="38100" dir="2700000" algn="tl" rotWithShape="0">
                    <a:schemeClr val="bg1">
                      <a:lumMod val="95000"/>
                      <a:alpha val="40000"/>
                    </a:schemeClr>
                  </a:outerShdw>
                </a:effectLst>
                <a:latin typeface="Brooklyn CE" pitchFamily="2" charset="0"/>
              </a:rPr>
              <a:t>hâteau était complétement reconstruit au cours du 15ème siècle et détruit en 1780 par l’incendie pour être partiellement reconstruit pendant la deuxième moitié du 20ème siècle.</a:t>
            </a:r>
          </a:p>
          <a:p>
            <a:pPr algn="just"/>
            <a:endParaRPr lang="sk-SK" altLang="sk-SK" sz="800" i="1">
              <a:solidFill>
                <a:schemeClr val="bg1"/>
              </a:solidFill>
              <a:latin typeface="Calibri" panose="020F0502020204030204"/>
            </a:endParaRPr>
          </a:p>
          <a:p>
            <a:pPr algn="just"/>
            <a:r>
              <a:rPr lang="sk-SK" altLang="sk-SK" sz="1400" i="1">
                <a:solidFill>
                  <a:schemeClr val="bg1"/>
                </a:solidFill>
                <a:latin typeface="Calibri" panose="020F0502020204030204"/>
              </a:rPr>
              <a:t>                                                                   </a:t>
            </a:r>
            <a:r>
              <a:rPr lang="sk-SK" altLang="sk-SK" sz="1400" i="1">
                <a:solidFill>
                  <a:schemeClr val="accent2">
                    <a:lumMod val="50000"/>
                  </a:schemeClr>
                </a:solidFill>
                <a:latin typeface="Calibri" panose="020F0502020204030204"/>
              </a:rPr>
              <a:t>Wikipedia</a:t>
            </a:r>
          </a:p>
        </p:txBody>
      </p:sp>
      <p:sp>
        <p:nvSpPr>
          <p:cNvPr id="13" name="Krajina">
            <a:extLst>
              <a:ext uri="{FF2B5EF4-FFF2-40B4-BE49-F238E27FC236}">
                <a16:creationId xmlns:a16="http://schemas.microsoft.com/office/drawing/2014/main" id="{6CFBC74D-E5EF-4960-8200-39B6A0F131F6}"/>
              </a:ext>
            </a:extLst>
          </p:cNvPr>
          <p:cNvSpPr/>
          <p:nvPr/>
        </p:nvSpPr>
        <p:spPr>
          <a:xfrm>
            <a:off x="7052236" y="971675"/>
            <a:ext cx="4203176" cy="1303809"/>
          </a:xfrm>
          <a:prstGeom prst="rect">
            <a:avLst/>
          </a:prstGeom>
          <a:noFill/>
          <a:ln>
            <a:noFill/>
          </a:ln>
        </p:spPr>
        <p:txBody>
          <a:bodyPr wrap="none" lIns="108000" tIns="36000" rIns="108000" bIns="36000">
            <a:spAutoFit/>
          </a:bodyPr>
          <a:lstStyle/>
          <a:p>
            <a:pPr algn="ctr" defTabSz="864003">
              <a:defRPr/>
            </a:pPr>
            <a:r>
              <a:rPr lang="sk-SK" sz="8000">
                <a:ln w="6350">
                  <a:solidFill>
                    <a:schemeClr val="tx1"/>
                  </a:solidFill>
                </a:ln>
                <a:solidFill>
                  <a:srgbClr val="F5A64A"/>
                </a:solidFill>
                <a:effectLst>
                  <a:outerShdw blurRad="50800" dist="38100" dir="2700000" algn="tl" rotWithShape="0">
                    <a:schemeClr val="tx1">
                      <a:alpha val="60000"/>
                    </a:schemeClr>
                  </a:outerShdw>
                </a:effectLst>
                <a:latin typeface="Castanet" pitchFamily="2" charset="0"/>
              </a:rPr>
              <a:t>Slovaquie</a:t>
            </a:r>
          </a:p>
        </p:txBody>
      </p:sp>
    </p:spTree>
    <p:extLst>
      <p:ext uri="{BB962C8B-B14F-4D97-AF65-F5344CB8AC3E}">
        <p14:creationId xmlns:p14="http://schemas.microsoft.com/office/powerpoint/2010/main" val="298909538"/>
      </p:ext>
    </p:extLst>
  </p:cSld>
  <p:clrMapOvr>
    <a:masterClrMapping/>
  </p:clrMapOvr>
  <mc:AlternateContent xmlns:mc="http://schemas.openxmlformats.org/markup-compatibility/2006" xmlns:p14="http://schemas.microsoft.com/office/powerpoint/2010/main">
    <mc:Choice Requires="p14">
      <p:transition spd="slow" p14:dur="2000" advClick="0">
        <p:fad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childTnLst>
                                </p:cTn>
                              </p:par>
                              <p:par>
                                <p:cTn id="8" presetID="23" presetClass="entr" presetSubtype="272" fill="hold" nodeType="withEffect">
                                  <p:stCondLst>
                                    <p:cond delay="3000"/>
                                  </p:stCondLst>
                                  <p:iterate type="lt">
                                    <p:tmPct val="10000"/>
                                  </p:iterate>
                                  <p:childTnLst>
                                    <p:set>
                                      <p:cBhvr>
                                        <p:cTn id="9" dur="1" fill="hold">
                                          <p:stCondLst>
                                            <p:cond delay="0"/>
                                          </p:stCondLst>
                                        </p:cTn>
                                        <p:tgtEl>
                                          <p:spTgt spid="12">
                                            <p:txEl>
                                              <p:pRg st="0" end="0"/>
                                            </p:txEl>
                                          </p:spTgt>
                                        </p:tgtEl>
                                        <p:attrNameLst>
                                          <p:attrName>style.visibility</p:attrName>
                                        </p:attrNameLst>
                                      </p:cBhvr>
                                      <p:to>
                                        <p:strVal val="visible"/>
                                      </p:to>
                                    </p:set>
                                    <p:anim calcmode="lin" valueType="num">
                                      <p:cBhvr>
                                        <p:cTn id="10" dur="500" fill="hold"/>
                                        <p:tgtEl>
                                          <p:spTgt spid="12">
                                            <p:txEl>
                                              <p:pRg st="0" end="0"/>
                                            </p:txEl>
                                          </p:spTgt>
                                        </p:tgtEl>
                                        <p:attrNameLst>
                                          <p:attrName>ppt_w</p:attrName>
                                        </p:attrNameLst>
                                      </p:cBhvr>
                                      <p:tavLst>
                                        <p:tav tm="0">
                                          <p:val>
                                            <p:strVal val="2/3*#ppt_w"/>
                                          </p:val>
                                        </p:tav>
                                        <p:tav tm="100000">
                                          <p:val>
                                            <p:strVal val="#ppt_w"/>
                                          </p:val>
                                        </p:tav>
                                      </p:tavLst>
                                    </p:anim>
                                    <p:anim calcmode="lin" valueType="num">
                                      <p:cBhvr>
                                        <p:cTn id="11" dur="500" fill="hold"/>
                                        <p:tgtEl>
                                          <p:spTgt spid="12">
                                            <p:txEl>
                                              <p:pRg st="0" end="0"/>
                                            </p:txEl>
                                          </p:spTgt>
                                        </p:tgtEl>
                                        <p:attrNameLst>
                                          <p:attrName>ppt_h</p:attrName>
                                        </p:attrNameLst>
                                      </p:cBhvr>
                                      <p:tavLst>
                                        <p:tav tm="0">
                                          <p:val>
                                            <p:strVal val="2/3*#ppt_h"/>
                                          </p:val>
                                        </p:tav>
                                        <p:tav tm="100000">
                                          <p:val>
                                            <p:strVal val="#ppt_h"/>
                                          </p:val>
                                        </p:tav>
                                      </p:tavLst>
                                    </p:anim>
                                  </p:childTnLst>
                                </p:cTn>
                              </p:par>
                            </p:childTnLst>
                          </p:cTn>
                        </p:par>
                        <p:par>
                          <p:cTn id="12" fill="hold">
                            <p:stCondLst>
                              <p:cond delay="15500"/>
                            </p:stCondLst>
                            <p:childTnLst>
                              <p:par>
                                <p:cTn id="13" presetID="23" presetClass="entr" presetSubtype="272" fill="hold" nodeType="afterEffect">
                                  <p:stCondLst>
                                    <p:cond delay="0"/>
                                  </p:stCondLst>
                                  <p:iterate type="lt">
                                    <p:tmPct val="10000"/>
                                  </p:iterate>
                                  <p:childTnLst>
                                    <p:set>
                                      <p:cBhvr>
                                        <p:cTn id="14" dur="1" fill="hold">
                                          <p:stCondLst>
                                            <p:cond delay="0"/>
                                          </p:stCondLst>
                                        </p:cTn>
                                        <p:tgtEl>
                                          <p:spTgt spid="12">
                                            <p:txEl>
                                              <p:pRg st="1" end="1"/>
                                            </p:txEl>
                                          </p:spTgt>
                                        </p:tgtEl>
                                        <p:attrNameLst>
                                          <p:attrName>style.visibility</p:attrName>
                                        </p:attrNameLst>
                                      </p:cBhvr>
                                      <p:to>
                                        <p:strVal val="visible"/>
                                      </p:to>
                                    </p:set>
                                    <p:anim calcmode="lin" valueType="num">
                                      <p:cBhvr>
                                        <p:cTn id="15" dur="500" fill="hold"/>
                                        <p:tgtEl>
                                          <p:spTgt spid="12">
                                            <p:txEl>
                                              <p:pRg st="1" end="1"/>
                                            </p:txEl>
                                          </p:spTgt>
                                        </p:tgtEl>
                                        <p:attrNameLst>
                                          <p:attrName>ppt_w</p:attrName>
                                        </p:attrNameLst>
                                      </p:cBhvr>
                                      <p:tavLst>
                                        <p:tav tm="0">
                                          <p:val>
                                            <p:strVal val="2/3*#ppt_w"/>
                                          </p:val>
                                        </p:tav>
                                        <p:tav tm="100000">
                                          <p:val>
                                            <p:strVal val="#ppt_w"/>
                                          </p:val>
                                        </p:tav>
                                      </p:tavLst>
                                    </p:anim>
                                    <p:anim calcmode="lin" valueType="num">
                                      <p:cBhvr>
                                        <p:cTn id="16" dur="500" fill="hold"/>
                                        <p:tgtEl>
                                          <p:spTgt spid="12">
                                            <p:txEl>
                                              <p:pRg st="1" end="1"/>
                                            </p:txEl>
                                          </p:spTgt>
                                        </p:tgtEl>
                                        <p:attrNameLst>
                                          <p:attrName>ppt_h</p:attrName>
                                        </p:attrNameLst>
                                      </p:cBhvr>
                                      <p:tavLst>
                                        <p:tav tm="0">
                                          <p:val>
                                            <p:strVal val="2/3*#ppt_h"/>
                                          </p:val>
                                        </p:tav>
                                        <p:tav tm="100000">
                                          <p:val>
                                            <p:strVal val="#ppt_h"/>
                                          </p:val>
                                        </p:tav>
                                      </p:tavLst>
                                    </p:anim>
                                  </p:childTnLst>
                                </p:cTn>
                              </p:par>
                            </p:childTnLst>
                          </p:cTn>
                        </p:par>
                        <p:par>
                          <p:cTn id="17" fill="hold">
                            <p:stCondLst>
                              <p:cond delay="32650"/>
                            </p:stCondLst>
                            <p:childTnLst>
                              <p:par>
                                <p:cTn id="18" presetID="23" presetClass="entr" presetSubtype="272" fill="hold" nodeType="afterEffect">
                                  <p:stCondLst>
                                    <p:cond delay="0"/>
                                  </p:stCondLst>
                                  <p:iterate type="lt">
                                    <p:tmPct val="10000"/>
                                  </p:iterate>
                                  <p:childTnLst>
                                    <p:set>
                                      <p:cBhvr>
                                        <p:cTn id="19" dur="1" fill="hold">
                                          <p:stCondLst>
                                            <p:cond delay="0"/>
                                          </p:stCondLst>
                                        </p:cTn>
                                        <p:tgtEl>
                                          <p:spTgt spid="12">
                                            <p:txEl>
                                              <p:pRg st="2" end="2"/>
                                            </p:txEl>
                                          </p:spTgt>
                                        </p:tgtEl>
                                        <p:attrNameLst>
                                          <p:attrName>style.visibility</p:attrName>
                                        </p:attrNameLst>
                                      </p:cBhvr>
                                      <p:to>
                                        <p:strVal val="visible"/>
                                      </p:to>
                                    </p:set>
                                    <p:anim calcmode="lin" valueType="num">
                                      <p:cBhvr>
                                        <p:cTn id="20" dur="500" fill="hold"/>
                                        <p:tgtEl>
                                          <p:spTgt spid="12">
                                            <p:txEl>
                                              <p:pRg st="2" end="2"/>
                                            </p:txEl>
                                          </p:spTgt>
                                        </p:tgtEl>
                                        <p:attrNameLst>
                                          <p:attrName>ppt_w</p:attrName>
                                        </p:attrNameLst>
                                      </p:cBhvr>
                                      <p:tavLst>
                                        <p:tav tm="0">
                                          <p:val>
                                            <p:strVal val="2/3*#ppt_w"/>
                                          </p:val>
                                        </p:tav>
                                        <p:tav tm="100000">
                                          <p:val>
                                            <p:strVal val="#ppt_w"/>
                                          </p:val>
                                        </p:tav>
                                      </p:tavLst>
                                    </p:anim>
                                    <p:anim calcmode="lin" valueType="num">
                                      <p:cBhvr>
                                        <p:cTn id="21" dur="500" fill="hold"/>
                                        <p:tgtEl>
                                          <p:spTgt spid="12">
                                            <p:txEl>
                                              <p:pRg st="2" end="2"/>
                                            </p:txEl>
                                          </p:spTgt>
                                        </p:tgtEl>
                                        <p:attrNameLst>
                                          <p:attrName>ppt_h</p:attrName>
                                        </p:attrNameLst>
                                      </p:cBhvr>
                                      <p:tavLst>
                                        <p:tav tm="0">
                                          <p:val>
                                            <p:strVal val="2/3*#ppt_h"/>
                                          </p:val>
                                        </p:tav>
                                        <p:tav tm="100000">
                                          <p:val>
                                            <p:strVal val="#ppt_h"/>
                                          </p:val>
                                        </p:tav>
                                      </p:tavLst>
                                    </p:anim>
                                  </p:childTnLst>
                                </p:cTn>
                              </p:par>
                            </p:childTnLst>
                          </p:cTn>
                        </p:par>
                        <p:par>
                          <p:cTn id="22" fill="hold">
                            <p:stCondLst>
                              <p:cond delay="40800"/>
                            </p:stCondLst>
                            <p:childTnLst>
                              <p:par>
                                <p:cTn id="23" presetID="42" presetClass="entr" presetSubtype="0" fill="hold" nodeType="afterEffect">
                                  <p:stCondLst>
                                    <p:cond delay="0"/>
                                  </p:stCondLst>
                                  <p:childTnLst>
                                    <p:set>
                                      <p:cBhvr>
                                        <p:cTn id="24" dur="1" fill="hold">
                                          <p:stCondLst>
                                            <p:cond delay="0"/>
                                          </p:stCondLst>
                                        </p:cTn>
                                        <p:tgtEl>
                                          <p:spTgt spid="12">
                                            <p:txEl>
                                              <p:pRg st="4" end="4"/>
                                            </p:txEl>
                                          </p:spTgt>
                                        </p:tgtEl>
                                        <p:attrNameLst>
                                          <p:attrName>style.visibility</p:attrName>
                                        </p:attrNameLst>
                                      </p:cBhvr>
                                      <p:to>
                                        <p:strVal val="visible"/>
                                      </p:to>
                                    </p:set>
                                    <p:animEffect transition="in" filter="fade">
                                      <p:cBhvr>
                                        <p:cTn id="25" dur="1500"/>
                                        <p:tgtEl>
                                          <p:spTgt spid="12">
                                            <p:txEl>
                                              <p:pRg st="4" end="4"/>
                                            </p:txEl>
                                          </p:spTgt>
                                        </p:tgtEl>
                                      </p:cBhvr>
                                    </p:animEffect>
                                    <p:anim calcmode="lin" valueType="num">
                                      <p:cBhvr>
                                        <p:cTn id="26" dur="1500" fill="hold"/>
                                        <p:tgtEl>
                                          <p:spTgt spid="12">
                                            <p:txEl>
                                              <p:pRg st="4" end="4"/>
                                            </p:txEl>
                                          </p:spTgt>
                                        </p:tgtEl>
                                        <p:attrNameLst>
                                          <p:attrName>ppt_x</p:attrName>
                                        </p:attrNameLst>
                                      </p:cBhvr>
                                      <p:tavLst>
                                        <p:tav tm="0">
                                          <p:val>
                                            <p:strVal val="#ppt_x"/>
                                          </p:val>
                                        </p:tav>
                                        <p:tav tm="100000">
                                          <p:val>
                                            <p:strVal val="#ppt_x"/>
                                          </p:val>
                                        </p:tav>
                                      </p:tavLst>
                                    </p:anim>
                                    <p:anim calcmode="lin" valueType="num">
                                      <p:cBhvr>
                                        <p:cTn id="27" dur="1500" fill="hold"/>
                                        <p:tgtEl>
                                          <p:spTgt spid="12">
                                            <p:txEl>
                                              <p:pRg st="4" end="4"/>
                                            </p:txEl>
                                          </p:spTgt>
                                        </p:tgtEl>
                                        <p:attrNameLst>
                                          <p:attrName>ppt_y</p:attrName>
                                        </p:attrNameLst>
                                      </p:cBhvr>
                                      <p:tavLst>
                                        <p:tav tm="0">
                                          <p:val>
                                            <p:strVal val="#ppt_y+.1"/>
                                          </p:val>
                                        </p:tav>
                                        <p:tav tm="100000">
                                          <p:val>
                                            <p:strVal val="#ppt_y"/>
                                          </p:val>
                                        </p:tav>
                                      </p:tavLst>
                                    </p:anim>
                                  </p:childTnLst>
                                </p:cTn>
                              </p:par>
                            </p:childTnLst>
                          </p:cTn>
                        </p:par>
                        <p:par>
                          <p:cTn id="28" fill="hold">
                            <p:stCondLst>
                              <p:cond delay="42300"/>
                            </p:stCondLst>
                            <p:childTnLst>
                              <p:par>
                                <p:cTn id="29" presetID="53" presetClass="entr" presetSubtype="16" fill="hold" nodeType="afterEffect">
                                  <p:stCondLst>
                                    <p:cond delay="500"/>
                                  </p:stCondLst>
                                  <p:childTnLst>
                                    <p:set>
                                      <p:cBhvr>
                                        <p:cTn id="30" dur="1" fill="hold">
                                          <p:stCondLst>
                                            <p:cond delay="0"/>
                                          </p:stCondLst>
                                        </p:cTn>
                                        <p:tgtEl>
                                          <p:spTgt spid="14"/>
                                        </p:tgtEl>
                                        <p:attrNameLst>
                                          <p:attrName>style.visibility</p:attrName>
                                        </p:attrNameLst>
                                      </p:cBhvr>
                                      <p:to>
                                        <p:strVal val="visible"/>
                                      </p:to>
                                    </p:set>
                                    <p:anim calcmode="lin" valueType="num">
                                      <p:cBhvr>
                                        <p:cTn id="31" dur="2000" fill="hold"/>
                                        <p:tgtEl>
                                          <p:spTgt spid="14"/>
                                        </p:tgtEl>
                                        <p:attrNameLst>
                                          <p:attrName>ppt_w</p:attrName>
                                        </p:attrNameLst>
                                      </p:cBhvr>
                                      <p:tavLst>
                                        <p:tav tm="0">
                                          <p:val>
                                            <p:fltVal val="0"/>
                                          </p:val>
                                        </p:tav>
                                        <p:tav tm="100000">
                                          <p:val>
                                            <p:strVal val="#ppt_w"/>
                                          </p:val>
                                        </p:tav>
                                      </p:tavLst>
                                    </p:anim>
                                    <p:anim calcmode="lin" valueType="num">
                                      <p:cBhvr>
                                        <p:cTn id="32" dur="2000" fill="hold"/>
                                        <p:tgtEl>
                                          <p:spTgt spid="14"/>
                                        </p:tgtEl>
                                        <p:attrNameLst>
                                          <p:attrName>ppt_h</p:attrName>
                                        </p:attrNameLst>
                                      </p:cBhvr>
                                      <p:tavLst>
                                        <p:tav tm="0">
                                          <p:val>
                                            <p:fltVal val="0"/>
                                          </p:val>
                                        </p:tav>
                                        <p:tav tm="100000">
                                          <p:val>
                                            <p:strVal val="#ppt_h"/>
                                          </p:val>
                                        </p:tav>
                                      </p:tavLst>
                                    </p:anim>
                                    <p:animEffect transition="in" filter="fade">
                                      <p:cBhvr>
                                        <p:cTn id="33" dur="2000"/>
                                        <p:tgtEl>
                                          <p:spTgt spid="14"/>
                                        </p:tgtEl>
                                      </p:cBhvr>
                                    </p:animEffect>
                                  </p:childTnLst>
                                </p:cTn>
                              </p:par>
                            </p:childTnLst>
                          </p:cTn>
                        </p:par>
                        <p:par>
                          <p:cTn id="34" fill="hold">
                            <p:stCondLst>
                              <p:cond delay="44800"/>
                            </p:stCondLst>
                            <p:childTnLst>
                              <p:par>
                                <p:cTn id="35" presetID="6" presetClass="emph" presetSubtype="0" repeatCount="50000" accel="40000" decel="40000" autoRev="1" fill="remove" nodeType="afterEffect">
                                  <p:stCondLst>
                                    <p:cond delay="500"/>
                                  </p:stCondLst>
                                  <p:childTnLst>
                                    <p:animScale>
                                      <p:cBhvr>
                                        <p:cTn id="36" dur="2000" fill="hold"/>
                                        <p:tgtEl>
                                          <p:spTgt spid="14"/>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Číslo">
            <a:extLst>
              <a:ext uri="{FF2B5EF4-FFF2-40B4-BE49-F238E27FC236}">
                <a16:creationId xmlns:a16="http://schemas.microsoft.com/office/drawing/2014/main" id="{F6552C9E-A355-4882-B1E5-BE2F96F23B0A}"/>
              </a:ext>
            </a:extLst>
          </p:cNvPr>
          <p:cNvSpPr/>
          <p:nvPr/>
        </p:nvSpPr>
        <p:spPr>
          <a:xfrm rot="21136632">
            <a:off x="718931" y="564876"/>
            <a:ext cx="1773184" cy="943843"/>
          </a:xfrm>
          <a:prstGeom prst="ellipse">
            <a:avLst/>
          </a:prstGeom>
          <a:solidFill>
            <a:srgbClr val="A95227"/>
          </a:solidFill>
          <a:ln>
            <a:solidFill>
              <a:schemeClr val="bg1"/>
            </a:solidFill>
          </a:ln>
          <a:effectLst>
            <a:outerShdw blurRad="635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64003">
              <a:defRPr/>
            </a:pPr>
            <a:r>
              <a:rPr lang="sk-SK" sz="5669">
                <a:ln w="0" cmpd="sng">
                  <a:solidFill>
                    <a:schemeClr val="tx1"/>
                  </a:solidFill>
                </a:ln>
                <a:solidFill>
                  <a:srgbClr val="F5A64A"/>
                </a:solidFill>
                <a:latin typeface="BalloPEEExtBol" pitchFamily="2" charset="0"/>
              </a:rPr>
              <a:t>08</a:t>
            </a:r>
          </a:p>
        </p:txBody>
      </p:sp>
      <p:pic>
        <p:nvPicPr>
          <p:cNvPr id="17" name="Ozdoba">
            <a:extLst>
              <a:ext uri="{FF2B5EF4-FFF2-40B4-BE49-F238E27FC236}">
                <a16:creationId xmlns:a16="http://schemas.microsoft.com/office/drawing/2014/main" id="{5651F226-7223-4E9C-8652-C4C6853EC88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6084" y="5567020"/>
            <a:ext cx="847858" cy="870169"/>
          </a:xfrm>
          <a:prstGeom prst="rect">
            <a:avLst/>
          </a:prstGeom>
          <a:noFill/>
          <a:effectLst>
            <a:outerShdw blurRad="50800" dist="38100" dir="2700000" algn="tl" rotWithShape="0">
              <a:prstClr val="black">
                <a:alpha val="60000"/>
              </a:prstClr>
            </a:outerShdw>
          </a:effectLst>
        </p:spPr>
      </p:pic>
      <p:sp>
        <p:nvSpPr>
          <p:cNvPr id="18" name="Miesto">
            <a:extLst>
              <a:ext uri="{FF2B5EF4-FFF2-40B4-BE49-F238E27FC236}">
                <a16:creationId xmlns:a16="http://schemas.microsoft.com/office/drawing/2014/main" id="{DA501F78-5C88-4C8A-8590-8F3D93C8B01E}"/>
              </a:ext>
            </a:extLst>
          </p:cNvPr>
          <p:cNvSpPr/>
          <p:nvPr/>
        </p:nvSpPr>
        <p:spPr>
          <a:xfrm rot="21018722">
            <a:off x="1435555" y="3384298"/>
            <a:ext cx="3847308" cy="1010577"/>
          </a:xfrm>
          <a:prstGeom prst="rect">
            <a:avLst/>
          </a:prstGeom>
          <a:noFill/>
          <a:ln>
            <a:noFill/>
          </a:ln>
        </p:spPr>
        <p:txBody>
          <a:bodyPr wrap="none" lIns="108000" tIns="43202" rIns="108000" bIns="43202">
            <a:spAutoFit/>
          </a:bodyPr>
          <a:lstStyle/>
          <a:p>
            <a:pPr defTabSz="562722">
              <a:defRPr/>
            </a:pPr>
            <a:r>
              <a:rPr lang="sk-SK" sz="6000">
                <a:ln w="6350">
                  <a:solidFill>
                    <a:schemeClr val="tx1"/>
                  </a:solidFill>
                </a:ln>
                <a:solidFill>
                  <a:srgbClr val="F5A64A"/>
                </a:solidFill>
                <a:effectLst>
                  <a:outerShdw blurRad="50800" dist="38100" dir="2700000" algn="tl" rotWithShape="0">
                    <a:schemeClr val="tx1">
                      <a:alpha val="60000"/>
                    </a:schemeClr>
                  </a:outerShdw>
                </a:effectLst>
                <a:latin typeface="Castanet" pitchFamily="2" charset="0"/>
              </a:rPr>
              <a:t>Zipser Burg</a:t>
            </a:r>
          </a:p>
        </p:txBody>
      </p:sp>
      <p:sp>
        <p:nvSpPr>
          <p:cNvPr id="19" name="Krajina">
            <a:extLst>
              <a:ext uri="{FF2B5EF4-FFF2-40B4-BE49-F238E27FC236}">
                <a16:creationId xmlns:a16="http://schemas.microsoft.com/office/drawing/2014/main" id="{AC5C6398-6CC9-4302-9AFF-56B0B9D5A5DC}"/>
              </a:ext>
            </a:extLst>
          </p:cNvPr>
          <p:cNvSpPr/>
          <p:nvPr/>
        </p:nvSpPr>
        <p:spPr>
          <a:xfrm>
            <a:off x="7193299" y="971675"/>
            <a:ext cx="3921047" cy="1303809"/>
          </a:xfrm>
          <a:prstGeom prst="rect">
            <a:avLst/>
          </a:prstGeom>
          <a:noFill/>
          <a:ln>
            <a:noFill/>
          </a:ln>
        </p:spPr>
        <p:txBody>
          <a:bodyPr wrap="none" lIns="108000" tIns="36000" rIns="108000" bIns="36000">
            <a:spAutoFit/>
          </a:bodyPr>
          <a:lstStyle/>
          <a:p>
            <a:pPr algn="ctr" defTabSz="864003">
              <a:defRPr/>
            </a:pPr>
            <a:r>
              <a:rPr lang="sk-SK" sz="8000">
                <a:ln w="6350">
                  <a:solidFill>
                    <a:schemeClr val="tx1"/>
                  </a:solidFill>
                </a:ln>
                <a:solidFill>
                  <a:srgbClr val="F5A64A"/>
                </a:solidFill>
                <a:effectLst>
                  <a:outerShdw blurRad="50800" dist="38100" dir="2700000" algn="tl" rotWithShape="0">
                    <a:schemeClr val="tx1">
                      <a:alpha val="60000"/>
                    </a:schemeClr>
                  </a:outerShdw>
                </a:effectLst>
                <a:latin typeface="Castanet" pitchFamily="2" charset="0"/>
              </a:rPr>
              <a:t>Slowakei</a:t>
            </a:r>
          </a:p>
        </p:txBody>
      </p:sp>
      <p:pic>
        <p:nvPicPr>
          <p:cNvPr id="20" name="Kresba">
            <a:extLst>
              <a:ext uri="{FF2B5EF4-FFF2-40B4-BE49-F238E27FC236}">
                <a16:creationId xmlns:a16="http://schemas.microsoft.com/office/drawing/2014/main" id="{C8E78E70-B8D3-48E1-9546-B7F465BAA6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18414" y="2656589"/>
            <a:ext cx="4870811" cy="2743890"/>
          </a:xfrm>
          <a:prstGeom prst="rect">
            <a:avLst/>
          </a:prstGeom>
          <a:ln w="44450" cmpd="sng">
            <a:solidFill>
              <a:schemeClr val="accent6">
                <a:lumMod val="20000"/>
                <a:lumOff val="80000"/>
              </a:schemeClr>
            </a:solidFill>
          </a:ln>
          <a:effectLst>
            <a:outerShdw blurRad="254000" dist="190500" dir="2700000" algn="tl" rotWithShape="0">
              <a:srgbClr val="333333">
                <a:alpha val="95000"/>
              </a:srgbClr>
            </a:outerShdw>
          </a:effectLst>
        </p:spPr>
      </p:pic>
    </p:spTree>
    <p:extLst>
      <p:ext uri="{BB962C8B-B14F-4D97-AF65-F5344CB8AC3E}">
        <p14:creationId xmlns:p14="http://schemas.microsoft.com/office/powerpoint/2010/main" val="633495953"/>
      </p:ext>
    </p:extLst>
  </p:cSld>
  <p:clrMapOvr>
    <a:masterClrMapping/>
  </p:clrMapOvr>
  <p:transition spd="slow"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1000"/>
                                  </p:stCondLst>
                                  <p:iterate type="lt">
                                    <p:tmAbs val="400"/>
                                  </p:iterate>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pic>
        <p:nvPicPr>
          <p:cNvPr id="8" name="Kresba">
            <a:extLst>
              <a:ext uri="{FF2B5EF4-FFF2-40B4-BE49-F238E27FC236}">
                <a16:creationId xmlns:a16="http://schemas.microsoft.com/office/drawing/2014/main" id="{013CDC11-37CA-4736-A712-EEF3650B3EA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8414" y="2656589"/>
            <a:ext cx="4870811" cy="2743890"/>
          </a:xfrm>
          <a:prstGeom prst="rect">
            <a:avLst/>
          </a:prstGeom>
          <a:ln w="44450" cmpd="sng">
            <a:solidFill>
              <a:schemeClr val="accent6">
                <a:lumMod val="20000"/>
                <a:lumOff val="80000"/>
              </a:schemeClr>
            </a:solidFill>
          </a:ln>
          <a:effectLst>
            <a:outerShdw blurRad="254000" dist="190500" dir="2700000" algn="tl" rotWithShape="0">
              <a:srgbClr val="333333">
                <a:alpha val="95000"/>
              </a:srgbClr>
            </a:outerShdw>
          </a:effectLst>
        </p:spPr>
      </p:pic>
      <p:pic>
        <p:nvPicPr>
          <p:cNvPr id="9" name="NEM">
            <a:hlinkClick r:id="rId5" action="ppaction://hlinksldjump"/>
            <a:extLst>
              <a:ext uri="{FF2B5EF4-FFF2-40B4-BE49-F238E27FC236}">
                <a16:creationId xmlns:a16="http://schemas.microsoft.com/office/drawing/2014/main" id="{634AE1EC-55CC-4599-9995-C86C073F7AF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447634" y="6221024"/>
            <a:ext cx="510256" cy="340169"/>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1" name="Pergamen">
            <a:extLst>
              <a:ext uri="{FF2B5EF4-FFF2-40B4-BE49-F238E27FC236}">
                <a16:creationId xmlns:a16="http://schemas.microsoft.com/office/drawing/2014/main" id="{36DB9614-0691-4503-8464-3268966B833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13055" y="496929"/>
            <a:ext cx="5834246" cy="6097503"/>
          </a:xfrm>
          <a:prstGeom prst="rect">
            <a:avLst/>
          </a:prstGeom>
        </p:spPr>
      </p:pic>
      <p:sp>
        <p:nvSpPr>
          <p:cNvPr id="12" name="Popis SVK">
            <a:extLst>
              <a:ext uri="{FF2B5EF4-FFF2-40B4-BE49-F238E27FC236}">
                <a16:creationId xmlns:a16="http://schemas.microsoft.com/office/drawing/2014/main" id="{C5A60013-46E0-4B29-80A6-B2E9BC15999F}"/>
              </a:ext>
            </a:extLst>
          </p:cNvPr>
          <p:cNvSpPr txBox="1"/>
          <p:nvPr/>
        </p:nvSpPr>
        <p:spPr>
          <a:xfrm>
            <a:off x="1188084" y="1240923"/>
            <a:ext cx="4684188" cy="4862870"/>
          </a:xfrm>
          <a:prstGeom prst="rect">
            <a:avLst/>
          </a:prstGeom>
          <a:noFill/>
          <a:effectLst/>
        </p:spPr>
        <p:txBody>
          <a:bodyPr wrap="square" rtlCol="0">
            <a:spAutoFit/>
          </a:bodyPr>
          <a:lstStyle/>
          <a:p>
            <a:pPr algn="just"/>
            <a:r>
              <a:rPr lang="sk-SK" sz="3600">
                <a:ln>
                  <a:solidFill>
                    <a:prstClr val="black">
                      <a:lumMod val="65000"/>
                      <a:lumOff val="35000"/>
                    </a:prstClr>
                  </a:solidFill>
                </a:ln>
                <a:solidFill>
                  <a:prstClr val="white">
                    <a:lumMod val="95000"/>
                  </a:prstClr>
                </a:solidFill>
                <a:effectLst>
                  <a:outerShdw blurRad="38100" dist="38100" dir="2700000" algn="tl">
                    <a:srgbClr val="000000"/>
                  </a:outerShdw>
                </a:effectLst>
                <a:latin typeface="Arabia CE" pitchFamily="2" charset="0"/>
              </a:rPr>
              <a:t>  </a:t>
            </a:r>
            <a:r>
              <a:rPr lang="sk-SK" sz="2800">
                <a:ln>
                  <a:solidFill>
                    <a:schemeClr val="bg1"/>
                  </a:solidFill>
                </a:ln>
                <a:solidFill>
                  <a:srgbClr val="FF0000"/>
                </a:solidFill>
                <a:effectLst>
                  <a:outerShdw blurRad="38100" dist="38100" dir="2700000" algn="tl">
                    <a:srgbClr val="000000"/>
                  </a:outerShdw>
                </a:effectLst>
                <a:latin typeface="Arabia CE" pitchFamily="2" charset="0"/>
              </a:rPr>
              <a:t>D</a:t>
            </a:r>
            <a:r>
              <a:rPr lang="de-DE" sz="1200" b="1" i="1">
                <a:effectLst>
                  <a:outerShdw blurRad="50800" dist="38100" dir="2700000" algn="tl" rotWithShape="0">
                    <a:schemeClr val="bg1">
                      <a:lumMod val="95000"/>
                      <a:alpha val="40000"/>
                    </a:schemeClr>
                  </a:outerShdw>
                </a:effectLst>
                <a:latin typeface="Brooklyn CE" pitchFamily="2" charset="0"/>
              </a:rPr>
              <a:t>ie Ruinen der Zipser Burg in der Ostslowakei bilden eine der größten europäischen Burgen (41 426 m²). Es befindet sich oberhalb der Stadt Spišské Podhradie und des Dorfes Žehra in der Region Zips. Im Jahre 1993 reihte UNESCO die Zipser Burg zusammen mit den Sehenswürdigkeiten in der Umgebung (Zipser Vorburg, Zipser Kapitel, die Kirche in Žehra) ins Weltkultur- und Naturerbe-Verzeichnis ein und so geriet sie unter die bedeutendste Denkmäler der Welt</a:t>
            </a:r>
          </a:p>
          <a:p>
            <a:pPr algn="just"/>
            <a:r>
              <a:rPr lang="sk-SK">
                <a:ln w="0">
                  <a:noFill/>
                </a:ln>
                <a:solidFill>
                  <a:schemeClr val="bg1">
                    <a:lumMod val="85000"/>
                  </a:schemeClr>
                </a:solidFill>
                <a:effectLst>
                  <a:outerShdw blurRad="50800" dist="38100" dir="2700000" algn="tl" rotWithShape="0">
                    <a:schemeClr val="tx1"/>
                  </a:outerShdw>
                </a:effectLst>
                <a:latin typeface="Arabia CE" pitchFamily="2" charset="0"/>
              </a:rPr>
              <a:t>  </a:t>
            </a:r>
            <a:r>
              <a:rPr lang="de-DE">
                <a:ln w="0">
                  <a:noFill/>
                </a:ln>
                <a:solidFill>
                  <a:schemeClr val="bg1">
                    <a:lumMod val="85000"/>
                  </a:schemeClr>
                </a:solidFill>
                <a:effectLst>
                  <a:outerShdw blurRad="50800" dist="38100" dir="2700000" algn="tl" rotWithShape="0">
                    <a:schemeClr val="tx1"/>
                  </a:outerShdw>
                </a:effectLst>
                <a:latin typeface="Arabia CE" pitchFamily="2" charset="0"/>
              </a:rPr>
              <a:t>D</a:t>
            </a:r>
            <a:r>
              <a:rPr lang="de-DE" sz="1200" b="1" i="1">
                <a:effectLst>
                  <a:outerShdw blurRad="50800" dist="38100" dir="2700000" algn="tl" rotWithShape="0">
                    <a:schemeClr val="bg1">
                      <a:lumMod val="95000"/>
                      <a:alpha val="40000"/>
                    </a:schemeClr>
                  </a:outerShdw>
                </a:effectLst>
                <a:latin typeface="Brooklyn CE" pitchFamily="2" charset="0"/>
              </a:rPr>
              <a:t>ie Zipser Burg wurde im 12. Jahrhundert an der Stelle einer früheren Burg errichtet. Es war das politische, administrative, wirtschaftliche und kulturelle Zentrum des Kreises Szepes des Königreichs Ungarn. Ursprünglich eine romanische Steinburg mit Befestigungsanlagen, ein zweistöckiger romanischer Palast und eine dreischiffige romanisch-gotische Basilika wurden in der zweiten Hälfte des 13. Jahrhunderts errichtet.</a:t>
            </a:r>
          </a:p>
          <a:p>
            <a:pPr algn="just"/>
            <a:r>
              <a:rPr lang="sk-SK">
                <a:ln w="0">
                  <a:noFill/>
                </a:ln>
                <a:solidFill>
                  <a:schemeClr val="bg1">
                    <a:lumMod val="85000"/>
                  </a:schemeClr>
                </a:solidFill>
                <a:effectLst>
                  <a:outerShdw blurRad="50800" dist="38100" dir="2700000" algn="tl" rotWithShape="0">
                    <a:schemeClr val="tx1"/>
                  </a:outerShdw>
                </a:effectLst>
                <a:latin typeface="Arabia CE" pitchFamily="2" charset="0"/>
              </a:rPr>
              <a:t>  </a:t>
            </a:r>
            <a:r>
              <a:rPr lang="de-DE">
                <a:ln w="0">
                  <a:noFill/>
                </a:ln>
                <a:solidFill>
                  <a:schemeClr val="bg1">
                    <a:lumMod val="85000"/>
                  </a:schemeClr>
                </a:solidFill>
                <a:effectLst>
                  <a:outerShdw blurRad="50800" dist="38100" dir="2700000" algn="tl" rotWithShape="0">
                    <a:schemeClr val="tx1"/>
                  </a:outerShdw>
                </a:effectLst>
                <a:latin typeface="Arabia CE" pitchFamily="2" charset="0"/>
              </a:rPr>
              <a:t>D</a:t>
            </a:r>
            <a:r>
              <a:rPr lang="de-DE" sz="1200" b="1" i="1">
                <a:effectLst>
                  <a:outerShdw blurRad="50800" dist="38100" dir="2700000" algn="tl" rotWithShape="0">
                    <a:schemeClr val="bg1">
                      <a:lumMod val="95000"/>
                      <a:alpha val="40000"/>
                    </a:schemeClr>
                  </a:outerShdw>
                </a:effectLst>
                <a:latin typeface="Brooklyn CE" pitchFamily="2" charset="0"/>
              </a:rPr>
              <a:t>ie Burg wurde im 15. Jahrhundert komplett umgebaut, 1780 jedoch bei einem Brand zerstört. Die Burg wurde in der zweiten Hälfte des 20. Jahrhunderts teilweise rekonstruiert.</a:t>
            </a:r>
          </a:p>
          <a:p>
            <a:pPr algn="just"/>
            <a:endParaRPr lang="sk-SK" altLang="sk-SK" sz="800" i="1">
              <a:solidFill>
                <a:schemeClr val="bg1"/>
              </a:solidFill>
              <a:latin typeface="Calibri" panose="020F0502020204030204"/>
            </a:endParaRPr>
          </a:p>
          <a:p>
            <a:pPr algn="just"/>
            <a:r>
              <a:rPr lang="sk-SK" altLang="sk-SK" sz="1400" i="1">
                <a:solidFill>
                  <a:schemeClr val="bg1"/>
                </a:solidFill>
                <a:latin typeface="Calibri" panose="020F0502020204030204"/>
              </a:rPr>
              <a:t>                                                                                  </a:t>
            </a:r>
            <a:r>
              <a:rPr lang="sk-SK" altLang="sk-SK" sz="1400" i="1">
                <a:solidFill>
                  <a:schemeClr val="accent2">
                    <a:lumMod val="50000"/>
                  </a:schemeClr>
                </a:solidFill>
                <a:latin typeface="Calibri" panose="020F0502020204030204"/>
              </a:rPr>
              <a:t>Wikipedia</a:t>
            </a:r>
          </a:p>
        </p:txBody>
      </p:sp>
      <p:sp>
        <p:nvSpPr>
          <p:cNvPr id="13" name="Krajina">
            <a:extLst>
              <a:ext uri="{FF2B5EF4-FFF2-40B4-BE49-F238E27FC236}">
                <a16:creationId xmlns:a16="http://schemas.microsoft.com/office/drawing/2014/main" id="{6CFBC74D-E5EF-4960-8200-39B6A0F131F6}"/>
              </a:ext>
            </a:extLst>
          </p:cNvPr>
          <p:cNvSpPr/>
          <p:nvPr/>
        </p:nvSpPr>
        <p:spPr>
          <a:xfrm>
            <a:off x="7193300" y="971675"/>
            <a:ext cx="3921047" cy="1303809"/>
          </a:xfrm>
          <a:prstGeom prst="rect">
            <a:avLst/>
          </a:prstGeom>
          <a:noFill/>
          <a:ln>
            <a:noFill/>
          </a:ln>
        </p:spPr>
        <p:txBody>
          <a:bodyPr wrap="none" lIns="108000" tIns="36000" rIns="108000" bIns="36000">
            <a:spAutoFit/>
          </a:bodyPr>
          <a:lstStyle/>
          <a:p>
            <a:pPr algn="ctr" defTabSz="864003">
              <a:defRPr/>
            </a:pPr>
            <a:r>
              <a:rPr lang="sk-SK" sz="8000">
                <a:ln w="6350">
                  <a:solidFill>
                    <a:schemeClr val="tx1"/>
                  </a:solidFill>
                </a:ln>
                <a:solidFill>
                  <a:srgbClr val="F5A64A"/>
                </a:solidFill>
                <a:effectLst>
                  <a:outerShdw blurRad="50800" dist="38100" dir="2700000" algn="tl" rotWithShape="0">
                    <a:schemeClr val="tx1">
                      <a:alpha val="60000"/>
                    </a:schemeClr>
                  </a:outerShdw>
                </a:effectLst>
                <a:latin typeface="Castanet" pitchFamily="2" charset="0"/>
              </a:rPr>
              <a:t>Slowakei</a:t>
            </a:r>
          </a:p>
        </p:txBody>
      </p:sp>
    </p:spTree>
    <p:extLst>
      <p:ext uri="{BB962C8B-B14F-4D97-AF65-F5344CB8AC3E}">
        <p14:creationId xmlns:p14="http://schemas.microsoft.com/office/powerpoint/2010/main" val="4277534260"/>
      </p:ext>
    </p:extLst>
  </p:cSld>
  <p:clrMapOvr>
    <a:masterClrMapping/>
  </p:clrMapOvr>
  <mc:AlternateContent xmlns:mc="http://schemas.openxmlformats.org/markup-compatibility/2006" xmlns:p14="http://schemas.microsoft.com/office/powerpoint/2010/main">
    <mc:Choice Requires="p14">
      <p:transition spd="slow" p14:dur="2000" advClick="0">
        <p:fad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childTnLst>
                                </p:cTn>
                              </p:par>
                              <p:par>
                                <p:cTn id="8" presetID="23" presetClass="entr" presetSubtype="272" fill="hold" nodeType="withEffect">
                                  <p:stCondLst>
                                    <p:cond delay="3000"/>
                                  </p:stCondLst>
                                  <p:iterate type="lt">
                                    <p:tmPct val="10000"/>
                                  </p:iterate>
                                  <p:childTnLst>
                                    <p:set>
                                      <p:cBhvr>
                                        <p:cTn id="9" dur="1" fill="hold">
                                          <p:stCondLst>
                                            <p:cond delay="0"/>
                                          </p:stCondLst>
                                        </p:cTn>
                                        <p:tgtEl>
                                          <p:spTgt spid="12">
                                            <p:txEl>
                                              <p:pRg st="0" end="0"/>
                                            </p:txEl>
                                          </p:spTgt>
                                        </p:tgtEl>
                                        <p:attrNameLst>
                                          <p:attrName>style.visibility</p:attrName>
                                        </p:attrNameLst>
                                      </p:cBhvr>
                                      <p:to>
                                        <p:strVal val="visible"/>
                                      </p:to>
                                    </p:set>
                                    <p:anim calcmode="lin" valueType="num">
                                      <p:cBhvr>
                                        <p:cTn id="10" dur="500" fill="hold"/>
                                        <p:tgtEl>
                                          <p:spTgt spid="12">
                                            <p:txEl>
                                              <p:pRg st="0" end="0"/>
                                            </p:txEl>
                                          </p:spTgt>
                                        </p:tgtEl>
                                        <p:attrNameLst>
                                          <p:attrName>ppt_w</p:attrName>
                                        </p:attrNameLst>
                                      </p:cBhvr>
                                      <p:tavLst>
                                        <p:tav tm="0">
                                          <p:val>
                                            <p:strVal val="2/3*#ppt_w"/>
                                          </p:val>
                                        </p:tav>
                                        <p:tav tm="100000">
                                          <p:val>
                                            <p:strVal val="#ppt_w"/>
                                          </p:val>
                                        </p:tav>
                                      </p:tavLst>
                                    </p:anim>
                                    <p:anim calcmode="lin" valueType="num">
                                      <p:cBhvr>
                                        <p:cTn id="11" dur="500" fill="hold"/>
                                        <p:tgtEl>
                                          <p:spTgt spid="12">
                                            <p:txEl>
                                              <p:pRg st="0" end="0"/>
                                            </p:txEl>
                                          </p:spTgt>
                                        </p:tgtEl>
                                        <p:attrNameLst>
                                          <p:attrName>ppt_h</p:attrName>
                                        </p:attrNameLst>
                                      </p:cBhvr>
                                      <p:tavLst>
                                        <p:tav tm="0">
                                          <p:val>
                                            <p:strVal val="2/3*#ppt_h"/>
                                          </p:val>
                                        </p:tav>
                                        <p:tav tm="100000">
                                          <p:val>
                                            <p:strVal val="#ppt_h"/>
                                          </p:val>
                                        </p:tav>
                                      </p:tavLst>
                                    </p:anim>
                                  </p:childTnLst>
                                </p:cTn>
                              </p:par>
                            </p:childTnLst>
                          </p:cTn>
                        </p:par>
                        <p:par>
                          <p:cTn id="12" fill="hold">
                            <p:stCondLst>
                              <p:cond delay="22600"/>
                            </p:stCondLst>
                            <p:childTnLst>
                              <p:par>
                                <p:cTn id="13" presetID="23" presetClass="entr" presetSubtype="272" fill="hold" nodeType="afterEffect">
                                  <p:stCondLst>
                                    <p:cond delay="0"/>
                                  </p:stCondLst>
                                  <p:iterate type="lt">
                                    <p:tmPct val="10000"/>
                                  </p:iterate>
                                  <p:childTnLst>
                                    <p:set>
                                      <p:cBhvr>
                                        <p:cTn id="14" dur="1" fill="hold">
                                          <p:stCondLst>
                                            <p:cond delay="0"/>
                                          </p:stCondLst>
                                        </p:cTn>
                                        <p:tgtEl>
                                          <p:spTgt spid="12">
                                            <p:txEl>
                                              <p:pRg st="1" end="1"/>
                                            </p:txEl>
                                          </p:spTgt>
                                        </p:tgtEl>
                                        <p:attrNameLst>
                                          <p:attrName>style.visibility</p:attrName>
                                        </p:attrNameLst>
                                      </p:cBhvr>
                                      <p:to>
                                        <p:strVal val="visible"/>
                                      </p:to>
                                    </p:set>
                                    <p:anim calcmode="lin" valueType="num">
                                      <p:cBhvr>
                                        <p:cTn id="15" dur="500" fill="hold"/>
                                        <p:tgtEl>
                                          <p:spTgt spid="12">
                                            <p:txEl>
                                              <p:pRg st="1" end="1"/>
                                            </p:txEl>
                                          </p:spTgt>
                                        </p:tgtEl>
                                        <p:attrNameLst>
                                          <p:attrName>ppt_w</p:attrName>
                                        </p:attrNameLst>
                                      </p:cBhvr>
                                      <p:tavLst>
                                        <p:tav tm="0">
                                          <p:val>
                                            <p:strVal val="2/3*#ppt_w"/>
                                          </p:val>
                                        </p:tav>
                                        <p:tav tm="100000">
                                          <p:val>
                                            <p:strVal val="#ppt_w"/>
                                          </p:val>
                                        </p:tav>
                                      </p:tavLst>
                                    </p:anim>
                                    <p:anim calcmode="lin" valueType="num">
                                      <p:cBhvr>
                                        <p:cTn id="16" dur="500" fill="hold"/>
                                        <p:tgtEl>
                                          <p:spTgt spid="12">
                                            <p:txEl>
                                              <p:pRg st="1" end="1"/>
                                            </p:txEl>
                                          </p:spTgt>
                                        </p:tgtEl>
                                        <p:attrNameLst>
                                          <p:attrName>ppt_h</p:attrName>
                                        </p:attrNameLst>
                                      </p:cBhvr>
                                      <p:tavLst>
                                        <p:tav tm="0">
                                          <p:val>
                                            <p:strVal val="2/3*#ppt_h"/>
                                          </p:val>
                                        </p:tav>
                                        <p:tav tm="100000">
                                          <p:val>
                                            <p:strVal val="#ppt_h"/>
                                          </p:val>
                                        </p:tav>
                                      </p:tavLst>
                                    </p:anim>
                                  </p:childTnLst>
                                </p:cTn>
                              </p:par>
                            </p:childTnLst>
                          </p:cTn>
                        </p:par>
                        <p:par>
                          <p:cTn id="17" fill="hold">
                            <p:stCondLst>
                              <p:cond delay="41400"/>
                            </p:stCondLst>
                            <p:childTnLst>
                              <p:par>
                                <p:cTn id="18" presetID="23" presetClass="entr" presetSubtype="272" fill="hold" nodeType="afterEffect">
                                  <p:stCondLst>
                                    <p:cond delay="0"/>
                                  </p:stCondLst>
                                  <p:iterate type="lt">
                                    <p:tmPct val="10000"/>
                                  </p:iterate>
                                  <p:childTnLst>
                                    <p:set>
                                      <p:cBhvr>
                                        <p:cTn id="19" dur="1" fill="hold">
                                          <p:stCondLst>
                                            <p:cond delay="0"/>
                                          </p:stCondLst>
                                        </p:cTn>
                                        <p:tgtEl>
                                          <p:spTgt spid="12">
                                            <p:txEl>
                                              <p:pRg st="2" end="2"/>
                                            </p:txEl>
                                          </p:spTgt>
                                        </p:tgtEl>
                                        <p:attrNameLst>
                                          <p:attrName>style.visibility</p:attrName>
                                        </p:attrNameLst>
                                      </p:cBhvr>
                                      <p:to>
                                        <p:strVal val="visible"/>
                                      </p:to>
                                    </p:set>
                                    <p:anim calcmode="lin" valueType="num">
                                      <p:cBhvr>
                                        <p:cTn id="20" dur="500" fill="hold"/>
                                        <p:tgtEl>
                                          <p:spTgt spid="12">
                                            <p:txEl>
                                              <p:pRg st="2" end="2"/>
                                            </p:txEl>
                                          </p:spTgt>
                                        </p:tgtEl>
                                        <p:attrNameLst>
                                          <p:attrName>ppt_w</p:attrName>
                                        </p:attrNameLst>
                                      </p:cBhvr>
                                      <p:tavLst>
                                        <p:tav tm="0">
                                          <p:val>
                                            <p:strVal val="2/3*#ppt_w"/>
                                          </p:val>
                                        </p:tav>
                                        <p:tav tm="100000">
                                          <p:val>
                                            <p:strVal val="#ppt_w"/>
                                          </p:val>
                                        </p:tav>
                                      </p:tavLst>
                                    </p:anim>
                                    <p:anim calcmode="lin" valueType="num">
                                      <p:cBhvr>
                                        <p:cTn id="21" dur="500" fill="hold"/>
                                        <p:tgtEl>
                                          <p:spTgt spid="12">
                                            <p:txEl>
                                              <p:pRg st="2" end="2"/>
                                            </p:txEl>
                                          </p:spTgt>
                                        </p:tgtEl>
                                        <p:attrNameLst>
                                          <p:attrName>ppt_h</p:attrName>
                                        </p:attrNameLst>
                                      </p:cBhvr>
                                      <p:tavLst>
                                        <p:tav tm="0">
                                          <p:val>
                                            <p:strVal val="2/3*#ppt_h"/>
                                          </p:val>
                                        </p:tav>
                                        <p:tav tm="100000">
                                          <p:val>
                                            <p:strVal val="#ppt_h"/>
                                          </p:val>
                                        </p:tav>
                                      </p:tavLst>
                                    </p:anim>
                                  </p:childTnLst>
                                </p:cTn>
                              </p:par>
                            </p:childTnLst>
                          </p:cTn>
                        </p:par>
                        <p:par>
                          <p:cTn id="22" fill="hold">
                            <p:stCondLst>
                              <p:cond delay="49250"/>
                            </p:stCondLst>
                            <p:childTnLst>
                              <p:par>
                                <p:cTn id="23" presetID="42" presetClass="entr" presetSubtype="0" fill="hold" nodeType="afterEffect">
                                  <p:stCondLst>
                                    <p:cond delay="0"/>
                                  </p:stCondLst>
                                  <p:childTnLst>
                                    <p:set>
                                      <p:cBhvr>
                                        <p:cTn id="24" dur="1" fill="hold">
                                          <p:stCondLst>
                                            <p:cond delay="0"/>
                                          </p:stCondLst>
                                        </p:cTn>
                                        <p:tgtEl>
                                          <p:spTgt spid="12">
                                            <p:txEl>
                                              <p:pRg st="4" end="4"/>
                                            </p:txEl>
                                          </p:spTgt>
                                        </p:tgtEl>
                                        <p:attrNameLst>
                                          <p:attrName>style.visibility</p:attrName>
                                        </p:attrNameLst>
                                      </p:cBhvr>
                                      <p:to>
                                        <p:strVal val="visible"/>
                                      </p:to>
                                    </p:set>
                                    <p:animEffect transition="in" filter="fade">
                                      <p:cBhvr>
                                        <p:cTn id="25" dur="1500"/>
                                        <p:tgtEl>
                                          <p:spTgt spid="12">
                                            <p:txEl>
                                              <p:pRg st="4" end="4"/>
                                            </p:txEl>
                                          </p:spTgt>
                                        </p:tgtEl>
                                      </p:cBhvr>
                                    </p:animEffect>
                                    <p:anim calcmode="lin" valueType="num">
                                      <p:cBhvr>
                                        <p:cTn id="26" dur="1500" fill="hold"/>
                                        <p:tgtEl>
                                          <p:spTgt spid="12">
                                            <p:txEl>
                                              <p:pRg st="4" end="4"/>
                                            </p:txEl>
                                          </p:spTgt>
                                        </p:tgtEl>
                                        <p:attrNameLst>
                                          <p:attrName>ppt_x</p:attrName>
                                        </p:attrNameLst>
                                      </p:cBhvr>
                                      <p:tavLst>
                                        <p:tav tm="0">
                                          <p:val>
                                            <p:strVal val="#ppt_x"/>
                                          </p:val>
                                        </p:tav>
                                        <p:tav tm="100000">
                                          <p:val>
                                            <p:strVal val="#ppt_x"/>
                                          </p:val>
                                        </p:tav>
                                      </p:tavLst>
                                    </p:anim>
                                    <p:anim calcmode="lin" valueType="num">
                                      <p:cBhvr>
                                        <p:cTn id="27" dur="1500" fill="hold"/>
                                        <p:tgtEl>
                                          <p:spTgt spid="12">
                                            <p:txEl>
                                              <p:pRg st="4" end="4"/>
                                            </p:txEl>
                                          </p:spTgt>
                                        </p:tgtEl>
                                        <p:attrNameLst>
                                          <p:attrName>ppt_y</p:attrName>
                                        </p:attrNameLst>
                                      </p:cBhvr>
                                      <p:tavLst>
                                        <p:tav tm="0">
                                          <p:val>
                                            <p:strVal val="#ppt_y+.1"/>
                                          </p:val>
                                        </p:tav>
                                        <p:tav tm="100000">
                                          <p:val>
                                            <p:strVal val="#ppt_y"/>
                                          </p:val>
                                        </p:tav>
                                      </p:tavLst>
                                    </p:anim>
                                  </p:childTnLst>
                                </p:cTn>
                              </p:par>
                            </p:childTnLst>
                          </p:cTn>
                        </p:par>
                        <p:par>
                          <p:cTn id="28" fill="hold">
                            <p:stCondLst>
                              <p:cond delay="50750"/>
                            </p:stCondLst>
                            <p:childTnLst>
                              <p:par>
                                <p:cTn id="29" presetID="53" presetClass="entr" presetSubtype="16" fill="hold" nodeType="afterEffect">
                                  <p:stCondLst>
                                    <p:cond delay="500"/>
                                  </p:stCondLst>
                                  <p:childTnLst>
                                    <p:set>
                                      <p:cBhvr>
                                        <p:cTn id="30" dur="1" fill="hold">
                                          <p:stCondLst>
                                            <p:cond delay="0"/>
                                          </p:stCondLst>
                                        </p:cTn>
                                        <p:tgtEl>
                                          <p:spTgt spid="9"/>
                                        </p:tgtEl>
                                        <p:attrNameLst>
                                          <p:attrName>style.visibility</p:attrName>
                                        </p:attrNameLst>
                                      </p:cBhvr>
                                      <p:to>
                                        <p:strVal val="visible"/>
                                      </p:to>
                                    </p:set>
                                    <p:anim calcmode="lin" valueType="num">
                                      <p:cBhvr>
                                        <p:cTn id="31" dur="2000" fill="hold"/>
                                        <p:tgtEl>
                                          <p:spTgt spid="9"/>
                                        </p:tgtEl>
                                        <p:attrNameLst>
                                          <p:attrName>ppt_w</p:attrName>
                                        </p:attrNameLst>
                                      </p:cBhvr>
                                      <p:tavLst>
                                        <p:tav tm="0">
                                          <p:val>
                                            <p:fltVal val="0"/>
                                          </p:val>
                                        </p:tav>
                                        <p:tav tm="100000">
                                          <p:val>
                                            <p:strVal val="#ppt_w"/>
                                          </p:val>
                                        </p:tav>
                                      </p:tavLst>
                                    </p:anim>
                                    <p:anim calcmode="lin" valueType="num">
                                      <p:cBhvr>
                                        <p:cTn id="32" dur="2000" fill="hold"/>
                                        <p:tgtEl>
                                          <p:spTgt spid="9"/>
                                        </p:tgtEl>
                                        <p:attrNameLst>
                                          <p:attrName>ppt_h</p:attrName>
                                        </p:attrNameLst>
                                      </p:cBhvr>
                                      <p:tavLst>
                                        <p:tav tm="0">
                                          <p:val>
                                            <p:fltVal val="0"/>
                                          </p:val>
                                        </p:tav>
                                        <p:tav tm="100000">
                                          <p:val>
                                            <p:strVal val="#ppt_h"/>
                                          </p:val>
                                        </p:tav>
                                      </p:tavLst>
                                    </p:anim>
                                    <p:animEffect transition="in" filter="fade">
                                      <p:cBhvr>
                                        <p:cTn id="33" dur="2000"/>
                                        <p:tgtEl>
                                          <p:spTgt spid="9"/>
                                        </p:tgtEl>
                                      </p:cBhvr>
                                    </p:animEffect>
                                  </p:childTnLst>
                                </p:cTn>
                              </p:par>
                            </p:childTnLst>
                          </p:cTn>
                        </p:par>
                        <p:par>
                          <p:cTn id="34" fill="hold">
                            <p:stCondLst>
                              <p:cond delay="53250"/>
                            </p:stCondLst>
                            <p:childTnLst>
                              <p:par>
                                <p:cTn id="35" presetID="6" presetClass="emph" presetSubtype="0" repeatCount="50000" accel="40000" decel="40000" autoRev="1" fill="remove" nodeType="afterEffect">
                                  <p:stCondLst>
                                    <p:cond delay="500"/>
                                  </p:stCondLst>
                                  <p:childTnLst>
                                    <p:animScale>
                                      <p:cBhvr>
                                        <p:cTn id="36" dur="2000" fill="hold"/>
                                        <p:tgtEl>
                                          <p:spTgt spid="9"/>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8" name="Foto 0">
            <a:extLst>
              <a:ext uri="{FF2B5EF4-FFF2-40B4-BE49-F238E27FC236}">
                <a16:creationId xmlns:a16="http://schemas.microsoft.com/office/drawing/2014/main" id="{B835C713-71E0-4C7A-990A-FF7B8BE51F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sp>
        <p:nvSpPr>
          <p:cNvPr id="5" name="Popis" hidden="1">
            <a:extLst>
              <a:ext uri="{FF2B5EF4-FFF2-40B4-BE49-F238E27FC236}">
                <a16:creationId xmlns:a16="http://schemas.microsoft.com/office/drawing/2014/main" id="{AF51E35D-8EC1-4DAB-8E9C-A37BF03808E9}"/>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Tree>
    <p:extLst>
      <p:ext uri="{BB962C8B-B14F-4D97-AF65-F5344CB8AC3E}">
        <p14:creationId xmlns:p14="http://schemas.microsoft.com/office/powerpoint/2010/main" val="1275182730"/>
      </p:ext>
    </p:extLst>
  </p:cSld>
  <p:clrMapOvr>
    <a:masterClrMapping/>
  </p:clrMapOvr>
  <mc:AlternateContent xmlns:mc="http://schemas.openxmlformats.org/markup-compatibility/2006" xmlns:p14="http://schemas.microsoft.com/office/powerpoint/2010/main">
    <mc:Choice Requires="p14">
      <p:transition spd="slow" p14:dur="2000" advClick="0" advTm="1000">
        <p:fade/>
      </p:transition>
    </mc:Choice>
    <mc:Fallback xmlns="">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11" name="Foto 0">
            <a:extLst>
              <a:ext uri="{FF2B5EF4-FFF2-40B4-BE49-F238E27FC236}">
                <a16:creationId xmlns:a16="http://schemas.microsoft.com/office/drawing/2014/main" id="{2345D5ED-30D1-49D1-848D-A00AD4A7BF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9" name="Foto 2">
            <a:extLst>
              <a:ext uri="{FF2B5EF4-FFF2-40B4-BE49-F238E27FC236}">
                <a16:creationId xmlns:a16="http://schemas.microsoft.com/office/drawing/2014/main" id="{42D1333A-6331-4364-98DC-C9F32B96D97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5" name="Popis" hidden="1">
            <a:extLst>
              <a:ext uri="{FF2B5EF4-FFF2-40B4-BE49-F238E27FC236}">
                <a16:creationId xmlns:a16="http://schemas.microsoft.com/office/drawing/2014/main" id="{45FF4478-0C46-4B8C-AFF6-A38D4EF01D54}"/>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C83AD12D-7D24-4B70-BA32-576C279BD8E5}"/>
              </a:ext>
            </a:extLst>
          </p:cNvPr>
          <p:cNvSpPr txBox="1"/>
          <p:nvPr/>
        </p:nvSpPr>
        <p:spPr>
          <a:xfrm>
            <a:off x="432000" y="6552000"/>
            <a:ext cx="826683"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p>
            <a:r>
              <a:rPr lang="sk-SK" sz="1000" b="1">
                <a:solidFill>
                  <a:schemeClr val="tx1">
                    <a:alpha val="85000"/>
                  </a:schemeClr>
                </a:solidFill>
                <a:latin typeface="DokChampa" panose="020B0604020202020204" pitchFamily="34" charset="-34"/>
                <a:cs typeface="DokChampa" panose="020B0604020202020204" pitchFamily="34" charset="-34"/>
              </a:rPr>
              <a:t>Photo © Ina</a:t>
            </a:r>
          </a:p>
        </p:txBody>
      </p:sp>
    </p:spTree>
    <p:extLst>
      <p:ext uri="{BB962C8B-B14F-4D97-AF65-F5344CB8AC3E}">
        <p14:creationId xmlns:p14="http://schemas.microsoft.com/office/powerpoint/2010/main" val="1206989375"/>
      </p:ext>
    </p:extLst>
  </p:cSld>
  <p:clrMapOvr>
    <a:masterClrMapping/>
  </p:clrMapOvr>
  <mc:AlternateContent xmlns:mc="http://schemas.openxmlformats.org/markup-compatibility/2006" xmlns:p14="http://schemas.microsoft.com/office/powerpoint/2010/main">
    <mc:Choice Requires="p14">
      <p:transition p14:dur="10" advClick="0" advTm="7000"/>
    </mc:Choice>
    <mc:Fallback xmlns="">
      <p:transition advClick="0" advTm="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9"/>
                                        </p:tgtEl>
                                        <p:attrNameLst>
                                          <p:attrName>style.visibility</p:attrName>
                                        </p:attrNameLst>
                                      </p:cBhvr>
                                      <p:to>
                                        <p:strVal val="visible"/>
                                      </p:to>
                                    </p:set>
                                    <p:animEffect transition="in" filter="barn(inVertical)">
                                      <p:cBhvr>
                                        <p:cTn id="21"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95A66A68-64F9-4CD5-9F06-8F69D27FD1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6" name="Foto 2">
            <a:extLst>
              <a:ext uri="{FF2B5EF4-FFF2-40B4-BE49-F238E27FC236}">
                <a16:creationId xmlns:a16="http://schemas.microsoft.com/office/drawing/2014/main" id="{CB01CD78-CEC9-4518-BB68-145105F70EE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5" name="Popis" hidden="1">
            <a:extLst>
              <a:ext uri="{FF2B5EF4-FFF2-40B4-BE49-F238E27FC236}">
                <a16:creationId xmlns:a16="http://schemas.microsoft.com/office/drawing/2014/main" id="{BF9BBE6D-84A6-4CDD-B53D-8FE0C04F2179}"/>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0067A3D9-44B1-488A-92A0-B89112CD6F6B}"/>
              </a:ext>
            </a:extLst>
          </p:cNvPr>
          <p:cNvSpPr txBox="1"/>
          <p:nvPr/>
        </p:nvSpPr>
        <p:spPr>
          <a:xfrm>
            <a:off x="432000" y="6552000"/>
            <a:ext cx="857140"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Ina</a:t>
            </a:r>
          </a:p>
        </p:txBody>
      </p:sp>
    </p:spTree>
    <p:extLst>
      <p:ext uri="{BB962C8B-B14F-4D97-AF65-F5344CB8AC3E}">
        <p14:creationId xmlns:p14="http://schemas.microsoft.com/office/powerpoint/2010/main" val="3591413272"/>
      </p:ext>
    </p:extLst>
  </p:cSld>
  <p:clrMapOvr>
    <a:masterClrMapping/>
  </p:clrMapOvr>
  <mc:AlternateContent xmlns:mc="http://schemas.openxmlformats.org/markup-compatibility/2006" xmlns:p14="http://schemas.microsoft.com/office/powerpoint/2010/main">
    <mc:Choice Requires="p14">
      <p:transition p14:dur="1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6"/>
                                        </p:tgtEl>
                                        <p:attrNameLst>
                                          <p:attrName>style.visibility</p:attrName>
                                        </p:attrNameLst>
                                      </p:cBhvr>
                                      <p:to>
                                        <p:strVal val="visible"/>
                                      </p:to>
                                    </p:set>
                                    <p:animEffect transition="in" filter="barn(inVertical)">
                                      <p:cBhvr>
                                        <p:cTn id="21"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5A37A98F-775F-477D-9561-F8CEF58F66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7" name="Foto 2">
            <a:extLst>
              <a:ext uri="{FF2B5EF4-FFF2-40B4-BE49-F238E27FC236}">
                <a16:creationId xmlns:a16="http://schemas.microsoft.com/office/drawing/2014/main" id="{FAA8DDF1-6EE5-4555-9656-9510F06741A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5" name="Popis" hidden="1">
            <a:extLst>
              <a:ext uri="{FF2B5EF4-FFF2-40B4-BE49-F238E27FC236}">
                <a16:creationId xmlns:a16="http://schemas.microsoft.com/office/drawing/2014/main" id="{DB1901C6-2943-44C4-9870-7ABCA738F702}"/>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37ED613C-3831-4AD8-9725-A73C4B9DEF59}"/>
              </a:ext>
            </a:extLst>
          </p:cNvPr>
          <p:cNvSpPr txBox="1"/>
          <p:nvPr/>
        </p:nvSpPr>
        <p:spPr>
          <a:xfrm>
            <a:off x="432000" y="6552000"/>
            <a:ext cx="986983"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Steve</a:t>
            </a:r>
          </a:p>
        </p:txBody>
      </p:sp>
    </p:spTree>
    <p:extLst>
      <p:ext uri="{BB962C8B-B14F-4D97-AF65-F5344CB8AC3E}">
        <p14:creationId xmlns:p14="http://schemas.microsoft.com/office/powerpoint/2010/main" val="1082686099"/>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67BB5691-D6A2-4745-84EB-0E7EBDA184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7" name="Foto 2">
            <a:extLst>
              <a:ext uri="{FF2B5EF4-FFF2-40B4-BE49-F238E27FC236}">
                <a16:creationId xmlns:a16="http://schemas.microsoft.com/office/drawing/2014/main" id="{99F133B7-D07E-4699-AA7E-1DAAE21D3C1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99"/>
            <a:ext cx="12606337" cy="7091064"/>
          </a:xfrm>
          <a:prstGeom prst="rect">
            <a:avLst/>
          </a:prstGeom>
        </p:spPr>
      </p:pic>
      <p:sp>
        <p:nvSpPr>
          <p:cNvPr id="5" name="Popis" hidden="1">
            <a:extLst>
              <a:ext uri="{FF2B5EF4-FFF2-40B4-BE49-F238E27FC236}">
                <a16:creationId xmlns:a16="http://schemas.microsoft.com/office/drawing/2014/main" id="{65A9D6C2-871D-4087-A83A-2F8F888A75A7}"/>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0E313DD7-D840-4857-B4ED-BC45B403FDFA}"/>
              </a:ext>
            </a:extLst>
          </p:cNvPr>
          <p:cNvSpPr txBox="1"/>
          <p:nvPr/>
        </p:nvSpPr>
        <p:spPr>
          <a:xfrm>
            <a:off x="432000" y="6552000"/>
            <a:ext cx="857140"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Ina</a:t>
            </a:r>
          </a:p>
        </p:txBody>
      </p:sp>
    </p:spTree>
    <p:extLst>
      <p:ext uri="{BB962C8B-B14F-4D97-AF65-F5344CB8AC3E}">
        <p14:creationId xmlns:p14="http://schemas.microsoft.com/office/powerpoint/2010/main" val="833667148"/>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5D1E7B65-20CB-4E13-AF61-7820AD8BDF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7" name="Foto 2">
            <a:extLst>
              <a:ext uri="{FF2B5EF4-FFF2-40B4-BE49-F238E27FC236}">
                <a16:creationId xmlns:a16="http://schemas.microsoft.com/office/drawing/2014/main" id="{A58BE066-2DE2-43B0-8FDB-A7765B976C9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5" name="Popis" hidden="1">
            <a:extLst>
              <a:ext uri="{FF2B5EF4-FFF2-40B4-BE49-F238E27FC236}">
                <a16:creationId xmlns:a16="http://schemas.microsoft.com/office/drawing/2014/main" id="{CDB50F04-29CC-4F0E-B8C4-804805F63883}"/>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826C2BE6-263F-4CD6-9214-76C3812E9A4E}"/>
              </a:ext>
            </a:extLst>
          </p:cNvPr>
          <p:cNvSpPr txBox="1"/>
          <p:nvPr/>
        </p:nvSpPr>
        <p:spPr>
          <a:xfrm>
            <a:off x="432000" y="6552000"/>
            <a:ext cx="857140"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Ina</a:t>
            </a:r>
          </a:p>
        </p:txBody>
      </p:sp>
    </p:spTree>
    <p:extLst>
      <p:ext uri="{BB962C8B-B14F-4D97-AF65-F5344CB8AC3E}">
        <p14:creationId xmlns:p14="http://schemas.microsoft.com/office/powerpoint/2010/main" val="4235495053"/>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5AE79254-EBCA-4C80-BA47-4381F993C2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7" name="Foto 2">
            <a:extLst>
              <a:ext uri="{FF2B5EF4-FFF2-40B4-BE49-F238E27FC236}">
                <a16:creationId xmlns:a16="http://schemas.microsoft.com/office/drawing/2014/main" id="{29B85D69-E678-48D7-BC61-58F86FF2E84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5" name="Popis" hidden="1">
            <a:extLst>
              <a:ext uri="{FF2B5EF4-FFF2-40B4-BE49-F238E27FC236}">
                <a16:creationId xmlns:a16="http://schemas.microsoft.com/office/drawing/2014/main" id="{3AA4800C-A25F-499E-BFFC-019369667452}"/>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FAF7421C-AAB3-4B8C-AB18-10AF039BA66E}"/>
              </a:ext>
            </a:extLst>
          </p:cNvPr>
          <p:cNvSpPr txBox="1"/>
          <p:nvPr/>
        </p:nvSpPr>
        <p:spPr>
          <a:xfrm>
            <a:off x="432000" y="6552000"/>
            <a:ext cx="986983"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Steve</a:t>
            </a:r>
          </a:p>
        </p:txBody>
      </p:sp>
    </p:spTree>
    <p:extLst>
      <p:ext uri="{BB962C8B-B14F-4D97-AF65-F5344CB8AC3E}">
        <p14:creationId xmlns:p14="http://schemas.microsoft.com/office/powerpoint/2010/main" val="879339819"/>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B372D75E-5656-4DA4-8BC7-C1722121F6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7" name="Foto 2">
            <a:extLst>
              <a:ext uri="{FF2B5EF4-FFF2-40B4-BE49-F238E27FC236}">
                <a16:creationId xmlns:a16="http://schemas.microsoft.com/office/drawing/2014/main" id="{2FD6B931-B451-4FED-904D-634EA244621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5" name="Popis" hidden="1">
            <a:extLst>
              <a:ext uri="{FF2B5EF4-FFF2-40B4-BE49-F238E27FC236}">
                <a16:creationId xmlns:a16="http://schemas.microsoft.com/office/drawing/2014/main" id="{C9D2D6AC-9FE4-4DD9-9AF9-266DF1A42E3A}"/>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7C1FDF6B-E82A-4744-8F6E-BC6B3C29AEF6}"/>
              </a:ext>
            </a:extLst>
          </p:cNvPr>
          <p:cNvSpPr txBox="1"/>
          <p:nvPr/>
        </p:nvSpPr>
        <p:spPr>
          <a:xfrm>
            <a:off x="432000" y="6552000"/>
            <a:ext cx="857140"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Ina</a:t>
            </a:r>
          </a:p>
        </p:txBody>
      </p:sp>
    </p:spTree>
    <p:extLst>
      <p:ext uri="{BB962C8B-B14F-4D97-AF65-F5344CB8AC3E}">
        <p14:creationId xmlns:p14="http://schemas.microsoft.com/office/powerpoint/2010/main" val="1224986693"/>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9002AED0-45ED-4AC7-B7C8-1136A07B5F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7" name="Foto 2">
            <a:extLst>
              <a:ext uri="{FF2B5EF4-FFF2-40B4-BE49-F238E27FC236}">
                <a16:creationId xmlns:a16="http://schemas.microsoft.com/office/drawing/2014/main" id="{2B3961C6-2147-40F5-B2BB-E953DA1FA1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5" name="Popis" hidden="1">
            <a:extLst>
              <a:ext uri="{FF2B5EF4-FFF2-40B4-BE49-F238E27FC236}">
                <a16:creationId xmlns:a16="http://schemas.microsoft.com/office/drawing/2014/main" id="{9E2AE113-DF3C-4094-84BB-D24F9EBEACAD}"/>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C1C3C745-AD17-480A-AFB2-859BA0DCFCF0}"/>
              </a:ext>
            </a:extLst>
          </p:cNvPr>
          <p:cNvSpPr txBox="1"/>
          <p:nvPr/>
        </p:nvSpPr>
        <p:spPr>
          <a:xfrm>
            <a:off x="432000" y="6552000"/>
            <a:ext cx="857140"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Ina</a:t>
            </a:r>
          </a:p>
        </p:txBody>
      </p:sp>
    </p:spTree>
    <p:extLst>
      <p:ext uri="{BB962C8B-B14F-4D97-AF65-F5344CB8AC3E}">
        <p14:creationId xmlns:p14="http://schemas.microsoft.com/office/powerpoint/2010/main" val="530772235"/>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8560570B-84F1-4EF5-B586-0FCD5BC8E1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7" name="Foto 2">
            <a:extLst>
              <a:ext uri="{FF2B5EF4-FFF2-40B4-BE49-F238E27FC236}">
                <a16:creationId xmlns:a16="http://schemas.microsoft.com/office/drawing/2014/main" id="{13419927-F662-40E3-82BC-B70D85D799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5" name="Popis" hidden="1">
            <a:extLst>
              <a:ext uri="{FF2B5EF4-FFF2-40B4-BE49-F238E27FC236}">
                <a16:creationId xmlns:a16="http://schemas.microsoft.com/office/drawing/2014/main" id="{EE6156F3-972A-4691-98EC-83739F5818A5}"/>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57462471-5F03-4178-BA35-519071A89040}"/>
              </a:ext>
            </a:extLst>
          </p:cNvPr>
          <p:cNvSpPr txBox="1"/>
          <p:nvPr/>
        </p:nvSpPr>
        <p:spPr>
          <a:xfrm>
            <a:off x="432000" y="6552000"/>
            <a:ext cx="986983"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Steve</a:t>
            </a:r>
          </a:p>
        </p:txBody>
      </p:sp>
    </p:spTree>
    <p:extLst>
      <p:ext uri="{BB962C8B-B14F-4D97-AF65-F5344CB8AC3E}">
        <p14:creationId xmlns:p14="http://schemas.microsoft.com/office/powerpoint/2010/main" val="605019697"/>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7A6E44D9-8947-4A11-B8F2-9DB5CB076F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7" name="Foto 2">
            <a:extLst>
              <a:ext uri="{FF2B5EF4-FFF2-40B4-BE49-F238E27FC236}">
                <a16:creationId xmlns:a16="http://schemas.microsoft.com/office/drawing/2014/main" id="{3F6B666B-19E2-4847-82AE-18FDFFD228A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5" name="Popis" hidden="1">
            <a:extLst>
              <a:ext uri="{FF2B5EF4-FFF2-40B4-BE49-F238E27FC236}">
                <a16:creationId xmlns:a16="http://schemas.microsoft.com/office/drawing/2014/main" id="{2BCCCC9E-E823-41C7-B52E-580B368808D8}"/>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83698925-9D16-43F8-88C3-F91261CBC9BD}"/>
              </a:ext>
            </a:extLst>
          </p:cNvPr>
          <p:cNvSpPr txBox="1"/>
          <p:nvPr/>
        </p:nvSpPr>
        <p:spPr>
          <a:xfrm>
            <a:off x="432000" y="6552000"/>
            <a:ext cx="986983"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Steve</a:t>
            </a:r>
          </a:p>
        </p:txBody>
      </p:sp>
    </p:spTree>
    <p:extLst>
      <p:ext uri="{BB962C8B-B14F-4D97-AF65-F5344CB8AC3E}">
        <p14:creationId xmlns:p14="http://schemas.microsoft.com/office/powerpoint/2010/main" val="3356106542"/>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6B99D71C-5CA6-4CFA-BEB2-8407FD7A54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7" name="Foto 2">
            <a:extLst>
              <a:ext uri="{FF2B5EF4-FFF2-40B4-BE49-F238E27FC236}">
                <a16:creationId xmlns:a16="http://schemas.microsoft.com/office/drawing/2014/main" id="{5E8C3257-0448-4B6E-911B-2B005EEFCA5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5" name="Popis" hidden="1">
            <a:extLst>
              <a:ext uri="{FF2B5EF4-FFF2-40B4-BE49-F238E27FC236}">
                <a16:creationId xmlns:a16="http://schemas.microsoft.com/office/drawing/2014/main" id="{D2D598B4-3EA6-4BD9-9E50-BDB58A5A5A24}"/>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FCCF7641-F3A7-478E-94CA-9024AF110C5F}"/>
              </a:ext>
            </a:extLst>
          </p:cNvPr>
          <p:cNvSpPr txBox="1"/>
          <p:nvPr/>
        </p:nvSpPr>
        <p:spPr>
          <a:xfrm>
            <a:off x="432000" y="6552000"/>
            <a:ext cx="857140"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Ina</a:t>
            </a:r>
          </a:p>
        </p:txBody>
      </p:sp>
    </p:spTree>
    <p:extLst>
      <p:ext uri="{BB962C8B-B14F-4D97-AF65-F5344CB8AC3E}">
        <p14:creationId xmlns:p14="http://schemas.microsoft.com/office/powerpoint/2010/main" val="3019958695"/>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F1ADDF23-C5C8-41AF-93F5-5A9F2797AE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9" name="Foto 2">
            <a:extLst>
              <a:ext uri="{FF2B5EF4-FFF2-40B4-BE49-F238E27FC236}">
                <a16:creationId xmlns:a16="http://schemas.microsoft.com/office/drawing/2014/main" id="{551AA882-7E16-44CE-9D78-E443F0D5B0A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6" name="Popis" hidden="1">
            <a:extLst>
              <a:ext uri="{FF2B5EF4-FFF2-40B4-BE49-F238E27FC236}">
                <a16:creationId xmlns:a16="http://schemas.microsoft.com/office/drawing/2014/main" id="{8C72D38F-4CAE-4317-806D-C4DBFB368192}"/>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A8FA52E8-F723-4BBC-BA0A-83D173CCAF81}"/>
              </a:ext>
            </a:extLst>
          </p:cNvPr>
          <p:cNvSpPr txBox="1"/>
          <p:nvPr/>
        </p:nvSpPr>
        <p:spPr>
          <a:xfrm>
            <a:off x="432000" y="6552000"/>
            <a:ext cx="857140"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Ina</a:t>
            </a:r>
          </a:p>
        </p:txBody>
      </p:sp>
    </p:spTree>
    <p:extLst>
      <p:ext uri="{BB962C8B-B14F-4D97-AF65-F5344CB8AC3E}">
        <p14:creationId xmlns:p14="http://schemas.microsoft.com/office/powerpoint/2010/main" val="2055462487"/>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9"/>
                                        </p:tgtEl>
                                        <p:attrNameLst>
                                          <p:attrName>style.visibility</p:attrName>
                                        </p:attrNameLst>
                                      </p:cBhvr>
                                      <p:to>
                                        <p:strVal val="visible"/>
                                      </p:to>
                                    </p:set>
                                    <p:animEffect transition="in" filter="barn(inVertical)">
                                      <p:cBhvr>
                                        <p:cTn id="21"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 grpId="0" animBg="1"/>
      <p:bldP spid="4"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B999CBE-349F-4038-ACC1-042BF5A565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7" name="Foto 2">
            <a:extLst>
              <a:ext uri="{FF2B5EF4-FFF2-40B4-BE49-F238E27FC236}">
                <a16:creationId xmlns:a16="http://schemas.microsoft.com/office/drawing/2014/main" id="{F138FED1-B177-4921-9DA9-61C0C0155CA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5" name="Popis" hidden="1">
            <a:extLst>
              <a:ext uri="{FF2B5EF4-FFF2-40B4-BE49-F238E27FC236}">
                <a16:creationId xmlns:a16="http://schemas.microsoft.com/office/drawing/2014/main" id="{04ECD781-3D5D-40E1-B1D0-E3E8D3A234D1}"/>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2426A5DB-A44A-4470-B898-780FB6A9B022}"/>
              </a:ext>
            </a:extLst>
          </p:cNvPr>
          <p:cNvSpPr txBox="1"/>
          <p:nvPr/>
        </p:nvSpPr>
        <p:spPr>
          <a:xfrm>
            <a:off x="432000" y="6552000"/>
            <a:ext cx="857140"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Ina</a:t>
            </a:r>
          </a:p>
        </p:txBody>
      </p:sp>
    </p:spTree>
    <p:extLst>
      <p:ext uri="{BB962C8B-B14F-4D97-AF65-F5344CB8AC3E}">
        <p14:creationId xmlns:p14="http://schemas.microsoft.com/office/powerpoint/2010/main" val="2844184241"/>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9357C214-B093-4B2E-8FC1-2A411616DF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7" name="Foto 2">
            <a:extLst>
              <a:ext uri="{FF2B5EF4-FFF2-40B4-BE49-F238E27FC236}">
                <a16:creationId xmlns:a16="http://schemas.microsoft.com/office/drawing/2014/main" id="{CE6D4A5E-8724-49A3-A095-5F2E4E2CA61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5" name="Popis" hidden="1">
            <a:extLst>
              <a:ext uri="{FF2B5EF4-FFF2-40B4-BE49-F238E27FC236}">
                <a16:creationId xmlns:a16="http://schemas.microsoft.com/office/drawing/2014/main" id="{EB97FBA8-1028-482E-B72C-16CC6A6AA4B3}"/>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22AC3007-CAB4-4549-8F10-51BE345167A5}"/>
              </a:ext>
            </a:extLst>
          </p:cNvPr>
          <p:cNvSpPr txBox="1"/>
          <p:nvPr/>
        </p:nvSpPr>
        <p:spPr>
          <a:xfrm>
            <a:off x="432000" y="6552000"/>
            <a:ext cx="857140"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Ina</a:t>
            </a:r>
          </a:p>
        </p:txBody>
      </p:sp>
    </p:spTree>
    <p:extLst>
      <p:ext uri="{BB962C8B-B14F-4D97-AF65-F5344CB8AC3E}">
        <p14:creationId xmlns:p14="http://schemas.microsoft.com/office/powerpoint/2010/main" val="474888681"/>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0DCF7D61-7EDD-439E-8128-40D4882430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7" name="Foto 2">
            <a:extLst>
              <a:ext uri="{FF2B5EF4-FFF2-40B4-BE49-F238E27FC236}">
                <a16:creationId xmlns:a16="http://schemas.microsoft.com/office/drawing/2014/main" id="{12C0244C-43FB-4F4B-B456-CDE54F8D51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5" name="Popis" hidden="1">
            <a:extLst>
              <a:ext uri="{FF2B5EF4-FFF2-40B4-BE49-F238E27FC236}">
                <a16:creationId xmlns:a16="http://schemas.microsoft.com/office/drawing/2014/main" id="{ECB867B3-5C55-4B3E-B61F-22A8F31ACA9A}"/>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993FA3E1-D466-4514-82EE-B114F88C36A7}"/>
              </a:ext>
            </a:extLst>
          </p:cNvPr>
          <p:cNvSpPr txBox="1"/>
          <p:nvPr/>
        </p:nvSpPr>
        <p:spPr>
          <a:xfrm>
            <a:off x="432000" y="6552000"/>
            <a:ext cx="857140"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Ina</a:t>
            </a:r>
          </a:p>
        </p:txBody>
      </p:sp>
    </p:spTree>
    <p:extLst>
      <p:ext uri="{BB962C8B-B14F-4D97-AF65-F5344CB8AC3E}">
        <p14:creationId xmlns:p14="http://schemas.microsoft.com/office/powerpoint/2010/main" val="219839878"/>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62F326A1-8954-4977-9D96-B092E088C7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7" name="Foto 2">
            <a:extLst>
              <a:ext uri="{FF2B5EF4-FFF2-40B4-BE49-F238E27FC236}">
                <a16:creationId xmlns:a16="http://schemas.microsoft.com/office/drawing/2014/main" id="{082D837C-C988-4F89-B487-16C2C580ED5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5" name="Popis" hidden="1">
            <a:extLst>
              <a:ext uri="{FF2B5EF4-FFF2-40B4-BE49-F238E27FC236}">
                <a16:creationId xmlns:a16="http://schemas.microsoft.com/office/drawing/2014/main" id="{D4FEC4FA-AD9C-49A8-85C9-15BDA7F6283C}"/>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E5982B79-4C32-4C49-9385-43ED42D51B02}"/>
              </a:ext>
            </a:extLst>
          </p:cNvPr>
          <p:cNvSpPr txBox="1"/>
          <p:nvPr/>
        </p:nvSpPr>
        <p:spPr>
          <a:xfrm>
            <a:off x="432000" y="6552000"/>
            <a:ext cx="857140"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Ina</a:t>
            </a:r>
          </a:p>
        </p:txBody>
      </p:sp>
    </p:spTree>
    <p:extLst>
      <p:ext uri="{BB962C8B-B14F-4D97-AF65-F5344CB8AC3E}">
        <p14:creationId xmlns:p14="http://schemas.microsoft.com/office/powerpoint/2010/main" val="526623779"/>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35B3C422-FF7B-4F79-9E8F-E81B7D1884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7" name="Foto 2">
            <a:extLst>
              <a:ext uri="{FF2B5EF4-FFF2-40B4-BE49-F238E27FC236}">
                <a16:creationId xmlns:a16="http://schemas.microsoft.com/office/drawing/2014/main" id="{AB05BEDD-E53D-4C1C-B607-201DE1CB4DF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5" name="Popis" hidden="1">
            <a:extLst>
              <a:ext uri="{FF2B5EF4-FFF2-40B4-BE49-F238E27FC236}">
                <a16:creationId xmlns:a16="http://schemas.microsoft.com/office/drawing/2014/main" id="{E82C70BF-7073-47CC-ACF1-0B8623B2CD47}"/>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95EA7A4F-B226-44E4-AC52-9B69B0C18D4B}"/>
              </a:ext>
            </a:extLst>
          </p:cNvPr>
          <p:cNvSpPr txBox="1"/>
          <p:nvPr/>
        </p:nvSpPr>
        <p:spPr>
          <a:xfrm>
            <a:off x="432000" y="6552000"/>
            <a:ext cx="857140"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Ina</a:t>
            </a:r>
          </a:p>
        </p:txBody>
      </p:sp>
    </p:spTree>
    <p:extLst>
      <p:ext uri="{BB962C8B-B14F-4D97-AF65-F5344CB8AC3E}">
        <p14:creationId xmlns:p14="http://schemas.microsoft.com/office/powerpoint/2010/main" val="882110716"/>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D9508218-BC1A-4B10-8724-ACD1B1087D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7" name="Foto 2">
            <a:extLst>
              <a:ext uri="{FF2B5EF4-FFF2-40B4-BE49-F238E27FC236}">
                <a16:creationId xmlns:a16="http://schemas.microsoft.com/office/drawing/2014/main" id="{D528C33C-1052-49D1-BF26-58566413573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5" name="Popis" hidden="1">
            <a:extLst>
              <a:ext uri="{FF2B5EF4-FFF2-40B4-BE49-F238E27FC236}">
                <a16:creationId xmlns:a16="http://schemas.microsoft.com/office/drawing/2014/main" id="{6A1EA865-8B40-4C46-B245-2F75D9BB607A}"/>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FE1A3709-3CC3-4DB3-AD0E-EFA74419830E}"/>
              </a:ext>
            </a:extLst>
          </p:cNvPr>
          <p:cNvSpPr txBox="1"/>
          <p:nvPr/>
        </p:nvSpPr>
        <p:spPr>
          <a:xfrm>
            <a:off x="432000" y="6552000"/>
            <a:ext cx="857140"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Ina</a:t>
            </a:r>
          </a:p>
        </p:txBody>
      </p:sp>
    </p:spTree>
    <p:extLst>
      <p:ext uri="{BB962C8B-B14F-4D97-AF65-F5344CB8AC3E}">
        <p14:creationId xmlns:p14="http://schemas.microsoft.com/office/powerpoint/2010/main" val="1773146704"/>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583B017-2CA7-4E67-A3B9-D8DB53A09E1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7" name="Foto 2">
            <a:extLst>
              <a:ext uri="{FF2B5EF4-FFF2-40B4-BE49-F238E27FC236}">
                <a16:creationId xmlns:a16="http://schemas.microsoft.com/office/drawing/2014/main" id="{44317166-56CC-46E9-B579-561B14A452F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5" name="Popis" hidden="1">
            <a:extLst>
              <a:ext uri="{FF2B5EF4-FFF2-40B4-BE49-F238E27FC236}">
                <a16:creationId xmlns:a16="http://schemas.microsoft.com/office/drawing/2014/main" id="{8EA97638-5E18-4233-881A-841AC1D8EE58}"/>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3EE081AC-5F67-4750-9D60-B1CAB5D8D9AA}"/>
              </a:ext>
            </a:extLst>
          </p:cNvPr>
          <p:cNvSpPr txBox="1"/>
          <p:nvPr/>
        </p:nvSpPr>
        <p:spPr>
          <a:xfrm>
            <a:off x="432000" y="6552000"/>
            <a:ext cx="857140"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Ina</a:t>
            </a:r>
          </a:p>
        </p:txBody>
      </p:sp>
    </p:spTree>
    <p:extLst>
      <p:ext uri="{BB962C8B-B14F-4D97-AF65-F5344CB8AC3E}">
        <p14:creationId xmlns:p14="http://schemas.microsoft.com/office/powerpoint/2010/main" val="1924999052"/>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2B8D6C3-88B8-4242-97F8-7679B3AD42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7" name="Foto 2">
            <a:extLst>
              <a:ext uri="{FF2B5EF4-FFF2-40B4-BE49-F238E27FC236}">
                <a16:creationId xmlns:a16="http://schemas.microsoft.com/office/drawing/2014/main" id="{94A774E1-765C-4321-8D27-E8AA91CFD2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5" name="Popis" hidden="1">
            <a:extLst>
              <a:ext uri="{FF2B5EF4-FFF2-40B4-BE49-F238E27FC236}">
                <a16:creationId xmlns:a16="http://schemas.microsoft.com/office/drawing/2014/main" id="{898DAC65-6015-4CA9-8664-AF6B41746E65}"/>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7113BA66-0CAF-4E0F-908A-94EC988CFB72}"/>
              </a:ext>
            </a:extLst>
          </p:cNvPr>
          <p:cNvSpPr txBox="1"/>
          <p:nvPr/>
        </p:nvSpPr>
        <p:spPr>
          <a:xfrm>
            <a:off x="432000" y="6552000"/>
            <a:ext cx="857140"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Ina</a:t>
            </a:r>
          </a:p>
        </p:txBody>
      </p:sp>
    </p:spTree>
    <p:extLst>
      <p:ext uri="{BB962C8B-B14F-4D97-AF65-F5344CB8AC3E}">
        <p14:creationId xmlns:p14="http://schemas.microsoft.com/office/powerpoint/2010/main" val="3873373023"/>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ACF7EA6F-6637-4BAA-98E9-75933B4B66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7" name="Foto 2">
            <a:extLst>
              <a:ext uri="{FF2B5EF4-FFF2-40B4-BE49-F238E27FC236}">
                <a16:creationId xmlns:a16="http://schemas.microsoft.com/office/drawing/2014/main" id="{0B370D95-2780-4D51-8205-CE03CB7A9C4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5" name="Popis" hidden="1">
            <a:extLst>
              <a:ext uri="{FF2B5EF4-FFF2-40B4-BE49-F238E27FC236}">
                <a16:creationId xmlns:a16="http://schemas.microsoft.com/office/drawing/2014/main" id="{0011AB2A-2C40-496B-B545-3B0EA318A151}"/>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0FDDA175-B871-4B82-AEA7-98C1DE111923}"/>
              </a:ext>
            </a:extLst>
          </p:cNvPr>
          <p:cNvSpPr txBox="1"/>
          <p:nvPr/>
        </p:nvSpPr>
        <p:spPr>
          <a:xfrm>
            <a:off x="432000" y="6552000"/>
            <a:ext cx="857140"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Ina</a:t>
            </a:r>
          </a:p>
        </p:txBody>
      </p:sp>
    </p:spTree>
    <p:extLst>
      <p:ext uri="{BB962C8B-B14F-4D97-AF65-F5344CB8AC3E}">
        <p14:creationId xmlns:p14="http://schemas.microsoft.com/office/powerpoint/2010/main" val="526508688"/>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16F0563D-954B-4FC3-B438-13E2D80660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7" name="Foto 2">
            <a:extLst>
              <a:ext uri="{FF2B5EF4-FFF2-40B4-BE49-F238E27FC236}">
                <a16:creationId xmlns:a16="http://schemas.microsoft.com/office/drawing/2014/main" id="{7EE08BDA-94EA-4459-94AE-20A6291E2F7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5" name="Popis" hidden="1">
            <a:extLst>
              <a:ext uri="{FF2B5EF4-FFF2-40B4-BE49-F238E27FC236}">
                <a16:creationId xmlns:a16="http://schemas.microsoft.com/office/drawing/2014/main" id="{A5B184FB-5284-45F3-96F8-97153154FF41}"/>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8F0B4CAD-ABBD-4B6C-889B-3728B0086AB9}"/>
              </a:ext>
            </a:extLst>
          </p:cNvPr>
          <p:cNvSpPr txBox="1"/>
          <p:nvPr/>
        </p:nvSpPr>
        <p:spPr>
          <a:xfrm>
            <a:off x="432000" y="6552000"/>
            <a:ext cx="857140"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Ina</a:t>
            </a:r>
          </a:p>
        </p:txBody>
      </p:sp>
    </p:spTree>
    <p:extLst>
      <p:ext uri="{BB962C8B-B14F-4D97-AF65-F5344CB8AC3E}">
        <p14:creationId xmlns:p14="http://schemas.microsoft.com/office/powerpoint/2010/main" val="3992546891"/>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F93799DE-A407-4895-8EFF-C6C0ECDCA7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7" name="Foto 2">
            <a:extLst>
              <a:ext uri="{FF2B5EF4-FFF2-40B4-BE49-F238E27FC236}">
                <a16:creationId xmlns:a16="http://schemas.microsoft.com/office/drawing/2014/main" id="{00CD53E8-ABA2-4DA5-B8B4-052A98A9822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5" name="Popis" hidden="1">
            <a:extLst>
              <a:ext uri="{FF2B5EF4-FFF2-40B4-BE49-F238E27FC236}">
                <a16:creationId xmlns:a16="http://schemas.microsoft.com/office/drawing/2014/main" id="{499954D3-74A6-40F4-96F7-5A87922B1BE5}"/>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570C422D-FE79-43A9-9694-D27975C48AEF}"/>
              </a:ext>
            </a:extLst>
          </p:cNvPr>
          <p:cNvSpPr txBox="1"/>
          <p:nvPr/>
        </p:nvSpPr>
        <p:spPr>
          <a:xfrm>
            <a:off x="432000" y="6552000"/>
            <a:ext cx="986983"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Steve</a:t>
            </a:r>
          </a:p>
        </p:txBody>
      </p:sp>
    </p:spTree>
    <p:extLst>
      <p:ext uri="{BB962C8B-B14F-4D97-AF65-F5344CB8AC3E}">
        <p14:creationId xmlns:p14="http://schemas.microsoft.com/office/powerpoint/2010/main" val="2288045135"/>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90DDAC9-EE56-4655-A70E-03DA8F68BB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7" name="Foto 2">
            <a:extLst>
              <a:ext uri="{FF2B5EF4-FFF2-40B4-BE49-F238E27FC236}">
                <a16:creationId xmlns:a16="http://schemas.microsoft.com/office/drawing/2014/main" id="{947C5E10-F141-4DD0-A819-033B6D059F0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5" name="Popis" hidden="1">
            <a:extLst>
              <a:ext uri="{FF2B5EF4-FFF2-40B4-BE49-F238E27FC236}">
                <a16:creationId xmlns:a16="http://schemas.microsoft.com/office/drawing/2014/main" id="{7EE1AA76-3090-4A90-914B-202DB3083951}"/>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BF107750-070A-4BDF-B9A4-AC10A158DA16}"/>
              </a:ext>
            </a:extLst>
          </p:cNvPr>
          <p:cNvSpPr txBox="1"/>
          <p:nvPr/>
        </p:nvSpPr>
        <p:spPr>
          <a:xfrm>
            <a:off x="432000" y="6552000"/>
            <a:ext cx="986983"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Steve</a:t>
            </a:r>
          </a:p>
        </p:txBody>
      </p:sp>
    </p:spTree>
    <p:extLst>
      <p:ext uri="{BB962C8B-B14F-4D97-AF65-F5344CB8AC3E}">
        <p14:creationId xmlns:p14="http://schemas.microsoft.com/office/powerpoint/2010/main" val="1927675988"/>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628F1531-D105-4EBC-BDCF-AC15BBCC93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7" name="Foto 2">
            <a:extLst>
              <a:ext uri="{FF2B5EF4-FFF2-40B4-BE49-F238E27FC236}">
                <a16:creationId xmlns:a16="http://schemas.microsoft.com/office/drawing/2014/main" id="{898BA8BA-2BA8-481C-B6E9-0D6F6E4638A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5" name="Popis" hidden="1">
            <a:extLst>
              <a:ext uri="{FF2B5EF4-FFF2-40B4-BE49-F238E27FC236}">
                <a16:creationId xmlns:a16="http://schemas.microsoft.com/office/drawing/2014/main" id="{97E22092-6665-49F0-825B-E4E0727F7BAC}"/>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45F42983-4FFE-4AE9-8792-52E890B6FD23}"/>
              </a:ext>
            </a:extLst>
          </p:cNvPr>
          <p:cNvSpPr txBox="1"/>
          <p:nvPr/>
        </p:nvSpPr>
        <p:spPr>
          <a:xfrm>
            <a:off x="432000" y="6552000"/>
            <a:ext cx="857140"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Ina</a:t>
            </a:r>
          </a:p>
        </p:txBody>
      </p:sp>
    </p:spTree>
    <p:extLst>
      <p:ext uri="{BB962C8B-B14F-4D97-AF65-F5344CB8AC3E}">
        <p14:creationId xmlns:p14="http://schemas.microsoft.com/office/powerpoint/2010/main" val="2338985097"/>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3EDB726D-00DC-4543-BE91-72CA229133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7" name="Foto 2">
            <a:extLst>
              <a:ext uri="{FF2B5EF4-FFF2-40B4-BE49-F238E27FC236}">
                <a16:creationId xmlns:a16="http://schemas.microsoft.com/office/drawing/2014/main" id="{3BFB4CEB-6691-493F-9ABA-DC95D369C6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5" name="Popis" hidden="1">
            <a:extLst>
              <a:ext uri="{FF2B5EF4-FFF2-40B4-BE49-F238E27FC236}">
                <a16:creationId xmlns:a16="http://schemas.microsoft.com/office/drawing/2014/main" id="{9DE477D9-8858-4271-8235-1D776A674A68}"/>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24652D9A-F9D1-459F-92F6-893C821D71C6}"/>
              </a:ext>
            </a:extLst>
          </p:cNvPr>
          <p:cNvSpPr txBox="1"/>
          <p:nvPr/>
        </p:nvSpPr>
        <p:spPr>
          <a:xfrm>
            <a:off x="432000" y="6552000"/>
            <a:ext cx="857140"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Ina</a:t>
            </a:r>
          </a:p>
        </p:txBody>
      </p:sp>
    </p:spTree>
    <p:extLst>
      <p:ext uri="{BB962C8B-B14F-4D97-AF65-F5344CB8AC3E}">
        <p14:creationId xmlns:p14="http://schemas.microsoft.com/office/powerpoint/2010/main" val="2318909644"/>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7BA8C97A-7610-43CB-9683-CB1D1FFADB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7" name="Foto 2">
            <a:extLst>
              <a:ext uri="{FF2B5EF4-FFF2-40B4-BE49-F238E27FC236}">
                <a16:creationId xmlns:a16="http://schemas.microsoft.com/office/drawing/2014/main" id="{72E1280E-4ED4-4FB2-9C49-9D54B5D6AE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5" name="Popis" hidden="1">
            <a:extLst>
              <a:ext uri="{FF2B5EF4-FFF2-40B4-BE49-F238E27FC236}">
                <a16:creationId xmlns:a16="http://schemas.microsoft.com/office/drawing/2014/main" id="{CFEFB289-552F-4F14-AB0F-703625241C74}"/>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B7768DA0-EEB6-4A0F-86C1-D31AB5E7BC10}"/>
              </a:ext>
            </a:extLst>
          </p:cNvPr>
          <p:cNvSpPr txBox="1"/>
          <p:nvPr/>
        </p:nvSpPr>
        <p:spPr>
          <a:xfrm>
            <a:off x="432000" y="6552000"/>
            <a:ext cx="857140"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Ina</a:t>
            </a:r>
          </a:p>
        </p:txBody>
      </p:sp>
    </p:spTree>
    <p:extLst>
      <p:ext uri="{BB962C8B-B14F-4D97-AF65-F5344CB8AC3E}">
        <p14:creationId xmlns:p14="http://schemas.microsoft.com/office/powerpoint/2010/main" val="1919739305"/>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E051D519-3627-4B61-A090-7086E1DEA9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7" name="Foto 2">
            <a:extLst>
              <a:ext uri="{FF2B5EF4-FFF2-40B4-BE49-F238E27FC236}">
                <a16:creationId xmlns:a16="http://schemas.microsoft.com/office/drawing/2014/main" id="{E89B4712-CE45-43ED-89B7-D72FE2D675A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5" name="Popis" hidden="1">
            <a:extLst>
              <a:ext uri="{FF2B5EF4-FFF2-40B4-BE49-F238E27FC236}">
                <a16:creationId xmlns:a16="http://schemas.microsoft.com/office/drawing/2014/main" id="{38838D88-75D8-4AC0-A202-8DB1651EB57B}"/>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7BCCD8E3-0AF5-4D17-8167-EB669534603E}"/>
              </a:ext>
            </a:extLst>
          </p:cNvPr>
          <p:cNvSpPr txBox="1"/>
          <p:nvPr/>
        </p:nvSpPr>
        <p:spPr>
          <a:xfrm>
            <a:off x="432000" y="6552000"/>
            <a:ext cx="857140"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Ina</a:t>
            </a:r>
          </a:p>
        </p:txBody>
      </p:sp>
    </p:spTree>
    <p:extLst>
      <p:ext uri="{BB962C8B-B14F-4D97-AF65-F5344CB8AC3E}">
        <p14:creationId xmlns:p14="http://schemas.microsoft.com/office/powerpoint/2010/main" val="941329782"/>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090EBBDE-33BB-4C46-8464-3D94950F06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7" name="Foto 2">
            <a:extLst>
              <a:ext uri="{FF2B5EF4-FFF2-40B4-BE49-F238E27FC236}">
                <a16:creationId xmlns:a16="http://schemas.microsoft.com/office/drawing/2014/main" id="{8E21650B-85CA-4071-8ED6-5E162368ACB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5" name="Popis" hidden="1">
            <a:extLst>
              <a:ext uri="{FF2B5EF4-FFF2-40B4-BE49-F238E27FC236}">
                <a16:creationId xmlns:a16="http://schemas.microsoft.com/office/drawing/2014/main" id="{2A3A5CDF-2A10-4BD9-90E1-42C004075061}"/>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E9C0FDDB-9F2A-4251-B7F3-33684F3F3369}"/>
              </a:ext>
            </a:extLst>
          </p:cNvPr>
          <p:cNvSpPr txBox="1"/>
          <p:nvPr/>
        </p:nvSpPr>
        <p:spPr>
          <a:xfrm>
            <a:off x="432000" y="6552000"/>
            <a:ext cx="857140"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Ina</a:t>
            </a:r>
          </a:p>
        </p:txBody>
      </p:sp>
    </p:spTree>
    <p:extLst>
      <p:ext uri="{BB962C8B-B14F-4D97-AF65-F5344CB8AC3E}">
        <p14:creationId xmlns:p14="http://schemas.microsoft.com/office/powerpoint/2010/main" val="2574465150"/>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5496077F-2A31-4C2F-A4D8-AAB134589B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7" name="Foto 2">
            <a:extLst>
              <a:ext uri="{FF2B5EF4-FFF2-40B4-BE49-F238E27FC236}">
                <a16:creationId xmlns:a16="http://schemas.microsoft.com/office/drawing/2014/main" id="{44139114-2C5F-4BBD-AFB9-1C1240D57A9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5" name="Popis" hidden="1">
            <a:extLst>
              <a:ext uri="{FF2B5EF4-FFF2-40B4-BE49-F238E27FC236}">
                <a16:creationId xmlns:a16="http://schemas.microsoft.com/office/drawing/2014/main" id="{CABBED25-7392-466E-82FF-106B62D359ED}"/>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C09698A8-895B-4878-8AC6-C4638B2E0975}"/>
              </a:ext>
            </a:extLst>
          </p:cNvPr>
          <p:cNvSpPr txBox="1"/>
          <p:nvPr/>
        </p:nvSpPr>
        <p:spPr>
          <a:xfrm>
            <a:off x="432000" y="6552000"/>
            <a:ext cx="857140"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Ina</a:t>
            </a:r>
          </a:p>
        </p:txBody>
      </p:sp>
    </p:spTree>
    <p:extLst>
      <p:ext uri="{BB962C8B-B14F-4D97-AF65-F5344CB8AC3E}">
        <p14:creationId xmlns:p14="http://schemas.microsoft.com/office/powerpoint/2010/main" val="4004791345"/>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DD4F086A-A39F-4967-8240-2603EF415C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7" name="Foto 2">
            <a:extLst>
              <a:ext uri="{FF2B5EF4-FFF2-40B4-BE49-F238E27FC236}">
                <a16:creationId xmlns:a16="http://schemas.microsoft.com/office/drawing/2014/main" id="{182DD3A8-3803-4D00-8793-925BE0550A7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5" name="Popis" hidden="1">
            <a:extLst>
              <a:ext uri="{FF2B5EF4-FFF2-40B4-BE49-F238E27FC236}">
                <a16:creationId xmlns:a16="http://schemas.microsoft.com/office/drawing/2014/main" id="{BD638B5F-B168-4EA0-8FE5-AC71F57AD925}"/>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D73F5AF1-DE0D-4423-8C1C-8B22E7699240}"/>
              </a:ext>
            </a:extLst>
          </p:cNvPr>
          <p:cNvSpPr txBox="1"/>
          <p:nvPr/>
        </p:nvSpPr>
        <p:spPr>
          <a:xfrm>
            <a:off x="432000" y="6552000"/>
            <a:ext cx="986983"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Steve</a:t>
            </a:r>
          </a:p>
        </p:txBody>
      </p:sp>
    </p:spTree>
    <p:extLst>
      <p:ext uri="{BB962C8B-B14F-4D97-AF65-F5344CB8AC3E}">
        <p14:creationId xmlns:p14="http://schemas.microsoft.com/office/powerpoint/2010/main" val="254055044"/>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9CC897A1-1533-4913-8133-FD1E27AB8D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7" name="Foto 2">
            <a:extLst>
              <a:ext uri="{FF2B5EF4-FFF2-40B4-BE49-F238E27FC236}">
                <a16:creationId xmlns:a16="http://schemas.microsoft.com/office/drawing/2014/main" id="{312268AB-EE72-456B-A7DA-E7867B614DA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5" name="Popis" hidden="1">
            <a:extLst>
              <a:ext uri="{FF2B5EF4-FFF2-40B4-BE49-F238E27FC236}">
                <a16:creationId xmlns:a16="http://schemas.microsoft.com/office/drawing/2014/main" id="{E4431347-2A8D-45A3-AFAA-15162C53F308}"/>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82B46A0F-3995-4537-AD75-4696C5489B7C}"/>
              </a:ext>
            </a:extLst>
          </p:cNvPr>
          <p:cNvSpPr txBox="1"/>
          <p:nvPr/>
        </p:nvSpPr>
        <p:spPr>
          <a:xfrm>
            <a:off x="432000" y="6552000"/>
            <a:ext cx="857140"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Ina</a:t>
            </a:r>
          </a:p>
        </p:txBody>
      </p:sp>
    </p:spTree>
    <p:extLst>
      <p:ext uri="{BB962C8B-B14F-4D97-AF65-F5344CB8AC3E}">
        <p14:creationId xmlns:p14="http://schemas.microsoft.com/office/powerpoint/2010/main" val="244078661"/>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AC67D159-FE6B-4B2C-BB2B-C9609CACDD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7" name="Foto 2">
            <a:extLst>
              <a:ext uri="{FF2B5EF4-FFF2-40B4-BE49-F238E27FC236}">
                <a16:creationId xmlns:a16="http://schemas.microsoft.com/office/drawing/2014/main" id="{F2A6804E-9F38-4254-BF8A-26DD8754635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5" name="Popis" hidden="1">
            <a:extLst>
              <a:ext uri="{FF2B5EF4-FFF2-40B4-BE49-F238E27FC236}">
                <a16:creationId xmlns:a16="http://schemas.microsoft.com/office/drawing/2014/main" id="{27579444-5275-47EE-A757-B19724D417DB}"/>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AE7BC709-CF8F-44CC-8D92-CFB648981B41}"/>
              </a:ext>
            </a:extLst>
          </p:cNvPr>
          <p:cNvSpPr txBox="1"/>
          <p:nvPr/>
        </p:nvSpPr>
        <p:spPr>
          <a:xfrm>
            <a:off x="432000" y="6552000"/>
            <a:ext cx="857140"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Ina</a:t>
            </a:r>
          </a:p>
        </p:txBody>
      </p:sp>
    </p:spTree>
    <p:extLst>
      <p:ext uri="{BB962C8B-B14F-4D97-AF65-F5344CB8AC3E}">
        <p14:creationId xmlns:p14="http://schemas.microsoft.com/office/powerpoint/2010/main" val="608649294"/>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AD940FD7-D491-4699-A62A-F52C67D46E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7" name="Foto 2">
            <a:extLst>
              <a:ext uri="{FF2B5EF4-FFF2-40B4-BE49-F238E27FC236}">
                <a16:creationId xmlns:a16="http://schemas.microsoft.com/office/drawing/2014/main" id="{3BF62B6C-D173-4914-A204-41F6A9ED05A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5" name="Popis" hidden="1">
            <a:extLst>
              <a:ext uri="{FF2B5EF4-FFF2-40B4-BE49-F238E27FC236}">
                <a16:creationId xmlns:a16="http://schemas.microsoft.com/office/drawing/2014/main" id="{A7C42644-3070-48AA-BFC3-463D5DB4A174}"/>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794DB68A-4991-46CB-9C0A-C6BD84514934}"/>
              </a:ext>
            </a:extLst>
          </p:cNvPr>
          <p:cNvSpPr txBox="1"/>
          <p:nvPr/>
        </p:nvSpPr>
        <p:spPr>
          <a:xfrm>
            <a:off x="432000" y="6552000"/>
            <a:ext cx="857140"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Ina</a:t>
            </a:r>
          </a:p>
        </p:txBody>
      </p:sp>
    </p:spTree>
    <p:extLst>
      <p:ext uri="{BB962C8B-B14F-4D97-AF65-F5344CB8AC3E}">
        <p14:creationId xmlns:p14="http://schemas.microsoft.com/office/powerpoint/2010/main" val="26927154"/>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301D543F-3810-413C-8743-5D18E0E2A5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7" name="Foto 2">
            <a:extLst>
              <a:ext uri="{FF2B5EF4-FFF2-40B4-BE49-F238E27FC236}">
                <a16:creationId xmlns:a16="http://schemas.microsoft.com/office/drawing/2014/main" id="{5642495C-DC87-47C9-A713-DEF6873FAF4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5" name="Popis" hidden="1">
            <a:extLst>
              <a:ext uri="{FF2B5EF4-FFF2-40B4-BE49-F238E27FC236}">
                <a16:creationId xmlns:a16="http://schemas.microsoft.com/office/drawing/2014/main" id="{BD8291B6-3754-408C-9473-D6355F893A6C}"/>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04B94ABE-DCB6-47A8-B0BB-FB79670CCE5C}"/>
              </a:ext>
            </a:extLst>
          </p:cNvPr>
          <p:cNvSpPr txBox="1"/>
          <p:nvPr/>
        </p:nvSpPr>
        <p:spPr>
          <a:xfrm>
            <a:off x="432000" y="6552000"/>
            <a:ext cx="857140"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Ina</a:t>
            </a:r>
          </a:p>
        </p:txBody>
      </p:sp>
    </p:spTree>
    <p:extLst>
      <p:ext uri="{BB962C8B-B14F-4D97-AF65-F5344CB8AC3E}">
        <p14:creationId xmlns:p14="http://schemas.microsoft.com/office/powerpoint/2010/main" val="1731563331"/>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9D754334-E8C5-4D42-A883-21F5D87689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7" name="Foto 2">
            <a:extLst>
              <a:ext uri="{FF2B5EF4-FFF2-40B4-BE49-F238E27FC236}">
                <a16:creationId xmlns:a16="http://schemas.microsoft.com/office/drawing/2014/main" id="{1E2CF2EA-7E05-4451-8E31-426EEB41D4E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5" name="Popis" hidden="1">
            <a:extLst>
              <a:ext uri="{FF2B5EF4-FFF2-40B4-BE49-F238E27FC236}">
                <a16:creationId xmlns:a16="http://schemas.microsoft.com/office/drawing/2014/main" id="{DEDAF2B3-BA58-4432-95C2-C21AA362310E}"/>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E2B6D9B8-AF5E-4439-BE34-A1A38FFC9C7E}"/>
              </a:ext>
            </a:extLst>
          </p:cNvPr>
          <p:cNvSpPr txBox="1"/>
          <p:nvPr/>
        </p:nvSpPr>
        <p:spPr>
          <a:xfrm>
            <a:off x="432000" y="6552000"/>
            <a:ext cx="857140"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Ina</a:t>
            </a:r>
          </a:p>
        </p:txBody>
      </p:sp>
    </p:spTree>
    <p:extLst>
      <p:ext uri="{BB962C8B-B14F-4D97-AF65-F5344CB8AC3E}">
        <p14:creationId xmlns:p14="http://schemas.microsoft.com/office/powerpoint/2010/main" val="3932836663"/>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0F24AAA0-91C6-4D0D-B2A3-B3AF125B3E6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7" name="Foto 2">
            <a:extLst>
              <a:ext uri="{FF2B5EF4-FFF2-40B4-BE49-F238E27FC236}">
                <a16:creationId xmlns:a16="http://schemas.microsoft.com/office/drawing/2014/main" id="{50BA061D-5744-4FFF-AA1F-7EBEAA9CAE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5" name="Popis" hidden="1">
            <a:extLst>
              <a:ext uri="{FF2B5EF4-FFF2-40B4-BE49-F238E27FC236}">
                <a16:creationId xmlns:a16="http://schemas.microsoft.com/office/drawing/2014/main" id="{021B4F1F-494B-4EB2-8A2B-1F7D1C2D33FE}"/>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E5F0D90A-FECB-4AE6-A551-64861578D962}"/>
              </a:ext>
            </a:extLst>
          </p:cNvPr>
          <p:cNvSpPr txBox="1"/>
          <p:nvPr/>
        </p:nvSpPr>
        <p:spPr>
          <a:xfrm>
            <a:off x="432000" y="6552000"/>
            <a:ext cx="986983"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Steve</a:t>
            </a:r>
          </a:p>
        </p:txBody>
      </p:sp>
    </p:spTree>
    <p:extLst>
      <p:ext uri="{BB962C8B-B14F-4D97-AF65-F5344CB8AC3E}">
        <p14:creationId xmlns:p14="http://schemas.microsoft.com/office/powerpoint/2010/main" val="717484776"/>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05769DB9-EC22-4412-95D0-F02233042B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7" name="Foto 2">
            <a:extLst>
              <a:ext uri="{FF2B5EF4-FFF2-40B4-BE49-F238E27FC236}">
                <a16:creationId xmlns:a16="http://schemas.microsoft.com/office/drawing/2014/main" id="{FB2FA448-860E-4122-A82A-7D0C83F53B0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5" name="Popis" hidden="1">
            <a:extLst>
              <a:ext uri="{FF2B5EF4-FFF2-40B4-BE49-F238E27FC236}">
                <a16:creationId xmlns:a16="http://schemas.microsoft.com/office/drawing/2014/main" id="{591ACAF8-7674-48F6-82E3-0EE67F1874E1}"/>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4" name="Autor">
            <a:extLst>
              <a:ext uri="{FF2B5EF4-FFF2-40B4-BE49-F238E27FC236}">
                <a16:creationId xmlns:a16="http://schemas.microsoft.com/office/drawing/2014/main" id="{88C545D7-E2EB-40EC-8CF1-0345A7FBB89A}"/>
              </a:ext>
            </a:extLst>
          </p:cNvPr>
          <p:cNvSpPr txBox="1"/>
          <p:nvPr/>
        </p:nvSpPr>
        <p:spPr>
          <a:xfrm>
            <a:off x="432000" y="6552000"/>
            <a:ext cx="857140"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Ina</a:t>
            </a:r>
          </a:p>
        </p:txBody>
      </p:sp>
    </p:spTree>
    <p:extLst>
      <p:ext uri="{BB962C8B-B14F-4D97-AF65-F5344CB8AC3E}">
        <p14:creationId xmlns:p14="http://schemas.microsoft.com/office/powerpoint/2010/main" val="2149513469"/>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anim calcmode="lin" valueType="num">
                                      <p:cBhvr>
                                        <p:cTn id="8" dur="1500" fill="hold"/>
                                        <p:tgtEl>
                                          <p:spTgt spid="5"/>
                                        </p:tgtEl>
                                        <p:attrNameLst>
                                          <p:attrName>ppt_x</p:attrName>
                                        </p:attrNameLst>
                                      </p:cBhvr>
                                      <p:tavLst>
                                        <p:tav tm="0">
                                          <p:val>
                                            <p:strVal val="#ppt_x"/>
                                          </p:val>
                                        </p:tav>
                                        <p:tav tm="100000">
                                          <p:val>
                                            <p:strVal val="#ppt_x"/>
                                          </p:val>
                                        </p:tav>
                                      </p:tavLst>
                                    </p:anim>
                                    <p:anim calcmode="lin" valueType="num">
                                      <p:cBhvr>
                                        <p:cTn id="9" dur="1500" fill="hold"/>
                                        <p:tgtEl>
                                          <p:spTgt spid="5"/>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4" grpId="1"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7" name="Foto 0">
            <a:extLst>
              <a:ext uri="{FF2B5EF4-FFF2-40B4-BE49-F238E27FC236}">
                <a16:creationId xmlns:a16="http://schemas.microsoft.com/office/drawing/2014/main" id="{54D4F33C-AC40-4287-97D0-E06E791C42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9" name="Foto 2">
            <a:extLst>
              <a:ext uri="{FF2B5EF4-FFF2-40B4-BE49-F238E27FC236}">
                <a16:creationId xmlns:a16="http://schemas.microsoft.com/office/drawing/2014/main" id="{6CC95C74-19D7-44D4-A365-760D2FCFD3F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606337" cy="7091064"/>
          </a:xfrm>
          <a:prstGeom prst="rect">
            <a:avLst/>
          </a:prstGeom>
        </p:spPr>
      </p:pic>
      <p:sp>
        <p:nvSpPr>
          <p:cNvPr id="6" name="Popis" hidden="1">
            <a:extLst>
              <a:ext uri="{FF2B5EF4-FFF2-40B4-BE49-F238E27FC236}">
                <a16:creationId xmlns:a16="http://schemas.microsoft.com/office/drawing/2014/main" id="{0B387C99-E776-4593-AC63-82C944B10729}"/>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8775"/>
            <a:ext cx="12606338" cy="7091064"/>
          </a:xfrm>
          <a:prstGeom prst="rect">
            <a:avLst/>
          </a:prstGeom>
        </p:spPr>
      </p:pic>
      <p:sp>
        <p:nvSpPr>
          <p:cNvPr id="4" name="Autor">
            <a:extLst>
              <a:ext uri="{FF2B5EF4-FFF2-40B4-BE49-F238E27FC236}">
                <a16:creationId xmlns:a16="http://schemas.microsoft.com/office/drawing/2014/main" id="{5882DBCC-4B8F-41DA-893A-165D3351D23B}"/>
              </a:ext>
            </a:extLst>
          </p:cNvPr>
          <p:cNvSpPr txBox="1"/>
          <p:nvPr/>
        </p:nvSpPr>
        <p:spPr>
          <a:xfrm>
            <a:off x="432000" y="6552000"/>
            <a:ext cx="857140"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Ina</a:t>
            </a:r>
          </a:p>
        </p:txBody>
      </p:sp>
    </p:spTree>
    <p:extLst>
      <p:ext uri="{BB962C8B-B14F-4D97-AF65-F5344CB8AC3E}">
        <p14:creationId xmlns:p14="http://schemas.microsoft.com/office/powerpoint/2010/main" val="2226738123"/>
      </p:ext>
    </p:extLst>
  </p:cSld>
  <p:clrMapOvr>
    <a:masterClrMapping/>
  </p:clrMapOvr>
  <mc:AlternateContent xmlns:mc="http://schemas.openxmlformats.org/markup-compatibility/2006" xmlns:p14="http://schemas.microsoft.com/office/powerpoint/2010/main">
    <mc:Choice Requires="p14">
      <p:transition p14:dur="0" advClick="0" advTm="6500"/>
    </mc:Choice>
    <mc:Fallback xmlns="">
      <p:transition advClick="0" advTm="6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xit" presetSubtype="0" fill="hold" grpId="1" nodeType="withEffect">
                                  <p:stCondLst>
                                    <p:cond delay="300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par>
                                <p:cTn id="16" presetID="16" presetClass="entr" presetSubtype="37" fill="hold" nodeType="withEffect">
                                  <p:stCondLst>
                                    <p:cond delay="3000"/>
                                  </p:stCondLst>
                                  <p:childTnLst>
                                    <p:set>
                                      <p:cBhvr>
                                        <p:cTn id="17" dur="1" fill="hold">
                                          <p:stCondLst>
                                            <p:cond delay="0"/>
                                          </p:stCondLst>
                                        </p:cTn>
                                        <p:tgtEl>
                                          <p:spTgt spid="8"/>
                                        </p:tgtEl>
                                        <p:attrNameLst>
                                          <p:attrName>style.visibility</p:attrName>
                                        </p:attrNameLst>
                                      </p:cBhvr>
                                      <p:to>
                                        <p:strVal val="visible"/>
                                      </p:to>
                                    </p:set>
                                    <p:animEffect transition="in" filter="barn(outVertical)">
                                      <p:cBhvr>
                                        <p:cTn id="18" dur="3000"/>
                                        <p:tgtEl>
                                          <p:spTgt spid="8"/>
                                        </p:tgtEl>
                                      </p:cBhvr>
                                    </p:animEffect>
                                  </p:childTnLst>
                                </p:cTn>
                              </p:par>
                              <p:par>
                                <p:cTn id="19" presetID="16" presetClass="entr" presetSubtype="21" fill="hold" nodeType="withEffect">
                                  <p:stCondLst>
                                    <p:cond delay="3250"/>
                                  </p:stCondLst>
                                  <p:childTnLst>
                                    <p:set>
                                      <p:cBhvr>
                                        <p:cTn id="20" dur="1" fill="hold">
                                          <p:stCondLst>
                                            <p:cond delay="0"/>
                                          </p:stCondLst>
                                        </p:cTn>
                                        <p:tgtEl>
                                          <p:spTgt spid="9"/>
                                        </p:tgtEl>
                                        <p:attrNameLst>
                                          <p:attrName>style.visibility</p:attrName>
                                        </p:attrNameLst>
                                      </p:cBhvr>
                                      <p:to>
                                        <p:strVal val="visible"/>
                                      </p:to>
                                    </p:set>
                                    <p:animEffect transition="in" filter="barn(inVertical)">
                                      <p:cBhvr>
                                        <p:cTn id="21"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 grpId="0" animBg="1"/>
      <p:bldP spid="4" grpId="1"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12" name="Foto 0">
            <a:extLst>
              <a:ext uri="{FF2B5EF4-FFF2-40B4-BE49-F238E27FC236}">
                <a16:creationId xmlns:a16="http://schemas.microsoft.com/office/drawing/2014/main" id="{67B76D9B-C38C-46E0-AF06-4F0C9BA8BC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7" cy="7091064"/>
          </a:xfrm>
          <a:prstGeom prst="rect">
            <a:avLst/>
          </a:prstGeom>
        </p:spPr>
      </p:pic>
      <p:pic>
        <p:nvPicPr>
          <p:cNvPr id="8" name="Foto 1">
            <a:extLst>
              <a:ext uri="{FF2B5EF4-FFF2-40B4-BE49-F238E27FC236}">
                <a16:creationId xmlns:a16="http://schemas.microsoft.com/office/drawing/2014/main" id="{B835C713-71E0-4C7A-990A-FF7B8BE51F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4524" y="190770"/>
            <a:ext cx="3988645" cy="6560272"/>
          </a:xfrm>
          <a:prstGeom prst="rect">
            <a:avLst/>
          </a:prstGeom>
        </p:spPr>
      </p:pic>
      <p:sp>
        <p:nvSpPr>
          <p:cNvPr id="11" name="Popis" hidden="1">
            <a:extLst>
              <a:ext uri="{FF2B5EF4-FFF2-40B4-BE49-F238E27FC236}">
                <a16:creationId xmlns:a16="http://schemas.microsoft.com/office/drawing/2014/main" id="{E857297A-44D2-432B-A112-E180A5B64564}"/>
              </a:ext>
            </a:extLst>
          </p:cNvPr>
          <p:cNvSpPr txBox="1"/>
          <p:nvPr/>
        </p:nvSpPr>
        <p:spPr>
          <a:xfrm>
            <a:off x="10584000" y="6300000"/>
            <a:ext cx="1414518" cy="369332"/>
          </a:xfrm>
          <a:prstGeom prst="rect">
            <a:avLst/>
          </a:prstGeom>
          <a:gradFill flip="none" rotWithShape="1">
            <a:gsLst>
              <a:gs pos="60000">
                <a:schemeClr val="bg1">
                  <a:lumMod val="75000"/>
                </a:schemeClr>
              </a:gs>
              <a:gs pos="20000">
                <a:schemeClr val="bg1">
                  <a:lumMod val="95000"/>
                </a:schemeClr>
              </a:gs>
              <a:gs pos="40000">
                <a:schemeClr val="bg1">
                  <a:lumMod val="85000"/>
                </a:schemeClr>
              </a:gs>
              <a:gs pos="80000">
                <a:schemeClr val="bg1">
                  <a:lumMod val="65000"/>
                </a:schemeClr>
              </a:gs>
            </a:gsLst>
            <a:lin ang="5400000" scaled="1"/>
            <a:tileRect/>
          </a:gradFill>
          <a:ln w="6350">
            <a:noFill/>
            <a:prstDash val="solid"/>
            <a:bevel/>
          </a:ln>
          <a:effectLst>
            <a:outerShdw blurRad="50800" dist="38100" dir="2700000" algn="tl" rotWithShape="0">
              <a:prstClr val="black"/>
            </a:outerShdw>
            <a:softEdge rad="63500"/>
          </a:effectLst>
        </p:spPr>
        <p:txBody>
          <a:bodyPr wrap="none" lIns="144000" tIns="0" rIns="144000" bIns="0" rtlCol="0">
            <a:spAutoFit/>
          </a:bodyPr>
          <a:lstStyle/>
          <a:p>
            <a:pPr algn="r"/>
            <a:r>
              <a:rPr lang="sk-SK" sz="2400" b="1" i="1">
                <a:latin typeface="EucrosiaUPC" panose="02020603050405020304" pitchFamily="18" charset="-34"/>
                <a:cs typeface="EucrosiaUPC" panose="02020603050405020304" pitchFamily="18" charset="-34"/>
              </a:rPr>
              <a:t>Spišský hrad</a:t>
            </a:r>
          </a:p>
        </p:txBody>
      </p:sp>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9" name="Autor">
            <a:extLst>
              <a:ext uri="{FF2B5EF4-FFF2-40B4-BE49-F238E27FC236}">
                <a16:creationId xmlns:a16="http://schemas.microsoft.com/office/drawing/2014/main" id="{58EF8B1C-EF5D-4968-B604-D1CE842B2D7A}"/>
              </a:ext>
            </a:extLst>
          </p:cNvPr>
          <p:cNvSpPr txBox="1"/>
          <p:nvPr/>
        </p:nvSpPr>
        <p:spPr>
          <a:xfrm>
            <a:off x="432000" y="6552000"/>
            <a:ext cx="857140" cy="226591"/>
          </a:xfrm>
          <a:prstGeom prst="rect">
            <a:avLst/>
          </a:prstGeom>
          <a:gradFill flip="none" rotWithShape="1">
            <a:gsLst>
              <a:gs pos="10000">
                <a:schemeClr val="accent2">
                  <a:lumMod val="85000"/>
                </a:schemeClr>
              </a:gs>
              <a:gs pos="50000">
                <a:schemeClr val="accent2">
                  <a:lumMod val="55000"/>
                  <a:lumOff val="45000"/>
                </a:schemeClr>
              </a:gs>
              <a:gs pos="90000">
                <a:schemeClr val="accent2">
                  <a:lumMod val="85000"/>
                </a:schemeClr>
              </a:gs>
            </a:gsLst>
            <a:lin ang="16200000" scaled="1"/>
            <a:tileRect/>
          </a:gradFill>
          <a:ln w="6350">
            <a:noFill/>
          </a:ln>
          <a:effectLst>
            <a:outerShdw blurRad="50800" dist="38100" dir="2700000" algn="tl" rotWithShape="0">
              <a:prstClr val="black">
                <a:alpha val="80000"/>
              </a:prstClr>
            </a:outerShdw>
            <a:softEdge rad="31750"/>
          </a:effectLst>
        </p:spPr>
        <p:txBody>
          <a:bodyPr wrap="none" lIns="72000" tIns="36000" rIns="72000" bIns="36000" rtlCol="0">
            <a:spAutoFit/>
          </a:bodyPr>
          <a:lstStyle>
            <a:defPPr>
              <a:defRPr lang="en-US"/>
            </a:defPPr>
            <a:lvl1pPr>
              <a:defRPr sz="1000" b="1">
                <a:solidFill>
                  <a:schemeClr val="tx1">
                    <a:alpha val="85000"/>
                  </a:schemeClr>
                </a:solidFill>
                <a:latin typeface="DokChampa" panose="020B0604020202020204" pitchFamily="34" charset="-34"/>
                <a:cs typeface="DokChampa" panose="020B0604020202020204" pitchFamily="34" charset="-34"/>
              </a:defRPr>
            </a:lvl1pPr>
          </a:lstStyle>
          <a:p>
            <a:r>
              <a:rPr lang="sk-SK"/>
              <a:t>Photo © Ina</a:t>
            </a:r>
          </a:p>
        </p:txBody>
      </p:sp>
      <p:pic>
        <p:nvPicPr>
          <p:cNvPr id="3" name="SVK">
            <a:hlinkClick r:id="rId6" action="ppaction://hlinksldjump"/>
            <a:extLst>
              <a:ext uri="{FF2B5EF4-FFF2-40B4-BE49-F238E27FC236}">
                <a16:creationId xmlns:a16="http://schemas.microsoft.com/office/drawing/2014/main" id="{45E5694D-5587-48CA-A421-770F28FE59A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488260" y="698259"/>
            <a:ext cx="510258" cy="340172"/>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4" name="ANG">
            <a:hlinkClick r:id="rId8" action="ppaction://hlinksldjump"/>
            <a:extLst>
              <a:ext uri="{FF2B5EF4-FFF2-40B4-BE49-F238E27FC236}">
                <a16:creationId xmlns:a16="http://schemas.microsoft.com/office/drawing/2014/main" id="{4C99ED9D-E6C6-407D-8718-A13FAC17EB6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1488260" y="1113360"/>
            <a:ext cx="510258" cy="340172"/>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5" name="ŠPA">
            <a:hlinkClick r:id="rId10" action="ppaction://hlinksldjump"/>
            <a:extLst>
              <a:ext uri="{FF2B5EF4-FFF2-40B4-BE49-F238E27FC236}">
                <a16:creationId xmlns:a16="http://schemas.microsoft.com/office/drawing/2014/main" id="{B4973E4A-9437-4D1A-AED3-40BE9FD5E073}"/>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1488260" y="1537937"/>
            <a:ext cx="510258" cy="340171"/>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6" name="FRA">
            <a:hlinkClick r:id="rId12" action="ppaction://hlinksldjump"/>
            <a:extLst>
              <a:ext uri="{FF2B5EF4-FFF2-40B4-BE49-F238E27FC236}">
                <a16:creationId xmlns:a16="http://schemas.microsoft.com/office/drawing/2014/main" id="{A0A524D6-95A5-486E-A292-EF7CC567E809}"/>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488259" y="1948863"/>
            <a:ext cx="510256" cy="340171"/>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7" name="NEM">
            <a:hlinkClick r:id="rId14" action="ppaction://hlinksldjump"/>
            <a:extLst>
              <a:ext uri="{FF2B5EF4-FFF2-40B4-BE49-F238E27FC236}">
                <a16:creationId xmlns:a16="http://schemas.microsoft.com/office/drawing/2014/main" id="{F571A266-14B4-4285-86FF-53060135E70B}"/>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11483399" y="2359789"/>
            <a:ext cx="510256" cy="340169"/>
          </a:xfrm>
          <a:prstGeom prst="ellipse">
            <a:avLst/>
          </a:prstGeom>
          <a:ln w="12700" cap="rnd">
            <a:solidFill>
              <a:schemeClr val="bg1"/>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302128687"/>
      </p:ext>
    </p:extLst>
  </p:cSld>
  <p:clrMapOvr>
    <a:masterClrMapping/>
  </p:clrMapOvr>
  <mc:AlternateContent xmlns:mc="http://schemas.openxmlformats.org/markup-compatibility/2006" xmlns:p14="http://schemas.microsoft.com/office/powerpoint/2010/main">
    <mc:Choice Requires="p14">
      <p:transition spd="slow" p14:dur="2000" advClick="0">
        <p:fad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xit" presetSubtype="0" fill="hold" grpId="1" nodeType="withEffect">
                                  <p:stCondLst>
                                    <p:cond delay="3000"/>
                                  </p:stCondLst>
                                  <p:childTnLst>
                                    <p:animEffect transition="out" filter="fade">
                                      <p:cBhvr>
                                        <p:cTn id="9" dur="500"/>
                                        <p:tgtEl>
                                          <p:spTgt spid="9"/>
                                        </p:tgtEl>
                                      </p:cBhvr>
                                    </p:animEffect>
                                    <p:set>
                                      <p:cBhvr>
                                        <p:cTn id="10" dur="1" fill="hold">
                                          <p:stCondLst>
                                            <p:cond delay="499"/>
                                          </p:stCondLst>
                                        </p:cTn>
                                        <p:tgtEl>
                                          <p:spTgt spid="9"/>
                                        </p:tgtEl>
                                        <p:attrNameLst>
                                          <p:attrName>style.visibility</p:attrName>
                                        </p:attrNameLst>
                                      </p:cBhvr>
                                      <p:to>
                                        <p:strVal val="hidden"/>
                                      </p:to>
                                    </p:set>
                                  </p:childTnLst>
                                </p:cTn>
                              </p:par>
                              <p:par>
                                <p:cTn id="11" presetID="53" presetClass="entr" presetSubtype="16" fill="hold" nodeType="withEffect">
                                  <p:stCondLst>
                                    <p:cond delay="3000"/>
                                  </p:stCondLst>
                                  <p:childTnLst>
                                    <p:set>
                                      <p:cBhvr>
                                        <p:cTn id="12" dur="1" fill="hold">
                                          <p:stCondLst>
                                            <p:cond delay="0"/>
                                          </p:stCondLst>
                                        </p:cTn>
                                        <p:tgtEl>
                                          <p:spTgt spid="8"/>
                                        </p:tgtEl>
                                        <p:attrNameLst>
                                          <p:attrName>style.visibility</p:attrName>
                                        </p:attrNameLst>
                                      </p:cBhvr>
                                      <p:to>
                                        <p:strVal val="visible"/>
                                      </p:to>
                                    </p:set>
                                    <p:anim calcmode="lin" valueType="num">
                                      <p:cBhvr>
                                        <p:cTn id="13" dur="2000" fill="hold"/>
                                        <p:tgtEl>
                                          <p:spTgt spid="8"/>
                                        </p:tgtEl>
                                        <p:attrNameLst>
                                          <p:attrName>ppt_w</p:attrName>
                                        </p:attrNameLst>
                                      </p:cBhvr>
                                      <p:tavLst>
                                        <p:tav tm="0">
                                          <p:val>
                                            <p:fltVal val="0"/>
                                          </p:val>
                                        </p:tav>
                                        <p:tav tm="100000">
                                          <p:val>
                                            <p:strVal val="#ppt_w"/>
                                          </p:val>
                                        </p:tav>
                                      </p:tavLst>
                                    </p:anim>
                                    <p:anim calcmode="lin" valueType="num">
                                      <p:cBhvr>
                                        <p:cTn id="14" dur="2000" fill="hold"/>
                                        <p:tgtEl>
                                          <p:spTgt spid="8"/>
                                        </p:tgtEl>
                                        <p:attrNameLst>
                                          <p:attrName>ppt_h</p:attrName>
                                        </p:attrNameLst>
                                      </p:cBhvr>
                                      <p:tavLst>
                                        <p:tav tm="0">
                                          <p:val>
                                            <p:fltVal val="0"/>
                                          </p:val>
                                        </p:tav>
                                        <p:tav tm="100000">
                                          <p:val>
                                            <p:strVal val="#ppt_h"/>
                                          </p:val>
                                        </p:tav>
                                      </p:tavLst>
                                    </p:anim>
                                    <p:animEffect transition="in" filter="fade">
                                      <p:cBhvr>
                                        <p:cTn id="15" dur="2000"/>
                                        <p:tgtEl>
                                          <p:spTgt spid="8"/>
                                        </p:tgtEl>
                                      </p:cBhvr>
                                    </p:animEffect>
                                  </p:childTnLst>
                                </p:cTn>
                              </p:par>
                            </p:childTnLst>
                          </p:cTn>
                        </p:par>
                        <p:par>
                          <p:cTn id="16" fill="hold">
                            <p:stCondLst>
                              <p:cond delay="5000"/>
                            </p:stCondLst>
                            <p:childTnLst>
                              <p:par>
                                <p:cTn id="17" presetID="53" presetClass="entr" presetSubtype="16" fill="hold" nodeType="afterEffect">
                                  <p:stCondLst>
                                    <p:cond delay="500"/>
                                  </p:stCondLst>
                                  <p:childTnLst>
                                    <p:set>
                                      <p:cBhvr>
                                        <p:cTn id="18" dur="1" fill="hold">
                                          <p:stCondLst>
                                            <p:cond delay="0"/>
                                          </p:stCondLst>
                                        </p:cTn>
                                        <p:tgtEl>
                                          <p:spTgt spid="3"/>
                                        </p:tgtEl>
                                        <p:attrNameLst>
                                          <p:attrName>style.visibility</p:attrName>
                                        </p:attrNameLst>
                                      </p:cBhvr>
                                      <p:to>
                                        <p:strVal val="visible"/>
                                      </p:to>
                                    </p:set>
                                    <p:anim calcmode="lin" valueType="num">
                                      <p:cBhvr>
                                        <p:cTn id="19" dur="2000" fill="hold"/>
                                        <p:tgtEl>
                                          <p:spTgt spid="3"/>
                                        </p:tgtEl>
                                        <p:attrNameLst>
                                          <p:attrName>ppt_w</p:attrName>
                                        </p:attrNameLst>
                                      </p:cBhvr>
                                      <p:tavLst>
                                        <p:tav tm="0">
                                          <p:val>
                                            <p:fltVal val="0"/>
                                          </p:val>
                                        </p:tav>
                                        <p:tav tm="100000">
                                          <p:val>
                                            <p:strVal val="#ppt_w"/>
                                          </p:val>
                                        </p:tav>
                                      </p:tavLst>
                                    </p:anim>
                                    <p:anim calcmode="lin" valueType="num">
                                      <p:cBhvr>
                                        <p:cTn id="20" dur="2000" fill="hold"/>
                                        <p:tgtEl>
                                          <p:spTgt spid="3"/>
                                        </p:tgtEl>
                                        <p:attrNameLst>
                                          <p:attrName>ppt_h</p:attrName>
                                        </p:attrNameLst>
                                      </p:cBhvr>
                                      <p:tavLst>
                                        <p:tav tm="0">
                                          <p:val>
                                            <p:fltVal val="0"/>
                                          </p:val>
                                        </p:tav>
                                        <p:tav tm="100000">
                                          <p:val>
                                            <p:strVal val="#ppt_h"/>
                                          </p:val>
                                        </p:tav>
                                      </p:tavLst>
                                    </p:anim>
                                    <p:animEffect transition="in" filter="fade">
                                      <p:cBhvr>
                                        <p:cTn id="21" dur="2000"/>
                                        <p:tgtEl>
                                          <p:spTgt spid="3"/>
                                        </p:tgtEl>
                                      </p:cBhvr>
                                    </p:animEffect>
                                  </p:childTnLst>
                                </p:cTn>
                              </p:par>
                              <p:par>
                                <p:cTn id="22" presetID="53" presetClass="entr" presetSubtype="16" fill="hold" nodeType="withEffect">
                                  <p:stCondLst>
                                    <p:cond delay="500"/>
                                  </p:stCondLst>
                                  <p:childTnLst>
                                    <p:set>
                                      <p:cBhvr>
                                        <p:cTn id="23" dur="1" fill="hold">
                                          <p:stCondLst>
                                            <p:cond delay="0"/>
                                          </p:stCondLst>
                                        </p:cTn>
                                        <p:tgtEl>
                                          <p:spTgt spid="4"/>
                                        </p:tgtEl>
                                        <p:attrNameLst>
                                          <p:attrName>style.visibility</p:attrName>
                                        </p:attrNameLst>
                                      </p:cBhvr>
                                      <p:to>
                                        <p:strVal val="visible"/>
                                      </p:to>
                                    </p:set>
                                    <p:anim calcmode="lin" valueType="num">
                                      <p:cBhvr>
                                        <p:cTn id="24" dur="2000" fill="hold"/>
                                        <p:tgtEl>
                                          <p:spTgt spid="4"/>
                                        </p:tgtEl>
                                        <p:attrNameLst>
                                          <p:attrName>ppt_w</p:attrName>
                                        </p:attrNameLst>
                                      </p:cBhvr>
                                      <p:tavLst>
                                        <p:tav tm="0">
                                          <p:val>
                                            <p:fltVal val="0"/>
                                          </p:val>
                                        </p:tav>
                                        <p:tav tm="100000">
                                          <p:val>
                                            <p:strVal val="#ppt_w"/>
                                          </p:val>
                                        </p:tav>
                                      </p:tavLst>
                                    </p:anim>
                                    <p:anim calcmode="lin" valueType="num">
                                      <p:cBhvr>
                                        <p:cTn id="25" dur="2000" fill="hold"/>
                                        <p:tgtEl>
                                          <p:spTgt spid="4"/>
                                        </p:tgtEl>
                                        <p:attrNameLst>
                                          <p:attrName>ppt_h</p:attrName>
                                        </p:attrNameLst>
                                      </p:cBhvr>
                                      <p:tavLst>
                                        <p:tav tm="0">
                                          <p:val>
                                            <p:fltVal val="0"/>
                                          </p:val>
                                        </p:tav>
                                        <p:tav tm="100000">
                                          <p:val>
                                            <p:strVal val="#ppt_h"/>
                                          </p:val>
                                        </p:tav>
                                      </p:tavLst>
                                    </p:anim>
                                    <p:animEffect transition="in" filter="fade">
                                      <p:cBhvr>
                                        <p:cTn id="26" dur="2000"/>
                                        <p:tgtEl>
                                          <p:spTgt spid="4"/>
                                        </p:tgtEl>
                                      </p:cBhvr>
                                    </p:animEffect>
                                  </p:childTnLst>
                                </p:cTn>
                              </p:par>
                              <p:par>
                                <p:cTn id="27" presetID="53" presetClass="entr" presetSubtype="16" fill="hold" nodeType="withEffect">
                                  <p:stCondLst>
                                    <p:cond delay="500"/>
                                  </p:stCondLst>
                                  <p:childTnLst>
                                    <p:set>
                                      <p:cBhvr>
                                        <p:cTn id="28" dur="1" fill="hold">
                                          <p:stCondLst>
                                            <p:cond delay="0"/>
                                          </p:stCondLst>
                                        </p:cTn>
                                        <p:tgtEl>
                                          <p:spTgt spid="5"/>
                                        </p:tgtEl>
                                        <p:attrNameLst>
                                          <p:attrName>style.visibility</p:attrName>
                                        </p:attrNameLst>
                                      </p:cBhvr>
                                      <p:to>
                                        <p:strVal val="visible"/>
                                      </p:to>
                                    </p:set>
                                    <p:anim calcmode="lin" valueType="num">
                                      <p:cBhvr>
                                        <p:cTn id="29" dur="2000" fill="hold"/>
                                        <p:tgtEl>
                                          <p:spTgt spid="5"/>
                                        </p:tgtEl>
                                        <p:attrNameLst>
                                          <p:attrName>ppt_w</p:attrName>
                                        </p:attrNameLst>
                                      </p:cBhvr>
                                      <p:tavLst>
                                        <p:tav tm="0">
                                          <p:val>
                                            <p:fltVal val="0"/>
                                          </p:val>
                                        </p:tav>
                                        <p:tav tm="100000">
                                          <p:val>
                                            <p:strVal val="#ppt_w"/>
                                          </p:val>
                                        </p:tav>
                                      </p:tavLst>
                                    </p:anim>
                                    <p:anim calcmode="lin" valueType="num">
                                      <p:cBhvr>
                                        <p:cTn id="30" dur="2000" fill="hold"/>
                                        <p:tgtEl>
                                          <p:spTgt spid="5"/>
                                        </p:tgtEl>
                                        <p:attrNameLst>
                                          <p:attrName>ppt_h</p:attrName>
                                        </p:attrNameLst>
                                      </p:cBhvr>
                                      <p:tavLst>
                                        <p:tav tm="0">
                                          <p:val>
                                            <p:fltVal val="0"/>
                                          </p:val>
                                        </p:tav>
                                        <p:tav tm="100000">
                                          <p:val>
                                            <p:strVal val="#ppt_h"/>
                                          </p:val>
                                        </p:tav>
                                      </p:tavLst>
                                    </p:anim>
                                    <p:animEffect transition="in" filter="fade">
                                      <p:cBhvr>
                                        <p:cTn id="31" dur="2000"/>
                                        <p:tgtEl>
                                          <p:spTgt spid="5"/>
                                        </p:tgtEl>
                                      </p:cBhvr>
                                    </p:animEffect>
                                  </p:childTnLst>
                                </p:cTn>
                              </p:par>
                              <p:par>
                                <p:cTn id="32" presetID="53" presetClass="entr" presetSubtype="16" fill="hold" nodeType="withEffect">
                                  <p:stCondLst>
                                    <p:cond delay="500"/>
                                  </p:stCondLst>
                                  <p:childTnLst>
                                    <p:set>
                                      <p:cBhvr>
                                        <p:cTn id="33" dur="1" fill="hold">
                                          <p:stCondLst>
                                            <p:cond delay="0"/>
                                          </p:stCondLst>
                                        </p:cTn>
                                        <p:tgtEl>
                                          <p:spTgt spid="6"/>
                                        </p:tgtEl>
                                        <p:attrNameLst>
                                          <p:attrName>style.visibility</p:attrName>
                                        </p:attrNameLst>
                                      </p:cBhvr>
                                      <p:to>
                                        <p:strVal val="visible"/>
                                      </p:to>
                                    </p:set>
                                    <p:anim calcmode="lin" valueType="num">
                                      <p:cBhvr>
                                        <p:cTn id="34" dur="2000" fill="hold"/>
                                        <p:tgtEl>
                                          <p:spTgt spid="6"/>
                                        </p:tgtEl>
                                        <p:attrNameLst>
                                          <p:attrName>ppt_w</p:attrName>
                                        </p:attrNameLst>
                                      </p:cBhvr>
                                      <p:tavLst>
                                        <p:tav tm="0">
                                          <p:val>
                                            <p:fltVal val="0"/>
                                          </p:val>
                                        </p:tav>
                                        <p:tav tm="100000">
                                          <p:val>
                                            <p:strVal val="#ppt_w"/>
                                          </p:val>
                                        </p:tav>
                                      </p:tavLst>
                                    </p:anim>
                                    <p:anim calcmode="lin" valueType="num">
                                      <p:cBhvr>
                                        <p:cTn id="35" dur="2000" fill="hold"/>
                                        <p:tgtEl>
                                          <p:spTgt spid="6"/>
                                        </p:tgtEl>
                                        <p:attrNameLst>
                                          <p:attrName>ppt_h</p:attrName>
                                        </p:attrNameLst>
                                      </p:cBhvr>
                                      <p:tavLst>
                                        <p:tav tm="0">
                                          <p:val>
                                            <p:fltVal val="0"/>
                                          </p:val>
                                        </p:tav>
                                        <p:tav tm="100000">
                                          <p:val>
                                            <p:strVal val="#ppt_h"/>
                                          </p:val>
                                        </p:tav>
                                      </p:tavLst>
                                    </p:anim>
                                    <p:animEffect transition="in" filter="fade">
                                      <p:cBhvr>
                                        <p:cTn id="36" dur="2000"/>
                                        <p:tgtEl>
                                          <p:spTgt spid="6"/>
                                        </p:tgtEl>
                                      </p:cBhvr>
                                    </p:animEffect>
                                  </p:childTnLst>
                                </p:cTn>
                              </p:par>
                              <p:par>
                                <p:cTn id="37" presetID="53" presetClass="entr" presetSubtype="16" fill="hold" nodeType="withEffect">
                                  <p:stCondLst>
                                    <p:cond delay="500"/>
                                  </p:stCondLst>
                                  <p:childTnLst>
                                    <p:set>
                                      <p:cBhvr>
                                        <p:cTn id="38" dur="1" fill="hold">
                                          <p:stCondLst>
                                            <p:cond delay="0"/>
                                          </p:stCondLst>
                                        </p:cTn>
                                        <p:tgtEl>
                                          <p:spTgt spid="7"/>
                                        </p:tgtEl>
                                        <p:attrNameLst>
                                          <p:attrName>style.visibility</p:attrName>
                                        </p:attrNameLst>
                                      </p:cBhvr>
                                      <p:to>
                                        <p:strVal val="visible"/>
                                      </p:to>
                                    </p:set>
                                    <p:anim calcmode="lin" valueType="num">
                                      <p:cBhvr>
                                        <p:cTn id="39" dur="2000" fill="hold"/>
                                        <p:tgtEl>
                                          <p:spTgt spid="7"/>
                                        </p:tgtEl>
                                        <p:attrNameLst>
                                          <p:attrName>ppt_w</p:attrName>
                                        </p:attrNameLst>
                                      </p:cBhvr>
                                      <p:tavLst>
                                        <p:tav tm="0">
                                          <p:val>
                                            <p:fltVal val="0"/>
                                          </p:val>
                                        </p:tav>
                                        <p:tav tm="100000">
                                          <p:val>
                                            <p:strVal val="#ppt_w"/>
                                          </p:val>
                                        </p:tav>
                                      </p:tavLst>
                                    </p:anim>
                                    <p:anim calcmode="lin" valueType="num">
                                      <p:cBhvr>
                                        <p:cTn id="40" dur="2000" fill="hold"/>
                                        <p:tgtEl>
                                          <p:spTgt spid="7"/>
                                        </p:tgtEl>
                                        <p:attrNameLst>
                                          <p:attrName>ppt_h</p:attrName>
                                        </p:attrNameLst>
                                      </p:cBhvr>
                                      <p:tavLst>
                                        <p:tav tm="0">
                                          <p:val>
                                            <p:fltVal val="0"/>
                                          </p:val>
                                        </p:tav>
                                        <p:tav tm="100000">
                                          <p:val>
                                            <p:strVal val="#ppt_h"/>
                                          </p:val>
                                        </p:tav>
                                      </p:tavLst>
                                    </p:anim>
                                    <p:animEffect transition="in" filter="fade">
                                      <p:cBhvr>
                                        <p:cTn id="41" dur="2000"/>
                                        <p:tgtEl>
                                          <p:spTgt spid="7"/>
                                        </p:tgtEl>
                                      </p:cBhvr>
                                    </p:animEffect>
                                  </p:childTnLst>
                                </p:cTn>
                              </p:par>
                            </p:childTnLst>
                          </p:cTn>
                        </p:par>
                        <p:par>
                          <p:cTn id="42" fill="hold">
                            <p:stCondLst>
                              <p:cond delay="7500"/>
                            </p:stCondLst>
                            <p:childTnLst>
                              <p:par>
                                <p:cTn id="43" presetID="6" presetClass="emph" presetSubtype="0" repeatCount="50000" accel="40000" decel="40000" autoRev="1" fill="remove" nodeType="afterEffect">
                                  <p:stCondLst>
                                    <p:cond delay="500"/>
                                  </p:stCondLst>
                                  <p:childTnLst>
                                    <p:animScale>
                                      <p:cBhvr>
                                        <p:cTn id="44" dur="2000" fill="hold"/>
                                        <p:tgtEl>
                                          <p:spTgt spid="3"/>
                                        </p:tgtEl>
                                      </p:cBhvr>
                                      <p:by x="50000" y="50000"/>
                                    </p:animScale>
                                  </p:childTnLst>
                                </p:cTn>
                              </p:par>
                              <p:par>
                                <p:cTn id="45" presetID="6" presetClass="emph" presetSubtype="0" repeatCount="50000" accel="40000" decel="40000" autoRev="1" fill="remove" nodeType="withEffect">
                                  <p:stCondLst>
                                    <p:cond delay="750"/>
                                  </p:stCondLst>
                                  <p:childTnLst>
                                    <p:animScale>
                                      <p:cBhvr>
                                        <p:cTn id="46" dur="2000" fill="hold"/>
                                        <p:tgtEl>
                                          <p:spTgt spid="4"/>
                                        </p:tgtEl>
                                      </p:cBhvr>
                                      <p:by x="50000" y="50000"/>
                                    </p:animScale>
                                  </p:childTnLst>
                                </p:cTn>
                              </p:par>
                              <p:par>
                                <p:cTn id="47" presetID="6" presetClass="emph" presetSubtype="0" repeatCount="50000" accel="40000" decel="40000" autoRev="1" fill="remove" nodeType="withEffect">
                                  <p:stCondLst>
                                    <p:cond delay="1000"/>
                                  </p:stCondLst>
                                  <p:childTnLst>
                                    <p:animScale>
                                      <p:cBhvr>
                                        <p:cTn id="48" dur="2000" fill="hold"/>
                                        <p:tgtEl>
                                          <p:spTgt spid="5"/>
                                        </p:tgtEl>
                                      </p:cBhvr>
                                      <p:by x="50000" y="50000"/>
                                    </p:animScale>
                                  </p:childTnLst>
                                </p:cTn>
                              </p:par>
                              <p:par>
                                <p:cTn id="49" presetID="6" presetClass="emph" presetSubtype="0" repeatCount="50000" accel="40000" decel="40000" autoRev="1" fill="remove" nodeType="withEffect">
                                  <p:stCondLst>
                                    <p:cond delay="1250"/>
                                  </p:stCondLst>
                                  <p:childTnLst>
                                    <p:animScale>
                                      <p:cBhvr>
                                        <p:cTn id="50" dur="2000" fill="hold"/>
                                        <p:tgtEl>
                                          <p:spTgt spid="6"/>
                                        </p:tgtEl>
                                      </p:cBhvr>
                                      <p:by x="50000" y="50000"/>
                                    </p:animScale>
                                  </p:childTnLst>
                                </p:cTn>
                              </p:par>
                              <p:par>
                                <p:cTn id="51" presetID="6" presetClass="emph" presetSubtype="0" repeatCount="50000" accel="40000" decel="40000" autoRev="1" fill="remove" nodeType="withEffect">
                                  <p:stCondLst>
                                    <p:cond delay="1500"/>
                                  </p:stCondLst>
                                  <p:childTnLst>
                                    <p:animScale>
                                      <p:cBhvr>
                                        <p:cTn id="52" dur="2000" fill="hold"/>
                                        <p:tgtEl>
                                          <p:spTgt spid="7"/>
                                        </p:tgtEl>
                                      </p:cBhvr>
                                      <p:by x="50000" y="50000"/>
                                    </p:animScale>
                                  </p:childTnLst>
                                </p:cTn>
                              </p:par>
                            </p:childTnLst>
                          </p:cTn>
                        </p:par>
                        <p:par>
                          <p:cTn id="53" fill="hold">
                            <p:stCondLst>
                              <p:cond delay="209000"/>
                            </p:stCondLst>
                            <p:childTnLst>
                              <p:par>
                                <p:cTn id="54" presetID="42" presetClass="entr" presetSubtype="0" fill="hold" grpId="0" nodeType="afterEffect">
                                  <p:stCondLst>
                                    <p:cond delay="1000"/>
                                  </p:stCondLst>
                                  <p:childTnLst>
                                    <p:set>
                                      <p:cBhvr>
                                        <p:cTn id="55" dur="1" fill="hold">
                                          <p:stCondLst>
                                            <p:cond delay="0"/>
                                          </p:stCondLst>
                                        </p:cTn>
                                        <p:tgtEl>
                                          <p:spTgt spid="11"/>
                                        </p:tgtEl>
                                        <p:attrNameLst>
                                          <p:attrName>style.visibility</p:attrName>
                                        </p:attrNameLst>
                                      </p:cBhvr>
                                      <p:to>
                                        <p:strVal val="visible"/>
                                      </p:to>
                                    </p:set>
                                    <p:animEffect transition="in" filter="fade">
                                      <p:cBhvr>
                                        <p:cTn id="56" dur="1500"/>
                                        <p:tgtEl>
                                          <p:spTgt spid="11"/>
                                        </p:tgtEl>
                                      </p:cBhvr>
                                    </p:animEffect>
                                    <p:anim calcmode="lin" valueType="num">
                                      <p:cBhvr>
                                        <p:cTn id="57" dur="1500" fill="hold"/>
                                        <p:tgtEl>
                                          <p:spTgt spid="11"/>
                                        </p:tgtEl>
                                        <p:attrNameLst>
                                          <p:attrName>ppt_x</p:attrName>
                                        </p:attrNameLst>
                                      </p:cBhvr>
                                      <p:tavLst>
                                        <p:tav tm="0">
                                          <p:val>
                                            <p:strVal val="#ppt_x"/>
                                          </p:val>
                                        </p:tav>
                                        <p:tav tm="100000">
                                          <p:val>
                                            <p:strVal val="#ppt_x"/>
                                          </p:val>
                                        </p:tav>
                                      </p:tavLst>
                                    </p:anim>
                                    <p:anim calcmode="lin" valueType="num">
                                      <p:cBhvr>
                                        <p:cTn id="58" dur="15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9" grpId="0" animBg="1"/>
      <p:bldP spid="9" grpId="1" animBg="1"/>
    </p:bldLst>
  </p:timing>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3" name="Komercia">
            <a:extLst>
              <a:ext uri="{FF2B5EF4-FFF2-40B4-BE49-F238E27FC236}">
                <a16:creationId xmlns:a16="http://schemas.microsoft.com/office/drawing/2014/main" id="{187C282F-E160-4377-87C1-4420525633E4}"/>
              </a:ext>
            </a:extLst>
          </p:cNvPr>
          <p:cNvSpPr txBox="1"/>
          <p:nvPr/>
        </p:nvSpPr>
        <p:spPr>
          <a:xfrm>
            <a:off x="924981" y="565585"/>
            <a:ext cx="2753678" cy="338554"/>
          </a:xfrm>
          <a:prstGeom prst="rect">
            <a:avLst/>
          </a:prstGeom>
          <a:noFill/>
        </p:spPr>
        <p:txBody>
          <a:bodyPr wrap="square" rtlCol="0">
            <a:spAutoFit/>
          </a:bodyPr>
          <a:lstStyle/>
          <a:p>
            <a:pPr algn="ctr" defTabSz="562722"/>
            <a:r>
              <a:rPr lang="sk-SK" sz="1600" b="1">
                <a:solidFill>
                  <a:schemeClr val="bg1"/>
                </a:solidFill>
                <a:effectLst>
                  <a:outerShdw blurRad="50800" dist="38100" dir="2700000" algn="tl" rotWithShape="0">
                    <a:prstClr val="black">
                      <a:alpha val="70000"/>
                    </a:prstClr>
                  </a:outerShdw>
                </a:effectLst>
                <a:latin typeface="Brooklyn CE" pitchFamily="2" charset="0"/>
              </a:rPr>
              <a:t>Nekomerčná prezentácia!</a:t>
            </a:r>
          </a:p>
        </p:txBody>
      </p:sp>
      <p:pic>
        <p:nvPicPr>
          <p:cNvPr id="14" name="SVK">
            <a:extLst>
              <a:ext uri="{FF2B5EF4-FFF2-40B4-BE49-F238E27FC236}">
                <a16:creationId xmlns:a16="http://schemas.microsoft.com/office/drawing/2014/main" id="{5B7045EF-9C67-49A2-84AC-9264895CFC2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46691" y="1158851"/>
            <a:ext cx="510258" cy="340172"/>
          </a:xfrm>
          <a:prstGeom prst="ellipse">
            <a:avLst/>
          </a:prstGeom>
          <a:ln w="12700" cap="rnd">
            <a:solidFill>
              <a:schemeClr val="bg1"/>
            </a:solidFill>
          </a:ln>
          <a:effectLst/>
          <a:scene3d>
            <a:camera prst="orthographicFront"/>
            <a:lightRig rig="contrasting" dir="t">
              <a:rot lat="0" lon="0" rev="3000000"/>
            </a:lightRig>
          </a:scene3d>
          <a:sp3d contourW="7620">
            <a:bevelT w="95250" h="31750"/>
            <a:contourClr>
              <a:srgbClr val="333333"/>
            </a:contourClr>
          </a:sp3d>
        </p:spPr>
      </p:pic>
      <p:sp>
        <p:nvSpPr>
          <p:cNvPr id="5" name="Informácie">
            <a:extLst>
              <a:ext uri="{FF2B5EF4-FFF2-40B4-BE49-F238E27FC236}">
                <a16:creationId xmlns:a16="http://schemas.microsoft.com/office/drawing/2014/main" id="{3D0D991D-5F78-4F5E-8A65-5FAE645F0C97}"/>
              </a:ext>
            </a:extLst>
          </p:cNvPr>
          <p:cNvSpPr txBox="1"/>
          <p:nvPr/>
        </p:nvSpPr>
        <p:spPr>
          <a:xfrm>
            <a:off x="924981" y="3338068"/>
            <a:ext cx="5378188" cy="1323439"/>
          </a:xfrm>
          <a:prstGeom prst="rect">
            <a:avLst/>
          </a:prstGeom>
          <a:noFill/>
        </p:spPr>
        <p:txBody>
          <a:bodyPr wrap="square" rtlCol="0">
            <a:spAutoFit/>
          </a:bodyPr>
          <a:lstStyle/>
          <a:p>
            <a:pPr defTabSz="562722"/>
            <a:r>
              <a:rPr lang="sk-SK" sz="1600" b="1">
                <a:solidFill>
                  <a:schemeClr val="bg1"/>
                </a:solidFill>
                <a:effectLst>
                  <a:outerShdw blurRad="50800" dist="38100" dir="2700000" algn="tl" rotWithShape="0">
                    <a:prstClr val="black">
                      <a:alpha val="70000"/>
                    </a:prstClr>
                  </a:outerShdw>
                </a:effectLst>
                <a:latin typeface="Brooklyn CE" pitchFamily="2" charset="0"/>
              </a:rPr>
              <a:t>Hudba :		</a:t>
            </a:r>
            <a:r>
              <a:rPr lang="en-US" sz="1600" b="1">
                <a:solidFill>
                  <a:schemeClr val="bg1"/>
                </a:solidFill>
                <a:effectLst>
                  <a:outerShdw blurRad="50800" dist="38100" dir="2700000" algn="tl" rotWithShape="0">
                    <a:prstClr val="black">
                      <a:alpha val="70000"/>
                    </a:prstClr>
                  </a:outerShdw>
                </a:effectLst>
                <a:latin typeface="Brooklyn CE" pitchFamily="2" charset="0"/>
              </a:rPr>
              <a:t>Eric Clapton - Tears In Heaven</a:t>
            </a:r>
            <a:endParaRPr lang="sk-SK" sz="1600" b="1">
              <a:solidFill>
                <a:schemeClr val="bg1"/>
              </a:solidFill>
              <a:effectLst>
                <a:outerShdw blurRad="50800" dist="38100" dir="2700000" algn="tl" rotWithShape="0">
                  <a:prstClr val="black">
                    <a:alpha val="70000"/>
                  </a:prstClr>
                </a:outerShdw>
              </a:effectLst>
              <a:latin typeface="Brooklyn CE" pitchFamily="2" charset="0"/>
            </a:endParaRPr>
          </a:p>
          <a:p>
            <a:pPr defTabSz="562722"/>
            <a:r>
              <a:rPr lang="sk-SK" sz="1600" b="1">
                <a:solidFill>
                  <a:schemeClr val="bg1"/>
                </a:solidFill>
                <a:effectLst>
                  <a:outerShdw blurRad="50800" dist="38100" dir="2700000" algn="tl" rotWithShape="0">
                    <a:prstClr val="black">
                      <a:alpha val="70000"/>
                    </a:prstClr>
                  </a:outerShdw>
                </a:effectLst>
                <a:latin typeface="Brooklyn CE" pitchFamily="2" charset="0"/>
              </a:rPr>
              <a:t>Fotografie : 	Ina, Steve</a:t>
            </a:r>
          </a:p>
          <a:p>
            <a:pPr defTabSz="562722"/>
            <a:r>
              <a:rPr lang="sk-SK" sz="1600" b="1">
                <a:solidFill>
                  <a:schemeClr val="bg1"/>
                </a:solidFill>
                <a:effectLst>
                  <a:outerShdw blurRad="50800" dist="38100" dir="2700000" algn="tl" rotWithShape="0">
                    <a:prstClr val="black">
                      <a:alpha val="70000"/>
                    </a:prstClr>
                  </a:outerShdw>
                </a:effectLst>
                <a:latin typeface="Brooklyn CE" pitchFamily="2" charset="0"/>
              </a:rPr>
              <a:t>E-mail :		pista2011@gmail.com        </a:t>
            </a:r>
          </a:p>
          <a:p>
            <a:pPr defTabSz="562722"/>
            <a:r>
              <a:rPr lang="sk-SK" sz="1600" b="1">
                <a:solidFill>
                  <a:schemeClr val="bg1"/>
                </a:solidFill>
                <a:effectLst>
                  <a:outerShdw blurRad="50800" dist="38100" dir="2700000" algn="tl" rotWithShape="0">
                    <a:prstClr val="black">
                      <a:alpha val="70000"/>
                    </a:prstClr>
                  </a:outerShdw>
                </a:effectLst>
                <a:latin typeface="Brooklyn CE" pitchFamily="2" charset="0"/>
              </a:rPr>
              <a:t>Zostavil :		Steve</a:t>
            </a:r>
          </a:p>
          <a:p>
            <a:pPr defTabSz="562722"/>
            <a:r>
              <a:rPr lang="sk-SK" sz="1600" b="1">
                <a:solidFill>
                  <a:schemeClr val="bg1"/>
                </a:solidFill>
                <a:effectLst>
                  <a:outerShdw blurRad="50800" dist="38100" dir="2700000" algn="tl" rotWithShape="0">
                    <a:prstClr val="black">
                      <a:alpha val="70000"/>
                    </a:prstClr>
                  </a:outerShdw>
                </a:effectLst>
                <a:latin typeface="Brooklyn CE" pitchFamily="2" charset="0"/>
              </a:rPr>
              <a:t>Rok :			2019</a:t>
            </a:r>
          </a:p>
        </p:txBody>
      </p:sp>
      <p:sp>
        <p:nvSpPr>
          <p:cNvPr id="8" name="Rozlúčenie">
            <a:extLst>
              <a:ext uri="{FF2B5EF4-FFF2-40B4-BE49-F238E27FC236}">
                <a16:creationId xmlns:a16="http://schemas.microsoft.com/office/drawing/2014/main" id="{1F343087-1001-4B58-BF8F-464BE18FE5D7}"/>
              </a:ext>
            </a:extLst>
          </p:cNvPr>
          <p:cNvSpPr txBox="1"/>
          <p:nvPr/>
        </p:nvSpPr>
        <p:spPr>
          <a:xfrm>
            <a:off x="1418493" y="5416729"/>
            <a:ext cx="7930772" cy="546945"/>
          </a:xfrm>
          <a:prstGeom prst="rect">
            <a:avLst/>
          </a:prstGeom>
          <a:noFill/>
          <a:ln>
            <a:noFill/>
          </a:ln>
        </p:spPr>
        <p:txBody>
          <a:bodyPr wrap="square" rtlCol="0">
            <a:spAutoFit/>
          </a:bodyPr>
          <a:lstStyle/>
          <a:p>
            <a:pPr defTabSz="562722"/>
            <a:r>
              <a:rPr lang="pl-PL" sz="2954">
                <a:ln w="3175">
                  <a:noFill/>
                </a:ln>
                <a:solidFill>
                  <a:schemeClr val="bg1"/>
                </a:solidFill>
                <a:effectLst>
                  <a:outerShdw blurRad="50800" dist="38100" dir="2700000" algn="tl" rotWithShape="0">
                    <a:prstClr val="black">
                      <a:alpha val="90000"/>
                    </a:prstClr>
                  </a:outerShdw>
                </a:effectLst>
                <a:latin typeface="Castanet" pitchFamily="2" charset="0"/>
              </a:rPr>
              <a:t>Vďaka za Vašu pozornosť a do skorého videnia...</a:t>
            </a:r>
          </a:p>
        </p:txBody>
      </p:sp>
      <p:sp>
        <p:nvSpPr>
          <p:cNvPr id="15" name="Ďalej">
            <a:extLst>
              <a:ext uri="{FF2B5EF4-FFF2-40B4-BE49-F238E27FC236}">
                <a16:creationId xmlns:a16="http://schemas.microsoft.com/office/drawing/2014/main" id="{69B2AA47-ADCF-4873-8E04-A8BD8D8839A8}"/>
              </a:ext>
            </a:extLst>
          </p:cNvPr>
          <p:cNvSpPr/>
          <p:nvPr/>
        </p:nvSpPr>
        <p:spPr>
          <a:xfrm>
            <a:off x="10532967" y="6167616"/>
            <a:ext cx="1133249" cy="447882"/>
          </a:xfrm>
          <a:prstGeom prst="rect">
            <a:avLst/>
          </a:prstGeom>
          <a:noFill/>
        </p:spPr>
        <p:txBody>
          <a:bodyPr wrap="square" lIns="77790" tIns="38895" rIns="77790" bIns="38895">
            <a:spAutoFit/>
          </a:bodyPr>
          <a:lstStyle>
            <a:defPPr>
              <a:defRPr lang="sk-SK"/>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a:lstStyle>
          <a:p>
            <a:pPr algn="ctr" defTabSz="1013311"/>
            <a:r>
              <a:rPr lang="sk-SK" sz="2400" spc="43">
                <a:ln w="12700" cap="sq" cmpd="sng">
                  <a:noFill/>
                  <a:prstDash val="solid"/>
                  <a:round/>
                </a:ln>
                <a:solidFill>
                  <a:schemeClr val="bg1"/>
                </a:solidFill>
                <a:effectLst>
                  <a:outerShdw blurRad="50800" dist="38100" dir="2700000" algn="tl" rotWithShape="0">
                    <a:prstClr val="black">
                      <a:alpha val="80000"/>
                    </a:prstClr>
                  </a:outerShdw>
                </a:effectLst>
                <a:latin typeface="Castanet" pitchFamily="2" charset="0"/>
              </a:rPr>
              <a:t>ZÁVER</a:t>
            </a:r>
          </a:p>
        </p:txBody>
      </p:sp>
      <p:sp>
        <p:nvSpPr>
          <p:cNvPr id="16" name="Pokračovanie">
            <a:hlinkClick r:id="" action="ppaction://hlinkshowjump?jump=lastslide" highlightClick="1"/>
            <a:extLst>
              <a:ext uri="{FF2B5EF4-FFF2-40B4-BE49-F238E27FC236}">
                <a16:creationId xmlns:a16="http://schemas.microsoft.com/office/drawing/2014/main" id="{1F052EFB-BA73-4FC8-A7E4-B97A91E7206D}"/>
              </a:ext>
            </a:extLst>
          </p:cNvPr>
          <p:cNvSpPr/>
          <p:nvPr/>
        </p:nvSpPr>
        <p:spPr>
          <a:xfrm>
            <a:off x="10637498" y="5988242"/>
            <a:ext cx="1028718" cy="489607"/>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62950"/>
            <a:endParaRPr lang="sk-SK" sz="1350">
              <a:solidFill>
                <a:prstClr val="white"/>
              </a:solidFill>
              <a:latin typeface="Calibri" panose="020F0502020204030204"/>
            </a:endParaRPr>
          </a:p>
        </p:txBody>
      </p:sp>
      <p:sp>
        <p:nvSpPr>
          <p:cNvPr id="11" name="Koniec" hidden="1">
            <a:extLst>
              <a:ext uri="{FF2B5EF4-FFF2-40B4-BE49-F238E27FC236}">
                <a16:creationId xmlns:a16="http://schemas.microsoft.com/office/drawing/2014/main" id="{14C7A4C1-F5D3-4065-BB39-29C6D752F7B3}"/>
              </a:ext>
            </a:extLst>
          </p:cNvPr>
          <p:cNvSpPr/>
          <p:nvPr/>
        </p:nvSpPr>
        <p:spPr>
          <a:xfrm>
            <a:off x="10570933" y="6103054"/>
            <a:ext cx="1196750" cy="447855"/>
          </a:xfrm>
          <a:prstGeom prst="rect">
            <a:avLst/>
          </a:prstGeom>
          <a:noFill/>
          <a:effectLst/>
        </p:spPr>
        <p:txBody>
          <a:bodyPr wrap="square" lIns="77763" tIns="38882" rIns="77763" bIns="38882">
            <a:spAutoFit/>
          </a:bodyPr>
          <a:lstStyle>
            <a:defPPr>
              <a:defRPr lang="sk-SK"/>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a:lstStyle>
          <a:p>
            <a:pPr algn="ctr" defTabSz="1012899"/>
            <a:r>
              <a:rPr lang="sk-SK" sz="2400" spc="43">
                <a:ln w="12700" cap="sq" cmpd="sng">
                  <a:noFill/>
                  <a:prstDash val="solid"/>
                  <a:round/>
                </a:ln>
                <a:solidFill>
                  <a:schemeClr val="bg1"/>
                </a:solidFill>
                <a:effectLst>
                  <a:outerShdw blurRad="50800" dist="38100" dir="2700000" algn="tl" rotWithShape="0">
                    <a:prstClr val="black">
                      <a:alpha val="80000"/>
                    </a:prstClr>
                  </a:outerShdw>
                </a:effectLst>
                <a:latin typeface="Castanet" pitchFamily="2" charset="0"/>
              </a:rPr>
              <a:t>KONIEC</a:t>
            </a:r>
          </a:p>
        </p:txBody>
      </p:sp>
      <p:sp>
        <p:nvSpPr>
          <p:cNvPr id="12" name="Ukončenie" hidden="1">
            <a:hlinkClick r:id="" action="ppaction://hlinkshowjump?jump=endshow" highlightClick="1"/>
            <a:extLst>
              <a:ext uri="{FF2B5EF4-FFF2-40B4-BE49-F238E27FC236}">
                <a16:creationId xmlns:a16="http://schemas.microsoft.com/office/drawing/2014/main" id="{EC10245E-29B7-4D81-AEEC-9E35C80526B6}"/>
              </a:ext>
            </a:extLst>
          </p:cNvPr>
          <p:cNvSpPr/>
          <p:nvPr/>
        </p:nvSpPr>
        <p:spPr>
          <a:xfrm>
            <a:off x="10570936" y="5923054"/>
            <a:ext cx="1196749" cy="627855"/>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62722"/>
            <a:endParaRPr lang="sk-SK" sz="1349">
              <a:solidFill>
                <a:prstClr val="white"/>
              </a:solidFill>
              <a:latin typeface="Calibri" panose="020F0502020204030204"/>
            </a:endParaRPr>
          </a:p>
        </p:txBody>
      </p:sp>
      <p:pic>
        <p:nvPicPr>
          <p:cNvPr id="4" name="Ruky">
            <a:extLst>
              <a:ext uri="{FF2B5EF4-FFF2-40B4-BE49-F238E27FC236}">
                <a16:creationId xmlns:a16="http://schemas.microsoft.com/office/drawing/2014/main" id="{DF00AE42-3B57-4292-91F3-9893A7F5FB3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89496" y="647548"/>
            <a:ext cx="5506330" cy="3368038"/>
          </a:xfrm>
          <a:prstGeom prst="rect">
            <a:avLst/>
          </a:prstGeom>
        </p:spPr>
      </p:pic>
    </p:spTree>
    <p:extLst>
      <p:ext uri="{BB962C8B-B14F-4D97-AF65-F5344CB8AC3E}">
        <p14:creationId xmlns:p14="http://schemas.microsoft.com/office/powerpoint/2010/main" val="2814490519"/>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1000"/>
                                  </p:st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fltVal val="0"/>
                                          </p:val>
                                        </p:tav>
                                        <p:tav tm="100000">
                                          <p:val>
                                            <p:strVal val="#ppt_w"/>
                                          </p:val>
                                        </p:tav>
                                      </p:tavLst>
                                    </p:anim>
                                    <p:anim calcmode="lin" valueType="num">
                                      <p:cBhvr>
                                        <p:cTn id="13" dur="1000" fill="hold"/>
                                        <p:tgtEl>
                                          <p:spTgt spid="14"/>
                                        </p:tgtEl>
                                        <p:attrNameLst>
                                          <p:attrName>ppt_h</p:attrName>
                                        </p:attrNameLst>
                                      </p:cBhvr>
                                      <p:tavLst>
                                        <p:tav tm="0">
                                          <p:val>
                                            <p:fltVal val="0"/>
                                          </p:val>
                                        </p:tav>
                                        <p:tav tm="100000">
                                          <p:val>
                                            <p:strVal val="#ppt_h"/>
                                          </p:val>
                                        </p:tav>
                                      </p:tavLst>
                                    </p:anim>
                                    <p:animEffect transition="in" filter="fade">
                                      <p:cBhvr>
                                        <p:cTn id="14" dur="1000"/>
                                        <p:tgtEl>
                                          <p:spTgt spid="14"/>
                                        </p:tgtEl>
                                      </p:cBhvr>
                                    </p:animEffect>
                                  </p:childTnLst>
                                </p:cTn>
                              </p:par>
                            </p:childTnLst>
                          </p:cTn>
                        </p:par>
                        <p:par>
                          <p:cTn id="15" fill="hold">
                            <p:stCondLst>
                              <p:cond delay="2000"/>
                            </p:stCondLst>
                            <p:childTnLst>
                              <p:par>
                                <p:cTn id="16" presetID="53" presetClass="entr" presetSubtype="528" fill="hold" grpId="0" nodeType="afterEffect">
                                  <p:stCondLst>
                                    <p:cond delay="500"/>
                                  </p:stCondLst>
                                  <p:childTnLst>
                                    <p:set>
                                      <p:cBhvr>
                                        <p:cTn id="17" dur="1" fill="hold">
                                          <p:stCondLst>
                                            <p:cond delay="0"/>
                                          </p:stCondLst>
                                        </p:cTn>
                                        <p:tgtEl>
                                          <p:spTgt spid="5"/>
                                        </p:tgtEl>
                                        <p:attrNameLst>
                                          <p:attrName>style.visibility</p:attrName>
                                        </p:attrNameLst>
                                      </p:cBhvr>
                                      <p:to>
                                        <p:strVal val="visible"/>
                                      </p:to>
                                    </p:set>
                                    <p:anim calcmode="lin" valueType="num">
                                      <p:cBhvr>
                                        <p:cTn id="18" dur="2500" fill="hold"/>
                                        <p:tgtEl>
                                          <p:spTgt spid="5"/>
                                        </p:tgtEl>
                                        <p:attrNameLst>
                                          <p:attrName>ppt_w</p:attrName>
                                        </p:attrNameLst>
                                      </p:cBhvr>
                                      <p:tavLst>
                                        <p:tav tm="0">
                                          <p:val>
                                            <p:fltVal val="0"/>
                                          </p:val>
                                        </p:tav>
                                        <p:tav tm="100000">
                                          <p:val>
                                            <p:strVal val="#ppt_w"/>
                                          </p:val>
                                        </p:tav>
                                      </p:tavLst>
                                    </p:anim>
                                    <p:anim calcmode="lin" valueType="num">
                                      <p:cBhvr>
                                        <p:cTn id="19" dur="2500" fill="hold"/>
                                        <p:tgtEl>
                                          <p:spTgt spid="5"/>
                                        </p:tgtEl>
                                        <p:attrNameLst>
                                          <p:attrName>ppt_h</p:attrName>
                                        </p:attrNameLst>
                                      </p:cBhvr>
                                      <p:tavLst>
                                        <p:tav tm="0">
                                          <p:val>
                                            <p:fltVal val="0"/>
                                          </p:val>
                                        </p:tav>
                                        <p:tav tm="100000">
                                          <p:val>
                                            <p:strVal val="#ppt_h"/>
                                          </p:val>
                                        </p:tav>
                                      </p:tavLst>
                                    </p:anim>
                                    <p:animEffect transition="in" filter="fade">
                                      <p:cBhvr>
                                        <p:cTn id="20" dur="2500"/>
                                        <p:tgtEl>
                                          <p:spTgt spid="5"/>
                                        </p:tgtEl>
                                      </p:cBhvr>
                                    </p:animEffect>
                                    <p:anim calcmode="lin" valueType="num">
                                      <p:cBhvr>
                                        <p:cTn id="21" dur="2500" fill="hold"/>
                                        <p:tgtEl>
                                          <p:spTgt spid="5"/>
                                        </p:tgtEl>
                                        <p:attrNameLst>
                                          <p:attrName>ppt_x</p:attrName>
                                        </p:attrNameLst>
                                      </p:cBhvr>
                                      <p:tavLst>
                                        <p:tav tm="0">
                                          <p:val>
                                            <p:fltVal val="0.5"/>
                                          </p:val>
                                        </p:tav>
                                        <p:tav tm="100000">
                                          <p:val>
                                            <p:strVal val="#ppt_x"/>
                                          </p:val>
                                        </p:tav>
                                      </p:tavLst>
                                    </p:anim>
                                    <p:anim calcmode="lin" valueType="num">
                                      <p:cBhvr>
                                        <p:cTn id="22" dur="2500" fill="hold"/>
                                        <p:tgtEl>
                                          <p:spTgt spid="5"/>
                                        </p:tgtEl>
                                        <p:attrNameLst>
                                          <p:attrName>ppt_y</p:attrName>
                                        </p:attrNameLst>
                                      </p:cBhvr>
                                      <p:tavLst>
                                        <p:tav tm="0">
                                          <p:val>
                                            <p:fltVal val="0.5"/>
                                          </p:val>
                                        </p:tav>
                                        <p:tav tm="100000">
                                          <p:val>
                                            <p:strVal val="#ppt_y"/>
                                          </p:val>
                                        </p:tav>
                                      </p:tavLst>
                                    </p:anim>
                                  </p:childTnLst>
                                </p:cTn>
                              </p:par>
                            </p:childTnLst>
                          </p:cTn>
                        </p:par>
                        <p:par>
                          <p:cTn id="23" fill="hold">
                            <p:stCondLst>
                              <p:cond delay="5000"/>
                            </p:stCondLst>
                            <p:childTnLst>
                              <p:par>
                                <p:cTn id="24" presetID="42" presetClass="entr" presetSubtype="0" fill="hold" grpId="1" nodeType="afterEffect">
                                  <p:stCondLst>
                                    <p:cond delay="500"/>
                                  </p:stCondLst>
                                  <p:iterate type="lt">
                                    <p:tmPct val="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500"/>
                                        <p:tgtEl>
                                          <p:spTgt spid="8"/>
                                        </p:tgtEl>
                                      </p:cBhvr>
                                    </p:animEffect>
                                    <p:anim calcmode="lin" valueType="num">
                                      <p:cBhvr>
                                        <p:cTn id="27" dur="1500" fill="hold"/>
                                        <p:tgtEl>
                                          <p:spTgt spid="8"/>
                                        </p:tgtEl>
                                        <p:attrNameLst>
                                          <p:attrName>ppt_x</p:attrName>
                                        </p:attrNameLst>
                                      </p:cBhvr>
                                      <p:tavLst>
                                        <p:tav tm="0">
                                          <p:val>
                                            <p:strVal val="#ppt_x"/>
                                          </p:val>
                                        </p:tav>
                                        <p:tav tm="100000">
                                          <p:val>
                                            <p:strVal val="#ppt_x"/>
                                          </p:val>
                                        </p:tav>
                                      </p:tavLst>
                                    </p:anim>
                                    <p:anim calcmode="lin" valueType="num">
                                      <p:cBhvr>
                                        <p:cTn id="28" dur="1500" fill="hold"/>
                                        <p:tgtEl>
                                          <p:spTgt spid="8"/>
                                        </p:tgtEl>
                                        <p:attrNameLst>
                                          <p:attrName>ppt_y</p:attrName>
                                        </p:attrNameLst>
                                      </p:cBhvr>
                                      <p:tavLst>
                                        <p:tav tm="0">
                                          <p:val>
                                            <p:strVal val="#ppt_y+.1"/>
                                          </p:val>
                                        </p:tav>
                                        <p:tav tm="100000">
                                          <p:val>
                                            <p:strVal val="#ppt_y"/>
                                          </p:val>
                                        </p:tav>
                                      </p:tavLst>
                                    </p:anim>
                                  </p:childTnLst>
                                </p:cTn>
                              </p:par>
                            </p:childTnLst>
                          </p:cTn>
                        </p:par>
                        <p:par>
                          <p:cTn id="29" fill="hold">
                            <p:stCondLst>
                              <p:cond delay="7000"/>
                            </p:stCondLst>
                            <p:childTnLst>
                              <p:par>
                                <p:cTn id="30" presetID="34" presetClass="emph" presetSubtype="0" fill="hold" grpId="0" nodeType="afterEffect">
                                  <p:stCondLst>
                                    <p:cond delay="500"/>
                                  </p:stCondLst>
                                  <p:iterate type="lt">
                                    <p:tmPct val="10000"/>
                                  </p:iterate>
                                  <p:childTnLst>
                                    <p:animMotion origin="layout" path="M -4.30424E-6 1.81554E-6 L 0.00529 -0.01634 " pathEditMode="relative" rAng="0" ptsTypes="AA">
                                      <p:cBhvr>
                                        <p:cTn id="31" dur="500" accel="50000" decel="50000" autoRev="1" fill="hold">
                                          <p:stCondLst>
                                            <p:cond delay="0"/>
                                          </p:stCondLst>
                                        </p:cTn>
                                        <p:tgtEl>
                                          <p:spTgt spid="8"/>
                                        </p:tgtEl>
                                        <p:attrNameLst>
                                          <p:attrName>ppt_x</p:attrName>
                                          <p:attrName>ppt_y</p:attrName>
                                        </p:attrNameLst>
                                      </p:cBhvr>
                                      <p:rCtr x="26400" y="-82800"/>
                                    </p:animMotion>
                                    <p:animRot by="1500000">
                                      <p:cBhvr>
                                        <p:cTn id="32" dur="250" fill="hold">
                                          <p:stCondLst>
                                            <p:cond delay="0"/>
                                          </p:stCondLst>
                                        </p:cTn>
                                        <p:tgtEl>
                                          <p:spTgt spid="8"/>
                                        </p:tgtEl>
                                        <p:attrNameLst>
                                          <p:attrName>r</p:attrName>
                                        </p:attrNameLst>
                                      </p:cBhvr>
                                    </p:animRot>
                                    <p:animRot by="-1500000">
                                      <p:cBhvr>
                                        <p:cTn id="33" dur="250" fill="hold">
                                          <p:stCondLst>
                                            <p:cond delay="250"/>
                                          </p:stCondLst>
                                        </p:cTn>
                                        <p:tgtEl>
                                          <p:spTgt spid="8"/>
                                        </p:tgtEl>
                                        <p:attrNameLst>
                                          <p:attrName>r</p:attrName>
                                        </p:attrNameLst>
                                      </p:cBhvr>
                                    </p:animRot>
                                    <p:animRot by="-1500000">
                                      <p:cBhvr>
                                        <p:cTn id="34" dur="250" fill="hold">
                                          <p:stCondLst>
                                            <p:cond delay="500"/>
                                          </p:stCondLst>
                                        </p:cTn>
                                        <p:tgtEl>
                                          <p:spTgt spid="8"/>
                                        </p:tgtEl>
                                        <p:attrNameLst>
                                          <p:attrName>r</p:attrName>
                                        </p:attrNameLst>
                                      </p:cBhvr>
                                    </p:animRot>
                                    <p:animRot by="1500000">
                                      <p:cBhvr>
                                        <p:cTn id="35" dur="250" fill="hold">
                                          <p:stCondLst>
                                            <p:cond delay="750"/>
                                          </p:stCondLst>
                                        </p:cTn>
                                        <p:tgtEl>
                                          <p:spTgt spid="8"/>
                                        </p:tgtEl>
                                        <p:attrNameLst>
                                          <p:attrName>r</p:attrName>
                                        </p:attrNameLst>
                                      </p:cBhvr>
                                    </p:animRot>
                                  </p:childTnLst>
                                </p:cTn>
                              </p:par>
                            </p:childTnLst>
                          </p:cTn>
                        </p:par>
                        <p:par>
                          <p:cTn id="36" fill="hold">
                            <p:stCondLst>
                              <p:cond delay="12400"/>
                            </p:stCondLst>
                            <p:childTnLst>
                              <p:par>
                                <p:cTn id="37" presetID="42" presetClass="entr" presetSubtype="0" fill="hold" grpId="0" nodeType="afterEffect" nodePh="1">
                                  <p:stCondLst>
                                    <p:cond delay="500"/>
                                  </p:stCondLst>
                                  <p:endCondLst>
                                    <p:cond evt="begin" delay="0">
                                      <p:tn val="37"/>
                                    </p:cond>
                                  </p:end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500"/>
                                        <p:tgtEl>
                                          <p:spTgt spid="12"/>
                                        </p:tgtEl>
                                      </p:cBhvr>
                                    </p:animEffect>
                                    <p:anim calcmode="lin" valueType="num">
                                      <p:cBhvr>
                                        <p:cTn id="40" dur="1500" fill="hold"/>
                                        <p:tgtEl>
                                          <p:spTgt spid="12"/>
                                        </p:tgtEl>
                                        <p:attrNameLst>
                                          <p:attrName>ppt_x</p:attrName>
                                        </p:attrNameLst>
                                      </p:cBhvr>
                                      <p:tavLst>
                                        <p:tav tm="0">
                                          <p:val>
                                            <p:strVal val="#ppt_x"/>
                                          </p:val>
                                        </p:tav>
                                        <p:tav tm="100000">
                                          <p:val>
                                            <p:strVal val="#ppt_x"/>
                                          </p:val>
                                        </p:tav>
                                      </p:tavLst>
                                    </p:anim>
                                    <p:anim calcmode="lin" valueType="num">
                                      <p:cBhvr>
                                        <p:cTn id="41" dur="1500" fill="hold"/>
                                        <p:tgtEl>
                                          <p:spTgt spid="12"/>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500"/>
                                  </p:stCondLst>
                                  <p:childTnLst>
                                    <p:set>
                                      <p:cBhvr>
                                        <p:cTn id="43" dur="1" fill="hold">
                                          <p:stCondLst>
                                            <p:cond delay="0"/>
                                          </p:stCondLst>
                                        </p:cTn>
                                        <p:tgtEl>
                                          <p:spTgt spid="11">
                                            <p:txEl>
                                              <p:pRg st="0" end="0"/>
                                            </p:txEl>
                                          </p:spTgt>
                                        </p:tgtEl>
                                        <p:attrNameLst>
                                          <p:attrName>style.visibility</p:attrName>
                                        </p:attrNameLst>
                                      </p:cBhvr>
                                      <p:to>
                                        <p:strVal val="visible"/>
                                      </p:to>
                                    </p:set>
                                    <p:animEffect transition="in" filter="fade">
                                      <p:cBhvr>
                                        <p:cTn id="44" dur="1500"/>
                                        <p:tgtEl>
                                          <p:spTgt spid="11">
                                            <p:txEl>
                                              <p:pRg st="0" end="0"/>
                                            </p:txEl>
                                          </p:spTgt>
                                        </p:tgtEl>
                                      </p:cBhvr>
                                    </p:animEffect>
                                    <p:anim calcmode="lin" valueType="num">
                                      <p:cBhvr>
                                        <p:cTn id="45" dur="15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46" dur="15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par>
                          <p:cTn id="47" fill="hold">
                            <p:stCondLst>
                              <p:cond delay="14400"/>
                            </p:stCondLst>
                            <p:childTnLst>
                              <p:par>
                                <p:cTn id="48" presetID="6" presetClass="emph" presetSubtype="0" repeatCount="50000" accel="25000" decel="25000" autoRev="1" fill="hold" nodeType="afterEffect">
                                  <p:stCondLst>
                                    <p:cond delay="1000"/>
                                  </p:stCondLst>
                                  <p:childTnLst>
                                    <p:animScale>
                                      <p:cBhvr>
                                        <p:cTn id="49" dur="2000" fill="hold"/>
                                        <p:tgtEl>
                                          <p:spTgt spid="11">
                                            <p:txEl>
                                              <p:pRg st="0" end="0"/>
                                            </p:txEl>
                                          </p:spTgt>
                                        </p:tgtEl>
                                      </p:cBhvr>
                                      <p:by x="50000" y="50000"/>
                                    </p:animScale>
                                  </p:childTnLst>
                                </p:cTn>
                              </p:par>
                            </p:childTnLst>
                          </p:cTn>
                        </p:par>
                        <p:par>
                          <p:cTn id="50" fill="hold">
                            <p:stCondLst>
                              <p:cond delay="215400"/>
                            </p:stCondLst>
                            <p:childTnLst>
                              <p:par>
                                <p:cTn id="51" presetID="42" presetClass="entr" presetSubtype="0" fill="hold" grpId="0" nodeType="afterEffect" nodePh="1">
                                  <p:stCondLst>
                                    <p:cond delay="500"/>
                                  </p:stCondLst>
                                  <p:endCondLst>
                                    <p:cond evt="begin" delay="0">
                                      <p:tn val="51"/>
                                    </p:cond>
                                  </p:endCondLst>
                                  <p:childTnLst>
                                    <p:set>
                                      <p:cBhvr>
                                        <p:cTn id="52" dur="1" fill="hold">
                                          <p:stCondLst>
                                            <p:cond delay="0"/>
                                          </p:stCondLst>
                                        </p:cTn>
                                        <p:tgtEl>
                                          <p:spTgt spid="16"/>
                                        </p:tgtEl>
                                        <p:attrNameLst>
                                          <p:attrName>style.visibility</p:attrName>
                                        </p:attrNameLst>
                                      </p:cBhvr>
                                      <p:to>
                                        <p:strVal val="visible"/>
                                      </p:to>
                                    </p:set>
                                    <p:animEffect transition="in" filter="fade">
                                      <p:cBhvr>
                                        <p:cTn id="53" dur="1500"/>
                                        <p:tgtEl>
                                          <p:spTgt spid="16"/>
                                        </p:tgtEl>
                                      </p:cBhvr>
                                    </p:animEffect>
                                    <p:anim calcmode="lin" valueType="num">
                                      <p:cBhvr>
                                        <p:cTn id="54" dur="1500" fill="hold"/>
                                        <p:tgtEl>
                                          <p:spTgt spid="16"/>
                                        </p:tgtEl>
                                        <p:attrNameLst>
                                          <p:attrName>ppt_x</p:attrName>
                                        </p:attrNameLst>
                                      </p:cBhvr>
                                      <p:tavLst>
                                        <p:tav tm="0">
                                          <p:val>
                                            <p:strVal val="#ppt_x"/>
                                          </p:val>
                                        </p:tav>
                                        <p:tav tm="100000">
                                          <p:val>
                                            <p:strVal val="#ppt_x"/>
                                          </p:val>
                                        </p:tav>
                                      </p:tavLst>
                                    </p:anim>
                                    <p:anim calcmode="lin" valueType="num">
                                      <p:cBhvr>
                                        <p:cTn id="55" dur="1500" fill="hold"/>
                                        <p:tgtEl>
                                          <p:spTgt spid="16"/>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500"/>
                                  </p:stCondLst>
                                  <p:childTnLst>
                                    <p:set>
                                      <p:cBhvr>
                                        <p:cTn id="57" dur="1" fill="hold">
                                          <p:stCondLst>
                                            <p:cond delay="0"/>
                                          </p:stCondLst>
                                        </p:cTn>
                                        <p:tgtEl>
                                          <p:spTgt spid="15">
                                            <p:txEl>
                                              <p:pRg st="0" end="0"/>
                                            </p:txEl>
                                          </p:spTgt>
                                        </p:tgtEl>
                                        <p:attrNameLst>
                                          <p:attrName>style.visibility</p:attrName>
                                        </p:attrNameLst>
                                      </p:cBhvr>
                                      <p:to>
                                        <p:strVal val="visible"/>
                                      </p:to>
                                    </p:set>
                                    <p:animEffect transition="in" filter="fade">
                                      <p:cBhvr>
                                        <p:cTn id="58" dur="1500"/>
                                        <p:tgtEl>
                                          <p:spTgt spid="15">
                                            <p:txEl>
                                              <p:pRg st="0" end="0"/>
                                            </p:txEl>
                                          </p:spTgt>
                                        </p:tgtEl>
                                      </p:cBhvr>
                                    </p:animEffect>
                                    <p:anim calcmode="lin" valueType="num">
                                      <p:cBhvr>
                                        <p:cTn id="59" dur="1500" fill="hold"/>
                                        <p:tgtEl>
                                          <p:spTgt spid="15">
                                            <p:txEl>
                                              <p:pRg st="0" end="0"/>
                                            </p:txEl>
                                          </p:spTgt>
                                        </p:tgtEl>
                                        <p:attrNameLst>
                                          <p:attrName>ppt_x</p:attrName>
                                        </p:attrNameLst>
                                      </p:cBhvr>
                                      <p:tavLst>
                                        <p:tav tm="0">
                                          <p:val>
                                            <p:strVal val="#ppt_x"/>
                                          </p:val>
                                        </p:tav>
                                        <p:tav tm="100000">
                                          <p:val>
                                            <p:strVal val="#ppt_x"/>
                                          </p:val>
                                        </p:tav>
                                      </p:tavLst>
                                    </p:anim>
                                    <p:anim calcmode="lin" valueType="num">
                                      <p:cBhvr>
                                        <p:cTn id="60" dur="1500" fill="hold"/>
                                        <p:tgtEl>
                                          <p:spTgt spid="15">
                                            <p:txEl>
                                              <p:pRg st="0" end="0"/>
                                            </p:txEl>
                                          </p:spTgt>
                                        </p:tgtEl>
                                        <p:attrNameLst>
                                          <p:attrName>ppt_y</p:attrName>
                                        </p:attrNameLst>
                                      </p:cBhvr>
                                      <p:tavLst>
                                        <p:tav tm="0">
                                          <p:val>
                                            <p:strVal val="#ppt_y+.1"/>
                                          </p:val>
                                        </p:tav>
                                        <p:tav tm="100000">
                                          <p:val>
                                            <p:strVal val="#ppt_y"/>
                                          </p:val>
                                        </p:tav>
                                      </p:tavLst>
                                    </p:anim>
                                  </p:childTnLst>
                                </p:cTn>
                              </p:par>
                            </p:childTnLst>
                          </p:cTn>
                        </p:par>
                        <p:par>
                          <p:cTn id="61" fill="hold">
                            <p:stCondLst>
                              <p:cond delay="217400"/>
                            </p:stCondLst>
                            <p:childTnLst>
                              <p:par>
                                <p:cTn id="62" presetID="6" presetClass="emph" presetSubtype="0" repeatCount="50000" accel="25000" decel="25000" autoRev="1" fill="hold" grpId="1" nodeType="afterEffect">
                                  <p:stCondLst>
                                    <p:cond delay="1000"/>
                                  </p:stCondLst>
                                  <p:childTnLst>
                                    <p:animScale>
                                      <p:cBhvr>
                                        <p:cTn id="63" dur="2000" fill="hold"/>
                                        <p:tgtEl>
                                          <p:spTgt spid="15">
                                            <p:txEl>
                                              <p:pRg st="0" end="0"/>
                                            </p:txEl>
                                          </p:spTgt>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8" grpId="0"/>
      <p:bldP spid="8" grpId="1"/>
      <p:bldP spid="15" grpId="0" build="allAtOnce"/>
      <p:bldP spid="15" grpId="1" build="allAtOnce"/>
      <p:bldP spid="16" grpId="0"/>
      <p:bldP spid="11" grpId="0" build="allAtOnce"/>
      <p:bldP spid="12" grpId="0"/>
    </p:bldLst>
  </p:timing>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3" name="Komercia">
            <a:extLst>
              <a:ext uri="{FF2B5EF4-FFF2-40B4-BE49-F238E27FC236}">
                <a16:creationId xmlns:a16="http://schemas.microsoft.com/office/drawing/2014/main" id="{187C282F-E160-4377-87C1-4420525633E4}"/>
              </a:ext>
            </a:extLst>
          </p:cNvPr>
          <p:cNvSpPr txBox="1"/>
          <p:nvPr/>
        </p:nvSpPr>
        <p:spPr>
          <a:xfrm>
            <a:off x="924981" y="565585"/>
            <a:ext cx="3165756" cy="338554"/>
          </a:xfrm>
          <a:prstGeom prst="rect">
            <a:avLst/>
          </a:prstGeom>
          <a:noFill/>
        </p:spPr>
        <p:txBody>
          <a:bodyPr wrap="square" rtlCol="0">
            <a:spAutoFit/>
          </a:bodyPr>
          <a:lstStyle/>
          <a:p>
            <a:pPr algn="ctr" defTabSz="562722"/>
            <a:r>
              <a:rPr lang="sk-SK" sz="1600" b="1">
                <a:solidFill>
                  <a:schemeClr val="bg1"/>
                </a:solidFill>
                <a:effectLst>
                  <a:outerShdw blurRad="50800" dist="38100" dir="2700000" algn="tl" rotWithShape="0">
                    <a:prstClr val="black">
                      <a:alpha val="70000"/>
                    </a:prstClr>
                  </a:outerShdw>
                </a:effectLst>
                <a:latin typeface="Brooklyn CE" pitchFamily="2" charset="0"/>
              </a:rPr>
              <a:t>Non-commercial presentation!</a:t>
            </a:r>
          </a:p>
        </p:txBody>
      </p:sp>
      <p:pic>
        <p:nvPicPr>
          <p:cNvPr id="13" name="ANG">
            <a:extLst>
              <a:ext uri="{FF2B5EF4-FFF2-40B4-BE49-F238E27FC236}">
                <a16:creationId xmlns:a16="http://schemas.microsoft.com/office/drawing/2014/main" id="{7950D236-37CF-499E-89EA-CA215A32F16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52730" y="1127689"/>
            <a:ext cx="510258" cy="340172"/>
          </a:xfrm>
          <a:prstGeom prst="ellipse">
            <a:avLst/>
          </a:prstGeom>
          <a:ln w="12700" cap="rnd">
            <a:solidFill>
              <a:schemeClr val="bg1"/>
            </a:solidFill>
          </a:ln>
          <a:effectLst/>
          <a:scene3d>
            <a:camera prst="orthographicFront"/>
            <a:lightRig rig="contrasting" dir="t">
              <a:rot lat="0" lon="0" rev="3000000"/>
            </a:lightRig>
          </a:scene3d>
          <a:sp3d contourW="7620">
            <a:bevelT w="95250" h="31750"/>
            <a:contourClr>
              <a:srgbClr val="333333"/>
            </a:contourClr>
          </a:sp3d>
        </p:spPr>
      </p:pic>
      <p:sp>
        <p:nvSpPr>
          <p:cNvPr id="5" name="Informácie">
            <a:extLst>
              <a:ext uri="{FF2B5EF4-FFF2-40B4-BE49-F238E27FC236}">
                <a16:creationId xmlns:a16="http://schemas.microsoft.com/office/drawing/2014/main" id="{3D0D991D-5F78-4F5E-8A65-5FAE645F0C97}"/>
              </a:ext>
            </a:extLst>
          </p:cNvPr>
          <p:cNvSpPr txBox="1"/>
          <p:nvPr/>
        </p:nvSpPr>
        <p:spPr>
          <a:xfrm>
            <a:off x="924981" y="3338068"/>
            <a:ext cx="5378188" cy="1323439"/>
          </a:xfrm>
          <a:prstGeom prst="rect">
            <a:avLst/>
          </a:prstGeom>
          <a:noFill/>
        </p:spPr>
        <p:txBody>
          <a:bodyPr wrap="square" rtlCol="0">
            <a:spAutoFit/>
          </a:bodyPr>
          <a:lstStyle/>
          <a:p>
            <a:pPr defTabSz="562722"/>
            <a:r>
              <a:rPr lang="sk-SK" sz="1600" b="1">
                <a:solidFill>
                  <a:schemeClr val="bg1"/>
                </a:solidFill>
                <a:effectLst>
                  <a:outerShdw blurRad="50800" dist="38100" dir="2700000" algn="tl" rotWithShape="0">
                    <a:prstClr val="black">
                      <a:alpha val="70000"/>
                    </a:prstClr>
                  </a:outerShdw>
                </a:effectLst>
                <a:latin typeface="Brooklyn CE" pitchFamily="2" charset="0"/>
              </a:rPr>
              <a:t>Music :		</a:t>
            </a:r>
            <a:r>
              <a:rPr lang="en-US" sz="1600" b="1">
                <a:solidFill>
                  <a:schemeClr val="bg1"/>
                </a:solidFill>
                <a:effectLst>
                  <a:outerShdw blurRad="50800" dist="38100" dir="2700000" algn="tl" rotWithShape="0">
                    <a:prstClr val="black">
                      <a:alpha val="70000"/>
                    </a:prstClr>
                  </a:outerShdw>
                </a:effectLst>
                <a:latin typeface="Brooklyn CE" pitchFamily="2" charset="0"/>
              </a:rPr>
              <a:t>Eric Clapton - Tears In Heaven</a:t>
            </a:r>
            <a:endParaRPr lang="sk-SK" sz="1600" b="1">
              <a:solidFill>
                <a:schemeClr val="bg1"/>
              </a:solidFill>
              <a:effectLst>
                <a:outerShdw blurRad="50800" dist="38100" dir="2700000" algn="tl" rotWithShape="0">
                  <a:prstClr val="black">
                    <a:alpha val="70000"/>
                  </a:prstClr>
                </a:outerShdw>
              </a:effectLst>
              <a:latin typeface="Brooklyn CE" pitchFamily="2" charset="0"/>
            </a:endParaRPr>
          </a:p>
          <a:p>
            <a:pPr defTabSz="562722"/>
            <a:r>
              <a:rPr lang="sk-SK" sz="1600" b="1">
                <a:solidFill>
                  <a:schemeClr val="bg1"/>
                </a:solidFill>
                <a:effectLst>
                  <a:outerShdw blurRad="50800" dist="38100" dir="2700000" algn="tl" rotWithShape="0">
                    <a:prstClr val="black">
                      <a:alpha val="70000"/>
                    </a:prstClr>
                  </a:outerShdw>
                </a:effectLst>
                <a:latin typeface="Brooklyn CE" pitchFamily="2" charset="0"/>
              </a:rPr>
              <a:t>Photos : 		Ina, Steve</a:t>
            </a:r>
          </a:p>
          <a:p>
            <a:pPr defTabSz="562722"/>
            <a:r>
              <a:rPr lang="sk-SK" sz="1600" b="1">
                <a:solidFill>
                  <a:schemeClr val="bg1"/>
                </a:solidFill>
                <a:effectLst>
                  <a:outerShdw blurRad="50800" dist="38100" dir="2700000" algn="tl" rotWithShape="0">
                    <a:prstClr val="black">
                      <a:alpha val="70000"/>
                    </a:prstClr>
                  </a:outerShdw>
                </a:effectLst>
                <a:latin typeface="Brooklyn CE" pitchFamily="2" charset="0"/>
              </a:rPr>
              <a:t>E-mail :		pista2011@gmail.com        </a:t>
            </a:r>
          </a:p>
          <a:p>
            <a:pPr defTabSz="562722"/>
            <a:r>
              <a:rPr lang="sk-SK" sz="1600" b="1">
                <a:solidFill>
                  <a:schemeClr val="bg1"/>
                </a:solidFill>
                <a:effectLst>
                  <a:outerShdw blurRad="50800" dist="38100" dir="2700000" algn="tl" rotWithShape="0">
                    <a:prstClr val="black">
                      <a:alpha val="70000"/>
                    </a:prstClr>
                  </a:outerShdw>
                </a:effectLst>
                <a:latin typeface="Brooklyn CE" pitchFamily="2" charset="0"/>
              </a:rPr>
              <a:t>Arranged by :	Steve</a:t>
            </a:r>
          </a:p>
          <a:p>
            <a:pPr defTabSz="562722"/>
            <a:r>
              <a:rPr lang="sk-SK" sz="1600" b="1">
                <a:solidFill>
                  <a:schemeClr val="bg1"/>
                </a:solidFill>
                <a:effectLst>
                  <a:outerShdw blurRad="50800" dist="38100" dir="2700000" algn="tl" rotWithShape="0">
                    <a:prstClr val="black">
                      <a:alpha val="70000"/>
                    </a:prstClr>
                  </a:outerShdw>
                </a:effectLst>
                <a:latin typeface="Brooklyn CE" pitchFamily="2" charset="0"/>
              </a:rPr>
              <a:t>Year :			2019</a:t>
            </a:r>
          </a:p>
        </p:txBody>
      </p:sp>
      <p:sp>
        <p:nvSpPr>
          <p:cNvPr id="8" name="Rozlúčenie">
            <a:extLst>
              <a:ext uri="{FF2B5EF4-FFF2-40B4-BE49-F238E27FC236}">
                <a16:creationId xmlns:a16="http://schemas.microsoft.com/office/drawing/2014/main" id="{1F343087-1001-4B58-BF8F-464BE18FE5D7}"/>
              </a:ext>
            </a:extLst>
          </p:cNvPr>
          <p:cNvSpPr txBox="1"/>
          <p:nvPr/>
        </p:nvSpPr>
        <p:spPr>
          <a:xfrm>
            <a:off x="1418493" y="5416729"/>
            <a:ext cx="7930772" cy="546945"/>
          </a:xfrm>
          <a:prstGeom prst="rect">
            <a:avLst/>
          </a:prstGeom>
          <a:noFill/>
          <a:ln>
            <a:noFill/>
          </a:ln>
        </p:spPr>
        <p:txBody>
          <a:bodyPr wrap="square" rtlCol="0">
            <a:spAutoFit/>
          </a:bodyPr>
          <a:lstStyle/>
          <a:p>
            <a:pPr defTabSz="562722"/>
            <a:r>
              <a:rPr lang="en-US" sz="2954">
                <a:ln w="3175">
                  <a:noFill/>
                </a:ln>
                <a:solidFill>
                  <a:schemeClr val="bg1"/>
                </a:solidFill>
                <a:effectLst>
                  <a:outerShdw blurRad="50800" dist="38100" dir="2700000" algn="tl" rotWithShape="0">
                    <a:prstClr val="black">
                      <a:alpha val="90000"/>
                    </a:prstClr>
                  </a:outerShdw>
                </a:effectLst>
                <a:latin typeface="Castanet" pitchFamily="2" charset="0"/>
              </a:rPr>
              <a:t>Thanks for your attention and see you soon...</a:t>
            </a:r>
          </a:p>
        </p:txBody>
      </p:sp>
      <p:sp>
        <p:nvSpPr>
          <p:cNvPr id="15" name="Ďalej">
            <a:extLst>
              <a:ext uri="{FF2B5EF4-FFF2-40B4-BE49-F238E27FC236}">
                <a16:creationId xmlns:a16="http://schemas.microsoft.com/office/drawing/2014/main" id="{69B2AA47-ADCF-4873-8E04-A8BD8D8839A8}"/>
              </a:ext>
            </a:extLst>
          </p:cNvPr>
          <p:cNvSpPr/>
          <p:nvPr/>
        </p:nvSpPr>
        <p:spPr>
          <a:xfrm>
            <a:off x="10532967" y="6167616"/>
            <a:ext cx="1133249" cy="447882"/>
          </a:xfrm>
          <a:prstGeom prst="rect">
            <a:avLst/>
          </a:prstGeom>
          <a:noFill/>
        </p:spPr>
        <p:txBody>
          <a:bodyPr wrap="square" lIns="77790" tIns="38895" rIns="77790" bIns="38895">
            <a:spAutoFit/>
          </a:bodyPr>
          <a:lstStyle>
            <a:defPPr>
              <a:defRPr lang="sk-SK"/>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a:lstStyle>
          <a:p>
            <a:pPr algn="ctr" defTabSz="1013311"/>
            <a:r>
              <a:rPr lang="sk-SK" sz="2400" spc="43">
                <a:ln w="12700" cap="sq" cmpd="sng">
                  <a:noFill/>
                  <a:prstDash val="solid"/>
                  <a:round/>
                </a:ln>
                <a:solidFill>
                  <a:schemeClr val="bg1"/>
                </a:solidFill>
                <a:effectLst>
                  <a:outerShdw blurRad="50800" dist="38100" dir="2700000" algn="tl" rotWithShape="0">
                    <a:prstClr val="black">
                      <a:alpha val="80000"/>
                    </a:prstClr>
                  </a:outerShdw>
                </a:effectLst>
                <a:latin typeface="Castanet" pitchFamily="2" charset="0"/>
              </a:rPr>
              <a:t>NEXT</a:t>
            </a:r>
          </a:p>
        </p:txBody>
      </p:sp>
      <p:sp>
        <p:nvSpPr>
          <p:cNvPr id="16" name="Pokračovanie">
            <a:hlinkClick r:id="" action="ppaction://hlinkshowjump?jump=lastslide" highlightClick="1"/>
            <a:extLst>
              <a:ext uri="{FF2B5EF4-FFF2-40B4-BE49-F238E27FC236}">
                <a16:creationId xmlns:a16="http://schemas.microsoft.com/office/drawing/2014/main" id="{1F052EFB-BA73-4FC8-A7E4-B97A91E7206D}"/>
              </a:ext>
            </a:extLst>
          </p:cNvPr>
          <p:cNvSpPr/>
          <p:nvPr/>
        </p:nvSpPr>
        <p:spPr>
          <a:xfrm>
            <a:off x="10637498" y="5988242"/>
            <a:ext cx="1028718" cy="489607"/>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62950"/>
            <a:endParaRPr lang="sk-SK" sz="1350">
              <a:solidFill>
                <a:prstClr val="white"/>
              </a:solidFill>
              <a:latin typeface="Calibri" panose="020F0502020204030204"/>
            </a:endParaRPr>
          </a:p>
        </p:txBody>
      </p:sp>
      <p:sp>
        <p:nvSpPr>
          <p:cNvPr id="11" name="Koniec" hidden="1">
            <a:extLst>
              <a:ext uri="{FF2B5EF4-FFF2-40B4-BE49-F238E27FC236}">
                <a16:creationId xmlns:a16="http://schemas.microsoft.com/office/drawing/2014/main" id="{14C7A4C1-F5D3-4065-BB39-29C6D752F7B3}"/>
              </a:ext>
            </a:extLst>
          </p:cNvPr>
          <p:cNvSpPr/>
          <p:nvPr/>
        </p:nvSpPr>
        <p:spPr>
          <a:xfrm>
            <a:off x="10570933" y="6103054"/>
            <a:ext cx="1196750" cy="447855"/>
          </a:xfrm>
          <a:prstGeom prst="rect">
            <a:avLst/>
          </a:prstGeom>
          <a:noFill/>
          <a:effectLst/>
        </p:spPr>
        <p:txBody>
          <a:bodyPr wrap="square" lIns="77763" tIns="38882" rIns="77763" bIns="38882">
            <a:spAutoFit/>
          </a:bodyPr>
          <a:lstStyle>
            <a:defPPr>
              <a:defRPr lang="sk-SK"/>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a:lstStyle>
          <a:p>
            <a:pPr algn="ctr" defTabSz="1012899"/>
            <a:r>
              <a:rPr lang="sk-SK" sz="2400" spc="43">
                <a:ln w="12700" cap="sq" cmpd="sng">
                  <a:noFill/>
                  <a:prstDash val="solid"/>
                  <a:round/>
                </a:ln>
                <a:solidFill>
                  <a:schemeClr val="bg1"/>
                </a:solidFill>
                <a:effectLst>
                  <a:outerShdw blurRad="50800" dist="38100" dir="2700000" algn="tl" rotWithShape="0">
                    <a:prstClr val="black">
                      <a:alpha val="80000"/>
                    </a:prstClr>
                  </a:outerShdw>
                </a:effectLst>
                <a:latin typeface="Castanet" pitchFamily="2" charset="0"/>
              </a:rPr>
              <a:t>EXIT</a:t>
            </a:r>
          </a:p>
        </p:txBody>
      </p:sp>
      <p:sp>
        <p:nvSpPr>
          <p:cNvPr id="12" name="Ukončenie" hidden="1">
            <a:hlinkClick r:id="" action="ppaction://hlinkshowjump?jump=endshow" highlightClick="1"/>
            <a:extLst>
              <a:ext uri="{FF2B5EF4-FFF2-40B4-BE49-F238E27FC236}">
                <a16:creationId xmlns:a16="http://schemas.microsoft.com/office/drawing/2014/main" id="{EC10245E-29B7-4D81-AEEC-9E35C80526B6}"/>
              </a:ext>
            </a:extLst>
          </p:cNvPr>
          <p:cNvSpPr/>
          <p:nvPr/>
        </p:nvSpPr>
        <p:spPr>
          <a:xfrm>
            <a:off x="10570936" y="5923054"/>
            <a:ext cx="1196749" cy="627855"/>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62722"/>
            <a:endParaRPr lang="sk-SK" sz="1349">
              <a:solidFill>
                <a:prstClr val="white"/>
              </a:solidFill>
              <a:latin typeface="Calibri" panose="020F0502020204030204"/>
            </a:endParaRPr>
          </a:p>
        </p:txBody>
      </p:sp>
      <p:pic>
        <p:nvPicPr>
          <p:cNvPr id="14" name="Ruky">
            <a:extLst>
              <a:ext uri="{FF2B5EF4-FFF2-40B4-BE49-F238E27FC236}">
                <a16:creationId xmlns:a16="http://schemas.microsoft.com/office/drawing/2014/main" id="{5D9D052B-C5FB-4CA9-812B-883B97641B9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89496" y="647548"/>
            <a:ext cx="5506330" cy="3368038"/>
          </a:xfrm>
          <a:prstGeom prst="rect">
            <a:avLst/>
          </a:prstGeom>
        </p:spPr>
      </p:pic>
    </p:spTree>
    <p:extLst>
      <p:ext uri="{BB962C8B-B14F-4D97-AF65-F5344CB8AC3E}">
        <p14:creationId xmlns:p14="http://schemas.microsoft.com/office/powerpoint/2010/main" val="4283935419"/>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1000"/>
                                  </p:stCondLst>
                                  <p:childTnLst>
                                    <p:set>
                                      <p:cBhvr>
                                        <p:cTn id="11" dur="1" fill="hold">
                                          <p:stCondLst>
                                            <p:cond delay="0"/>
                                          </p:stCondLst>
                                        </p:cTn>
                                        <p:tgtEl>
                                          <p:spTgt spid="13"/>
                                        </p:tgtEl>
                                        <p:attrNameLst>
                                          <p:attrName>style.visibility</p:attrName>
                                        </p:attrNameLst>
                                      </p:cBhvr>
                                      <p:to>
                                        <p:strVal val="visible"/>
                                      </p:to>
                                    </p:set>
                                    <p:anim calcmode="lin" valueType="num">
                                      <p:cBhvr>
                                        <p:cTn id="12" dur="1000" fill="hold"/>
                                        <p:tgtEl>
                                          <p:spTgt spid="13"/>
                                        </p:tgtEl>
                                        <p:attrNameLst>
                                          <p:attrName>ppt_w</p:attrName>
                                        </p:attrNameLst>
                                      </p:cBhvr>
                                      <p:tavLst>
                                        <p:tav tm="0">
                                          <p:val>
                                            <p:fltVal val="0"/>
                                          </p:val>
                                        </p:tav>
                                        <p:tav tm="100000">
                                          <p:val>
                                            <p:strVal val="#ppt_w"/>
                                          </p:val>
                                        </p:tav>
                                      </p:tavLst>
                                    </p:anim>
                                    <p:anim calcmode="lin" valueType="num">
                                      <p:cBhvr>
                                        <p:cTn id="13" dur="1000" fill="hold"/>
                                        <p:tgtEl>
                                          <p:spTgt spid="13"/>
                                        </p:tgtEl>
                                        <p:attrNameLst>
                                          <p:attrName>ppt_h</p:attrName>
                                        </p:attrNameLst>
                                      </p:cBhvr>
                                      <p:tavLst>
                                        <p:tav tm="0">
                                          <p:val>
                                            <p:fltVal val="0"/>
                                          </p:val>
                                        </p:tav>
                                        <p:tav tm="100000">
                                          <p:val>
                                            <p:strVal val="#ppt_h"/>
                                          </p:val>
                                        </p:tav>
                                      </p:tavLst>
                                    </p:anim>
                                    <p:animEffect transition="in" filter="fade">
                                      <p:cBhvr>
                                        <p:cTn id="14" dur="1000"/>
                                        <p:tgtEl>
                                          <p:spTgt spid="13"/>
                                        </p:tgtEl>
                                      </p:cBhvr>
                                    </p:animEffect>
                                  </p:childTnLst>
                                </p:cTn>
                              </p:par>
                            </p:childTnLst>
                          </p:cTn>
                        </p:par>
                        <p:par>
                          <p:cTn id="15" fill="hold">
                            <p:stCondLst>
                              <p:cond delay="2000"/>
                            </p:stCondLst>
                            <p:childTnLst>
                              <p:par>
                                <p:cTn id="16" presetID="53" presetClass="entr" presetSubtype="528" fill="hold" grpId="0" nodeType="afterEffect">
                                  <p:stCondLst>
                                    <p:cond delay="500"/>
                                  </p:stCondLst>
                                  <p:childTnLst>
                                    <p:set>
                                      <p:cBhvr>
                                        <p:cTn id="17" dur="1" fill="hold">
                                          <p:stCondLst>
                                            <p:cond delay="0"/>
                                          </p:stCondLst>
                                        </p:cTn>
                                        <p:tgtEl>
                                          <p:spTgt spid="5"/>
                                        </p:tgtEl>
                                        <p:attrNameLst>
                                          <p:attrName>style.visibility</p:attrName>
                                        </p:attrNameLst>
                                      </p:cBhvr>
                                      <p:to>
                                        <p:strVal val="visible"/>
                                      </p:to>
                                    </p:set>
                                    <p:anim calcmode="lin" valueType="num">
                                      <p:cBhvr>
                                        <p:cTn id="18" dur="2500" fill="hold"/>
                                        <p:tgtEl>
                                          <p:spTgt spid="5"/>
                                        </p:tgtEl>
                                        <p:attrNameLst>
                                          <p:attrName>ppt_w</p:attrName>
                                        </p:attrNameLst>
                                      </p:cBhvr>
                                      <p:tavLst>
                                        <p:tav tm="0">
                                          <p:val>
                                            <p:fltVal val="0"/>
                                          </p:val>
                                        </p:tav>
                                        <p:tav tm="100000">
                                          <p:val>
                                            <p:strVal val="#ppt_w"/>
                                          </p:val>
                                        </p:tav>
                                      </p:tavLst>
                                    </p:anim>
                                    <p:anim calcmode="lin" valueType="num">
                                      <p:cBhvr>
                                        <p:cTn id="19" dur="2500" fill="hold"/>
                                        <p:tgtEl>
                                          <p:spTgt spid="5"/>
                                        </p:tgtEl>
                                        <p:attrNameLst>
                                          <p:attrName>ppt_h</p:attrName>
                                        </p:attrNameLst>
                                      </p:cBhvr>
                                      <p:tavLst>
                                        <p:tav tm="0">
                                          <p:val>
                                            <p:fltVal val="0"/>
                                          </p:val>
                                        </p:tav>
                                        <p:tav tm="100000">
                                          <p:val>
                                            <p:strVal val="#ppt_h"/>
                                          </p:val>
                                        </p:tav>
                                      </p:tavLst>
                                    </p:anim>
                                    <p:animEffect transition="in" filter="fade">
                                      <p:cBhvr>
                                        <p:cTn id="20" dur="2500"/>
                                        <p:tgtEl>
                                          <p:spTgt spid="5"/>
                                        </p:tgtEl>
                                      </p:cBhvr>
                                    </p:animEffect>
                                    <p:anim calcmode="lin" valueType="num">
                                      <p:cBhvr>
                                        <p:cTn id="21" dur="2500" fill="hold"/>
                                        <p:tgtEl>
                                          <p:spTgt spid="5"/>
                                        </p:tgtEl>
                                        <p:attrNameLst>
                                          <p:attrName>ppt_x</p:attrName>
                                        </p:attrNameLst>
                                      </p:cBhvr>
                                      <p:tavLst>
                                        <p:tav tm="0">
                                          <p:val>
                                            <p:fltVal val="0.5"/>
                                          </p:val>
                                        </p:tav>
                                        <p:tav tm="100000">
                                          <p:val>
                                            <p:strVal val="#ppt_x"/>
                                          </p:val>
                                        </p:tav>
                                      </p:tavLst>
                                    </p:anim>
                                    <p:anim calcmode="lin" valueType="num">
                                      <p:cBhvr>
                                        <p:cTn id="22" dur="2500" fill="hold"/>
                                        <p:tgtEl>
                                          <p:spTgt spid="5"/>
                                        </p:tgtEl>
                                        <p:attrNameLst>
                                          <p:attrName>ppt_y</p:attrName>
                                        </p:attrNameLst>
                                      </p:cBhvr>
                                      <p:tavLst>
                                        <p:tav tm="0">
                                          <p:val>
                                            <p:fltVal val="0.5"/>
                                          </p:val>
                                        </p:tav>
                                        <p:tav tm="100000">
                                          <p:val>
                                            <p:strVal val="#ppt_y"/>
                                          </p:val>
                                        </p:tav>
                                      </p:tavLst>
                                    </p:anim>
                                  </p:childTnLst>
                                </p:cTn>
                              </p:par>
                            </p:childTnLst>
                          </p:cTn>
                        </p:par>
                        <p:par>
                          <p:cTn id="23" fill="hold">
                            <p:stCondLst>
                              <p:cond delay="5000"/>
                            </p:stCondLst>
                            <p:childTnLst>
                              <p:par>
                                <p:cTn id="24" presetID="42" presetClass="entr" presetSubtype="0" fill="hold" grpId="1" nodeType="afterEffect">
                                  <p:stCondLst>
                                    <p:cond delay="500"/>
                                  </p:stCondLst>
                                  <p:iterate type="lt">
                                    <p:tmPct val="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500"/>
                                        <p:tgtEl>
                                          <p:spTgt spid="8"/>
                                        </p:tgtEl>
                                      </p:cBhvr>
                                    </p:animEffect>
                                    <p:anim calcmode="lin" valueType="num">
                                      <p:cBhvr>
                                        <p:cTn id="27" dur="1500" fill="hold"/>
                                        <p:tgtEl>
                                          <p:spTgt spid="8"/>
                                        </p:tgtEl>
                                        <p:attrNameLst>
                                          <p:attrName>ppt_x</p:attrName>
                                        </p:attrNameLst>
                                      </p:cBhvr>
                                      <p:tavLst>
                                        <p:tav tm="0">
                                          <p:val>
                                            <p:strVal val="#ppt_x"/>
                                          </p:val>
                                        </p:tav>
                                        <p:tav tm="100000">
                                          <p:val>
                                            <p:strVal val="#ppt_x"/>
                                          </p:val>
                                        </p:tav>
                                      </p:tavLst>
                                    </p:anim>
                                    <p:anim calcmode="lin" valueType="num">
                                      <p:cBhvr>
                                        <p:cTn id="28" dur="1500" fill="hold"/>
                                        <p:tgtEl>
                                          <p:spTgt spid="8"/>
                                        </p:tgtEl>
                                        <p:attrNameLst>
                                          <p:attrName>ppt_y</p:attrName>
                                        </p:attrNameLst>
                                      </p:cBhvr>
                                      <p:tavLst>
                                        <p:tav tm="0">
                                          <p:val>
                                            <p:strVal val="#ppt_y+.1"/>
                                          </p:val>
                                        </p:tav>
                                        <p:tav tm="100000">
                                          <p:val>
                                            <p:strVal val="#ppt_y"/>
                                          </p:val>
                                        </p:tav>
                                      </p:tavLst>
                                    </p:anim>
                                  </p:childTnLst>
                                </p:cTn>
                              </p:par>
                            </p:childTnLst>
                          </p:cTn>
                        </p:par>
                        <p:par>
                          <p:cTn id="29" fill="hold">
                            <p:stCondLst>
                              <p:cond delay="7000"/>
                            </p:stCondLst>
                            <p:childTnLst>
                              <p:par>
                                <p:cTn id="30" presetID="34" presetClass="emph" presetSubtype="0" fill="hold" grpId="0" nodeType="afterEffect">
                                  <p:stCondLst>
                                    <p:cond delay="500"/>
                                  </p:stCondLst>
                                  <p:iterate type="lt">
                                    <p:tmPct val="10000"/>
                                  </p:iterate>
                                  <p:childTnLst>
                                    <p:animMotion origin="layout" path="M -4.30424E-6 1.81554E-6 L 0.00529 -0.01634 " pathEditMode="relative" rAng="0" ptsTypes="AA">
                                      <p:cBhvr>
                                        <p:cTn id="31" dur="500" accel="50000" decel="50000" autoRev="1" fill="hold">
                                          <p:stCondLst>
                                            <p:cond delay="0"/>
                                          </p:stCondLst>
                                        </p:cTn>
                                        <p:tgtEl>
                                          <p:spTgt spid="8"/>
                                        </p:tgtEl>
                                        <p:attrNameLst>
                                          <p:attrName>ppt_x</p:attrName>
                                          <p:attrName>ppt_y</p:attrName>
                                        </p:attrNameLst>
                                      </p:cBhvr>
                                      <p:rCtr x="26400" y="-82800"/>
                                    </p:animMotion>
                                    <p:animRot by="1500000">
                                      <p:cBhvr>
                                        <p:cTn id="32" dur="250" fill="hold">
                                          <p:stCondLst>
                                            <p:cond delay="0"/>
                                          </p:stCondLst>
                                        </p:cTn>
                                        <p:tgtEl>
                                          <p:spTgt spid="8"/>
                                        </p:tgtEl>
                                        <p:attrNameLst>
                                          <p:attrName>r</p:attrName>
                                        </p:attrNameLst>
                                      </p:cBhvr>
                                    </p:animRot>
                                    <p:animRot by="-1500000">
                                      <p:cBhvr>
                                        <p:cTn id="33" dur="250" fill="hold">
                                          <p:stCondLst>
                                            <p:cond delay="250"/>
                                          </p:stCondLst>
                                        </p:cTn>
                                        <p:tgtEl>
                                          <p:spTgt spid="8"/>
                                        </p:tgtEl>
                                        <p:attrNameLst>
                                          <p:attrName>r</p:attrName>
                                        </p:attrNameLst>
                                      </p:cBhvr>
                                    </p:animRot>
                                    <p:animRot by="-1500000">
                                      <p:cBhvr>
                                        <p:cTn id="34" dur="250" fill="hold">
                                          <p:stCondLst>
                                            <p:cond delay="500"/>
                                          </p:stCondLst>
                                        </p:cTn>
                                        <p:tgtEl>
                                          <p:spTgt spid="8"/>
                                        </p:tgtEl>
                                        <p:attrNameLst>
                                          <p:attrName>r</p:attrName>
                                        </p:attrNameLst>
                                      </p:cBhvr>
                                    </p:animRot>
                                    <p:animRot by="1500000">
                                      <p:cBhvr>
                                        <p:cTn id="35" dur="250" fill="hold">
                                          <p:stCondLst>
                                            <p:cond delay="750"/>
                                          </p:stCondLst>
                                        </p:cTn>
                                        <p:tgtEl>
                                          <p:spTgt spid="8"/>
                                        </p:tgtEl>
                                        <p:attrNameLst>
                                          <p:attrName>r</p:attrName>
                                        </p:attrNameLst>
                                      </p:cBhvr>
                                    </p:animRot>
                                  </p:childTnLst>
                                </p:cTn>
                              </p:par>
                            </p:childTnLst>
                          </p:cTn>
                        </p:par>
                        <p:par>
                          <p:cTn id="36" fill="hold">
                            <p:stCondLst>
                              <p:cond delay="12200"/>
                            </p:stCondLst>
                            <p:childTnLst>
                              <p:par>
                                <p:cTn id="37" presetID="42" presetClass="entr" presetSubtype="0" fill="hold" grpId="0" nodeType="afterEffect" nodePh="1">
                                  <p:stCondLst>
                                    <p:cond delay="500"/>
                                  </p:stCondLst>
                                  <p:endCondLst>
                                    <p:cond evt="begin" delay="0">
                                      <p:tn val="37"/>
                                    </p:cond>
                                  </p:end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500"/>
                                        <p:tgtEl>
                                          <p:spTgt spid="12"/>
                                        </p:tgtEl>
                                      </p:cBhvr>
                                    </p:animEffect>
                                    <p:anim calcmode="lin" valueType="num">
                                      <p:cBhvr>
                                        <p:cTn id="40" dur="1500" fill="hold"/>
                                        <p:tgtEl>
                                          <p:spTgt spid="12"/>
                                        </p:tgtEl>
                                        <p:attrNameLst>
                                          <p:attrName>ppt_x</p:attrName>
                                        </p:attrNameLst>
                                      </p:cBhvr>
                                      <p:tavLst>
                                        <p:tav tm="0">
                                          <p:val>
                                            <p:strVal val="#ppt_x"/>
                                          </p:val>
                                        </p:tav>
                                        <p:tav tm="100000">
                                          <p:val>
                                            <p:strVal val="#ppt_x"/>
                                          </p:val>
                                        </p:tav>
                                      </p:tavLst>
                                    </p:anim>
                                    <p:anim calcmode="lin" valueType="num">
                                      <p:cBhvr>
                                        <p:cTn id="41" dur="1500" fill="hold"/>
                                        <p:tgtEl>
                                          <p:spTgt spid="12"/>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500"/>
                                  </p:stCondLst>
                                  <p:childTnLst>
                                    <p:set>
                                      <p:cBhvr>
                                        <p:cTn id="43" dur="1" fill="hold">
                                          <p:stCondLst>
                                            <p:cond delay="0"/>
                                          </p:stCondLst>
                                        </p:cTn>
                                        <p:tgtEl>
                                          <p:spTgt spid="11">
                                            <p:txEl>
                                              <p:pRg st="0" end="0"/>
                                            </p:txEl>
                                          </p:spTgt>
                                        </p:tgtEl>
                                        <p:attrNameLst>
                                          <p:attrName>style.visibility</p:attrName>
                                        </p:attrNameLst>
                                      </p:cBhvr>
                                      <p:to>
                                        <p:strVal val="visible"/>
                                      </p:to>
                                    </p:set>
                                    <p:animEffect transition="in" filter="fade">
                                      <p:cBhvr>
                                        <p:cTn id="44" dur="1500"/>
                                        <p:tgtEl>
                                          <p:spTgt spid="11">
                                            <p:txEl>
                                              <p:pRg st="0" end="0"/>
                                            </p:txEl>
                                          </p:spTgt>
                                        </p:tgtEl>
                                      </p:cBhvr>
                                    </p:animEffect>
                                    <p:anim calcmode="lin" valueType="num">
                                      <p:cBhvr>
                                        <p:cTn id="45" dur="15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46" dur="15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par>
                          <p:cTn id="47" fill="hold">
                            <p:stCondLst>
                              <p:cond delay="14200"/>
                            </p:stCondLst>
                            <p:childTnLst>
                              <p:par>
                                <p:cTn id="48" presetID="6" presetClass="emph" presetSubtype="0" repeatCount="50000" accel="25000" decel="25000" autoRev="1" fill="hold" nodeType="afterEffect">
                                  <p:stCondLst>
                                    <p:cond delay="1000"/>
                                  </p:stCondLst>
                                  <p:childTnLst>
                                    <p:animScale>
                                      <p:cBhvr>
                                        <p:cTn id="49" dur="2000" fill="hold"/>
                                        <p:tgtEl>
                                          <p:spTgt spid="11">
                                            <p:txEl>
                                              <p:pRg st="0" end="0"/>
                                            </p:txEl>
                                          </p:spTgt>
                                        </p:tgtEl>
                                      </p:cBhvr>
                                      <p:by x="50000" y="50000"/>
                                    </p:animScale>
                                  </p:childTnLst>
                                </p:cTn>
                              </p:par>
                            </p:childTnLst>
                          </p:cTn>
                        </p:par>
                        <p:par>
                          <p:cTn id="50" fill="hold">
                            <p:stCondLst>
                              <p:cond delay="215200"/>
                            </p:stCondLst>
                            <p:childTnLst>
                              <p:par>
                                <p:cTn id="51" presetID="42" presetClass="entr" presetSubtype="0" fill="hold" grpId="0" nodeType="afterEffect" nodePh="1">
                                  <p:stCondLst>
                                    <p:cond delay="500"/>
                                  </p:stCondLst>
                                  <p:endCondLst>
                                    <p:cond evt="begin" delay="0">
                                      <p:tn val="51"/>
                                    </p:cond>
                                  </p:endCondLst>
                                  <p:childTnLst>
                                    <p:set>
                                      <p:cBhvr>
                                        <p:cTn id="52" dur="1" fill="hold">
                                          <p:stCondLst>
                                            <p:cond delay="0"/>
                                          </p:stCondLst>
                                        </p:cTn>
                                        <p:tgtEl>
                                          <p:spTgt spid="16"/>
                                        </p:tgtEl>
                                        <p:attrNameLst>
                                          <p:attrName>style.visibility</p:attrName>
                                        </p:attrNameLst>
                                      </p:cBhvr>
                                      <p:to>
                                        <p:strVal val="visible"/>
                                      </p:to>
                                    </p:set>
                                    <p:animEffect transition="in" filter="fade">
                                      <p:cBhvr>
                                        <p:cTn id="53" dur="1500"/>
                                        <p:tgtEl>
                                          <p:spTgt spid="16"/>
                                        </p:tgtEl>
                                      </p:cBhvr>
                                    </p:animEffect>
                                    <p:anim calcmode="lin" valueType="num">
                                      <p:cBhvr>
                                        <p:cTn id="54" dur="1500" fill="hold"/>
                                        <p:tgtEl>
                                          <p:spTgt spid="16"/>
                                        </p:tgtEl>
                                        <p:attrNameLst>
                                          <p:attrName>ppt_x</p:attrName>
                                        </p:attrNameLst>
                                      </p:cBhvr>
                                      <p:tavLst>
                                        <p:tav tm="0">
                                          <p:val>
                                            <p:strVal val="#ppt_x"/>
                                          </p:val>
                                        </p:tav>
                                        <p:tav tm="100000">
                                          <p:val>
                                            <p:strVal val="#ppt_x"/>
                                          </p:val>
                                        </p:tav>
                                      </p:tavLst>
                                    </p:anim>
                                    <p:anim calcmode="lin" valueType="num">
                                      <p:cBhvr>
                                        <p:cTn id="55" dur="1500" fill="hold"/>
                                        <p:tgtEl>
                                          <p:spTgt spid="16"/>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500"/>
                                  </p:stCondLst>
                                  <p:childTnLst>
                                    <p:set>
                                      <p:cBhvr>
                                        <p:cTn id="57" dur="1" fill="hold">
                                          <p:stCondLst>
                                            <p:cond delay="0"/>
                                          </p:stCondLst>
                                        </p:cTn>
                                        <p:tgtEl>
                                          <p:spTgt spid="15">
                                            <p:txEl>
                                              <p:pRg st="0" end="0"/>
                                            </p:txEl>
                                          </p:spTgt>
                                        </p:tgtEl>
                                        <p:attrNameLst>
                                          <p:attrName>style.visibility</p:attrName>
                                        </p:attrNameLst>
                                      </p:cBhvr>
                                      <p:to>
                                        <p:strVal val="visible"/>
                                      </p:to>
                                    </p:set>
                                    <p:animEffect transition="in" filter="fade">
                                      <p:cBhvr>
                                        <p:cTn id="58" dur="1500"/>
                                        <p:tgtEl>
                                          <p:spTgt spid="15">
                                            <p:txEl>
                                              <p:pRg st="0" end="0"/>
                                            </p:txEl>
                                          </p:spTgt>
                                        </p:tgtEl>
                                      </p:cBhvr>
                                    </p:animEffect>
                                    <p:anim calcmode="lin" valueType="num">
                                      <p:cBhvr>
                                        <p:cTn id="59" dur="1500" fill="hold"/>
                                        <p:tgtEl>
                                          <p:spTgt spid="15">
                                            <p:txEl>
                                              <p:pRg st="0" end="0"/>
                                            </p:txEl>
                                          </p:spTgt>
                                        </p:tgtEl>
                                        <p:attrNameLst>
                                          <p:attrName>ppt_x</p:attrName>
                                        </p:attrNameLst>
                                      </p:cBhvr>
                                      <p:tavLst>
                                        <p:tav tm="0">
                                          <p:val>
                                            <p:strVal val="#ppt_x"/>
                                          </p:val>
                                        </p:tav>
                                        <p:tav tm="100000">
                                          <p:val>
                                            <p:strVal val="#ppt_x"/>
                                          </p:val>
                                        </p:tav>
                                      </p:tavLst>
                                    </p:anim>
                                    <p:anim calcmode="lin" valueType="num">
                                      <p:cBhvr>
                                        <p:cTn id="60" dur="1500" fill="hold"/>
                                        <p:tgtEl>
                                          <p:spTgt spid="15">
                                            <p:txEl>
                                              <p:pRg st="0" end="0"/>
                                            </p:txEl>
                                          </p:spTgt>
                                        </p:tgtEl>
                                        <p:attrNameLst>
                                          <p:attrName>ppt_y</p:attrName>
                                        </p:attrNameLst>
                                      </p:cBhvr>
                                      <p:tavLst>
                                        <p:tav tm="0">
                                          <p:val>
                                            <p:strVal val="#ppt_y+.1"/>
                                          </p:val>
                                        </p:tav>
                                        <p:tav tm="100000">
                                          <p:val>
                                            <p:strVal val="#ppt_y"/>
                                          </p:val>
                                        </p:tav>
                                      </p:tavLst>
                                    </p:anim>
                                  </p:childTnLst>
                                </p:cTn>
                              </p:par>
                            </p:childTnLst>
                          </p:cTn>
                        </p:par>
                        <p:par>
                          <p:cTn id="61" fill="hold">
                            <p:stCondLst>
                              <p:cond delay="217200"/>
                            </p:stCondLst>
                            <p:childTnLst>
                              <p:par>
                                <p:cTn id="62" presetID="6" presetClass="emph" presetSubtype="0" repeatCount="50000" accel="25000" decel="25000" autoRev="1" fill="hold" grpId="1" nodeType="afterEffect">
                                  <p:stCondLst>
                                    <p:cond delay="1000"/>
                                  </p:stCondLst>
                                  <p:childTnLst>
                                    <p:animScale>
                                      <p:cBhvr>
                                        <p:cTn id="63" dur="2000" fill="hold"/>
                                        <p:tgtEl>
                                          <p:spTgt spid="15">
                                            <p:txEl>
                                              <p:pRg st="0" end="0"/>
                                            </p:txEl>
                                          </p:spTgt>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8" grpId="0"/>
      <p:bldP spid="8" grpId="1"/>
      <p:bldP spid="15" grpId="0" build="allAtOnce"/>
      <p:bldP spid="15" grpId="1" build="allAtOnce"/>
      <p:bldP spid="16" grpId="0"/>
      <p:bldP spid="11" grpId="0" build="allAtOnce"/>
      <p:bldP spid="12" grpId="0"/>
    </p:bldLst>
  </p:timing>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3" name="Komercia">
            <a:extLst>
              <a:ext uri="{FF2B5EF4-FFF2-40B4-BE49-F238E27FC236}">
                <a16:creationId xmlns:a16="http://schemas.microsoft.com/office/drawing/2014/main" id="{187C282F-E160-4377-87C1-4420525633E4}"/>
              </a:ext>
            </a:extLst>
          </p:cNvPr>
          <p:cNvSpPr txBox="1"/>
          <p:nvPr/>
        </p:nvSpPr>
        <p:spPr>
          <a:xfrm>
            <a:off x="924981" y="565585"/>
            <a:ext cx="2864966" cy="338554"/>
          </a:xfrm>
          <a:prstGeom prst="rect">
            <a:avLst/>
          </a:prstGeom>
          <a:noFill/>
        </p:spPr>
        <p:txBody>
          <a:bodyPr wrap="square" rtlCol="0">
            <a:spAutoFit/>
          </a:bodyPr>
          <a:lstStyle/>
          <a:p>
            <a:pPr algn="ctr" defTabSz="562722"/>
            <a:r>
              <a:rPr lang="sk-SK" sz="1600" b="1">
                <a:solidFill>
                  <a:schemeClr val="bg1"/>
                </a:solidFill>
                <a:effectLst>
                  <a:outerShdw blurRad="50800" dist="38100" dir="2700000" algn="tl" rotWithShape="0">
                    <a:prstClr val="black">
                      <a:alpha val="70000"/>
                    </a:prstClr>
                  </a:outerShdw>
                </a:effectLst>
                <a:latin typeface="Brooklyn CE" pitchFamily="2" charset="0"/>
              </a:rPr>
              <a:t>¡Presentación no comercial!</a:t>
            </a:r>
          </a:p>
        </p:txBody>
      </p:sp>
      <p:pic>
        <p:nvPicPr>
          <p:cNvPr id="13" name="ŠPA">
            <a:extLst>
              <a:ext uri="{FF2B5EF4-FFF2-40B4-BE49-F238E27FC236}">
                <a16:creationId xmlns:a16="http://schemas.microsoft.com/office/drawing/2014/main" id="{0EEFB6DF-26EE-46E9-A650-ED4F0C3376F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02335" y="1127689"/>
            <a:ext cx="510258" cy="340171"/>
          </a:xfrm>
          <a:prstGeom prst="ellipse">
            <a:avLst/>
          </a:prstGeom>
          <a:ln w="12700" cap="rnd">
            <a:solidFill>
              <a:schemeClr val="bg1"/>
            </a:solidFill>
          </a:ln>
          <a:effectLst/>
          <a:scene3d>
            <a:camera prst="orthographicFront"/>
            <a:lightRig rig="contrasting" dir="t">
              <a:rot lat="0" lon="0" rev="3000000"/>
            </a:lightRig>
          </a:scene3d>
          <a:sp3d contourW="7620">
            <a:bevelT w="95250" h="31750"/>
            <a:contourClr>
              <a:srgbClr val="333333"/>
            </a:contourClr>
          </a:sp3d>
        </p:spPr>
      </p:pic>
      <p:sp>
        <p:nvSpPr>
          <p:cNvPr id="5" name="Informácie">
            <a:extLst>
              <a:ext uri="{FF2B5EF4-FFF2-40B4-BE49-F238E27FC236}">
                <a16:creationId xmlns:a16="http://schemas.microsoft.com/office/drawing/2014/main" id="{3D0D991D-5F78-4F5E-8A65-5FAE645F0C97}"/>
              </a:ext>
            </a:extLst>
          </p:cNvPr>
          <p:cNvSpPr txBox="1"/>
          <p:nvPr/>
        </p:nvSpPr>
        <p:spPr>
          <a:xfrm>
            <a:off x="924981" y="3338068"/>
            <a:ext cx="5378188" cy="1323439"/>
          </a:xfrm>
          <a:prstGeom prst="rect">
            <a:avLst/>
          </a:prstGeom>
          <a:noFill/>
        </p:spPr>
        <p:txBody>
          <a:bodyPr wrap="square" rtlCol="0">
            <a:spAutoFit/>
          </a:bodyPr>
          <a:lstStyle/>
          <a:p>
            <a:pPr defTabSz="562722"/>
            <a:r>
              <a:rPr lang="sk-SK" sz="1600" b="1">
                <a:solidFill>
                  <a:schemeClr val="bg1"/>
                </a:solidFill>
                <a:effectLst>
                  <a:outerShdw blurRad="50800" dist="38100" dir="2700000" algn="tl" rotWithShape="0">
                    <a:prstClr val="black">
                      <a:alpha val="70000"/>
                    </a:prstClr>
                  </a:outerShdw>
                </a:effectLst>
                <a:latin typeface="Brooklyn CE" pitchFamily="2" charset="0"/>
              </a:rPr>
              <a:t>Música :		</a:t>
            </a:r>
            <a:r>
              <a:rPr lang="en-US" sz="1600" b="1">
                <a:solidFill>
                  <a:schemeClr val="bg1"/>
                </a:solidFill>
                <a:effectLst>
                  <a:outerShdw blurRad="50800" dist="38100" dir="2700000" algn="tl" rotWithShape="0">
                    <a:prstClr val="black">
                      <a:alpha val="70000"/>
                    </a:prstClr>
                  </a:outerShdw>
                </a:effectLst>
                <a:latin typeface="Brooklyn CE" pitchFamily="2" charset="0"/>
              </a:rPr>
              <a:t>Eric Clapton - Tears In Heaven</a:t>
            </a:r>
            <a:endParaRPr lang="sk-SK" sz="1600" b="1">
              <a:solidFill>
                <a:schemeClr val="bg1"/>
              </a:solidFill>
              <a:effectLst>
                <a:outerShdw blurRad="50800" dist="38100" dir="2700000" algn="tl" rotWithShape="0">
                  <a:prstClr val="black">
                    <a:alpha val="70000"/>
                  </a:prstClr>
                </a:outerShdw>
              </a:effectLst>
              <a:latin typeface="Brooklyn CE" pitchFamily="2" charset="0"/>
            </a:endParaRPr>
          </a:p>
          <a:p>
            <a:pPr defTabSz="562722"/>
            <a:r>
              <a:rPr lang="sk-SK" sz="1600" b="1">
                <a:solidFill>
                  <a:schemeClr val="bg1"/>
                </a:solidFill>
                <a:effectLst>
                  <a:outerShdw blurRad="50800" dist="38100" dir="2700000" algn="tl" rotWithShape="0">
                    <a:prstClr val="black">
                      <a:alpha val="70000"/>
                    </a:prstClr>
                  </a:outerShdw>
                </a:effectLst>
                <a:latin typeface="Brooklyn CE" pitchFamily="2" charset="0"/>
              </a:rPr>
              <a:t>Fotos : 		Ina, Steve</a:t>
            </a:r>
          </a:p>
          <a:p>
            <a:pPr defTabSz="562722"/>
            <a:r>
              <a:rPr lang="sk-SK" sz="1600" b="1">
                <a:solidFill>
                  <a:schemeClr val="bg1"/>
                </a:solidFill>
                <a:effectLst>
                  <a:outerShdw blurRad="50800" dist="38100" dir="2700000" algn="tl" rotWithShape="0">
                    <a:prstClr val="black">
                      <a:alpha val="70000"/>
                    </a:prstClr>
                  </a:outerShdw>
                </a:effectLst>
                <a:latin typeface="Brooklyn CE" pitchFamily="2" charset="0"/>
              </a:rPr>
              <a:t>E-mail :		pista2011@gmail.com        </a:t>
            </a:r>
          </a:p>
          <a:p>
            <a:pPr defTabSz="562722"/>
            <a:r>
              <a:rPr lang="sk-SK" sz="1600" b="1">
                <a:solidFill>
                  <a:schemeClr val="bg1"/>
                </a:solidFill>
                <a:effectLst>
                  <a:outerShdw blurRad="50800" dist="38100" dir="2700000" algn="tl" rotWithShape="0">
                    <a:prstClr val="black">
                      <a:alpha val="70000"/>
                    </a:prstClr>
                  </a:outerShdw>
                </a:effectLst>
                <a:latin typeface="Brooklyn CE" pitchFamily="2" charset="0"/>
              </a:rPr>
              <a:t>Selección :		Steve</a:t>
            </a:r>
          </a:p>
          <a:p>
            <a:pPr defTabSz="562722"/>
            <a:r>
              <a:rPr lang="sk-SK" sz="1600" b="1">
                <a:solidFill>
                  <a:schemeClr val="bg1"/>
                </a:solidFill>
                <a:effectLst>
                  <a:outerShdw blurRad="50800" dist="38100" dir="2700000" algn="tl" rotWithShape="0">
                    <a:prstClr val="black">
                      <a:alpha val="70000"/>
                    </a:prstClr>
                  </a:outerShdw>
                </a:effectLst>
                <a:latin typeface="Brooklyn CE" pitchFamily="2" charset="0"/>
              </a:rPr>
              <a:t>Año :			2019</a:t>
            </a:r>
          </a:p>
        </p:txBody>
      </p:sp>
      <p:sp>
        <p:nvSpPr>
          <p:cNvPr id="8" name="Rozlúčenie">
            <a:extLst>
              <a:ext uri="{FF2B5EF4-FFF2-40B4-BE49-F238E27FC236}">
                <a16:creationId xmlns:a16="http://schemas.microsoft.com/office/drawing/2014/main" id="{1F343087-1001-4B58-BF8F-464BE18FE5D7}"/>
              </a:ext>
            </a:extLst>
          </p:cNvPr>
          <p:cNvSpPr txBox="1"/>
          <p:nvPr/>
        </p:nvSpPr>
        <p:spPr>
          <a:xfrm>
            <a:off x="1418493" y="5416729"/>
            <a:ext cx="7930772" cy="546945"/>
          </a:xfrm>
          <a:prstGeom prst="rect">
            <a:avLst/>
          </a:prstGeom>
          <a:noFill/>
          <a:ln>
            <a:noFill/>
          </a:ln>
        </p:spPr>
        <p:txBody>
          <a:bodyPr wrap="square" rtlCol="0">
            <a:spAutoFit/>
          </a:bodyPr>
          <a:lstStyle/>
          <a:p>
            <a:pPr defTabSz="562722"/>
            <a:r>
              <a:rPr lang="es-ES" sz="2954">
                <a:ln w="3175">
                  <a:noFill/>
                </a:ln>
                <a:solidFill>
                  <a:schemeClr val="bg1"/>
                </a:solidFill>
                <a:effectLst>
                  <a:outerShdw blurRad="50800" dist="38100" dir="2700000" algn="tl" rotWithShape="0">
                    <a:prstClr val="black">
                      <a:alpha val="90000"/>
                    </a:prstClr>
                  </a:outerShdw>
                </a:effectLst>
                <a:latin typeface="Castanet" pitchFamily="2" charset="0"/>
              </a:rPr>
              <a:t>Gracias por su atención y hasta pronto...</a:t>
            </a:r>
          </a:p>
        </p:txBody>
      </p:sp>
      <p:sp>
        <p:nvSpPr>
          <p:cNvPr id="15" name="Ďalej">
            <a:extLst>
              <a:ext uri="{FF2B5EF4-FFF2-40B4-BE49-F238E27FC236}">
                <a16:creationId xmlns:a16="http://schemas.microsoft.com/office/drawing/2014/main" id="{69B2AA47-ADCF-4873-8E04-A8BD8D8839A8}"/>
              </a:ext>
            </a:extLst>
          </p:cNvPr>
          <p:cNvSpPr/>
          <p:nvPr/>
        </p:nvSpPr>
        <p:spPr>
          <a:xfrm>
            <a:off x="10532967" y="6167616"/>
            <a:ext cx="1133249" cy="447882"/>
          </a:xfrm>
          <a:prstGeom prst="rect">
            <a:avLst/>
          </a:prstGeom>
          <a:noFill/>
        </p:spPr>
        <p:txBody>
          <a:bodyPr wrap="square" lIns="77790" tIns="38895" rIns="77790" bIns="38895">
            <a:spAutoFit/>
          </a:bodyPr>
          <a:lstStyle>
            <a:defPPr>
              <a:defRPr lang="sk-SK"/>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a:lstStyle>
          <a:p>
            <a:pPr algn="ctr" defTabSz="1013311"/>
            <a:r>
              <a:rPr lang="sk-SK" sz="2400" spc="43">
                <a:ln w="12700" cap="sq" cmpd="sng">
                  <a:noFill/>
                  <a:prstDash val="solid"/>
                  <a:round/>
                </a:ln>
                <a:solidFill>
                  <a:schemeClr val="bg1"/>
                </a:solidFill>
                <a:effectLst>
                  <a:outerShdw blurRad="50800" dist="38100" dir="2700000" algn="tl" rotWithShape="0">
                    <a:prstClr val="black">
                      <a:alpha val="80000"/>
                    </a:prstClr>
                  </a:outerShdw>
                </a:effectLst>
                <a:latin typeface="Castanet" pitchFamily="2" charset="0"/>
              </a:rPr>
              <a:t>CONT.</a:t>
            </a:r>
          </a:p>
        </p:txBody>
      </p:sp>
      <p:sp>
        <p:nvSpPr>
          <p:cNvPr id="16" name="Pokračovanie">
            <a:hlinkClick r:id="" action="ppaction://hlinkshowjump?jump=lastslide" highlightClick="1"/>
            <a:extLst>
              <a:ext uri="{FF2B5EF4-FFF2-40B4-BE49-F238E27FC236}">
                <a16:creationId xmlns:a16="http://schemas.microsoft.com/office/drawing/2014/main" id="{1F052EFB-BA73-4FC8-A7E4-B97A91E7206D}"/>
              </a:ext>
            </a:extLst>
          </p:cNvPr>
          <p:cNvSpPr/>
          <p:nvPr/>
        </p:nvSpPr>
        <p:spPr>
          <a:xfrm>
            <a:off x="10637498" y="5988242"/>
            <a:ext cx="1028718" cy="489607"/>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62950"/>
            <a:endParaRPr lang="sk-SK" sz="1350">
              <a:solidFill>
                <a:prstClr val="white"/>
              </a:solidFill>
              <a:latin typeface="Calibri" panose="020F0502020204030204"/>
            </a:endParaRPr>
          </a:p>
        </p:txBody>
      </p:sp>
      <p:sp>
        <p:nvSpPr>
          <p:cNvPr id="11" name="Koniec" hidden="1">
            <a:extLst>
              <a:ext uri="{FF2B5EF4-FFF2-40B4-BE49-F238E27FC236}">
                <a16:creationId xmlns:a16="http://schemas.microsoft.com/office/drawing/2014/main" id="{14C7A4C1-F5D3-4065-BB39-29C6D752F7B3}"/>
              </a:ext>
            </a:extLst>
          </p:cNvPr>
          <p:cNvSpPr/>
          <p:nvPr/>
        </p:nvSpPr>
        <p:spPr>
          <a:xfrm>
            <a:off x="10570933" y="6103054"/>
            <a:ext cx="1196750" cy="447855"/>
          </a:xfrm>
          <a:prstGeom prst="rect">
            <a:avLst/>
          </a:prstGeom>
          <a:noFill/>
          <a:effectLst/>
        </p:spPr>
        <p:txBody>
          <a:bodyPr wrap="square" lIns="77763" tIns="38882" rIns="77763" bIns="38882">
            <a:spAutoFit/>
          </a:bodyPr>
          <a:lstStyle>
            <a:defPPr>
              <a:defRPr lang="sk-SK"/>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a:lstStyle>
          <a:p>
            <a:pPr algn="ctr" defTabSz="1012899"/>
            <a:r>
              <a:rPr lang="sk-SK" sz="2400" spc="43">
                <a:ln w="12700" cap="sq" cmpd="sng">
                  <a:noFill/>
                  <a:prstDash val="solid"/>
                  <a:round/>
                </a:ln>
                <a:solidFill>
                  <a:schemeClr val="bg1"/>
                </a:solidFill>
                <a:effectLst>
                  <a:outerShdw blurRad="50800" dist="38100" dir="2700000" algn="tl" rotWithShape="0">
                    <a:prstClr val="black">
                      <a:alpha val="80000"/>
                    </a:prstClr>
                  </a:outerShdw>
                </a:effectLst>
                <a:latin typeface="Castanet" pitchFamily="2" charset="0"/>
              </a:rPr>
              <a:t>FINAL</a:t>
            </a:r>
          </a:p>
        </p:txBody>
      </p:sp>
      <p:sp>
        <p:nvSpPr>
          <p:cNvPr id="12" name="Ukončenie" hidden="1">
            <a:hlinkClick r:id="" action="ppaction://hlinkshowjump?jump=endshow" highlightClick="1"/>
            <a:extLst>
              <a:ext uri="{FF2B5EF4-FFF2-40B4-BE49-F238E27FC236}">
                <a16:creationId xmlns:a16="http://schemas.microsoft.com/office/drawing/2014/main" id="{EC10245E-29B7-4D81-AEEC-9E35C80526B6}"/>
              </a:ext>
            </a:extLst>
          </p:cNvPr>
          <p:cNvSpPr/>
          <p:nvPr/>
        </p:nvSpPr>
        <p:spPr>
          <a:xfrm>
            <a:off x="10570936" y="5923054"/>
            <a:ext cx="1196749" cy="627855"/>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62722"/>
            <a:endParaRPr lang="sk-SK" sz="1349">
              <a:solidFill>
                <a:prstClr val="white"/>
              </a:solidFill>
              <a:latin typeface="Calibri" panose="020F0502020204030204"/>
            </a:endParaRPr>
          </a:p>
        </p:txBody>
      </p:sp>
      <p:pic>
        <p:nvPicPr>
          <p:cNvPr id="14" name="Ruky">
            <a:extLst>
              <a:ext uri="{FF2B5EF4-FFF2-40B4-BE49-F238E27FC236}">
                <a16:creationId xmlns:a16="http://schemas.microsoft.com/office/drawing/2014/main" id="{D1DE015E-35AF-44D4-AD73-4038C9ABB95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89496" y="647548"/>
            <a:ext cx="5506330" cy="3368038"/>
          </a:xfrm>
          <a:prstGeom prst="rect">
            <a:avLst/>
          </a:prstGeom>
        </p:spPr>
      </p:pic>
    </p:spTree>
    <p:extLst>
      <p:ext uri="{BB962C8B-B14F-4D97-AF65-F5344CB8AC3E}">
        <p14:creationId xmlns:p14="http://schemas.microsoft.com/office/powerpoint/2010/main" val="2719458957"/>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1000"/>
                                  </p:stCondLst>
                                  <p:childTnLst>
                                    <p:set>
                                      <p:cBhvr>
                                        <p:cTn id="11" dur="1" fill="hold">
                                          <p:stCondLst>
                                            <p:cond delay="0"/>
                                          </p:stCondLst>
                                        </p:cTn>
                                        <p:tgtEl>
                                          <p:spTgt spid="13"/>
                                        </p:tgtEl>
                                        <p:attrNameLst>
                                          <p:attrName>style.visibility</p:attrName>
                                        </p:attrNameLst>
                                      </p:cBhvr>
                                      <p:to>
                                        <p:strVal val="visible"/>
                                      </p:to>
                                    </p:set>
                                    <p:anim calcmode="lin" valueType="num">
                                      <p:cBhvr>
                                        <p:cTn id="12" dur="1000" fill="hold"/>
                                        <p:tgtEl>
                                          <p:spTgt spid="13"/>
                                        </p:tgtEl>
                                        <p:attrNameLst>
                                          <p:attrName>ppt_w</p:attrName>
                                        </p:attrNameLst>
                                      </p:cBhvr>
                                      <p:tavLst>
                                        <p:tav tm="0">
                                          <p:val>
                                            <p:fltVal val="0"/>
                                          </p:val>
                                        </p:tav>
                                        <p:tav tm="100000">
                                          <p:val>
                                            <p:strVal val="#ppt_w"/>
                                          </p:val>
                                        </p:tav>
                                      </p:tavLst>
                                    </p:anim>
                                    <p:anim calcmode="lin" valueType="num">
                                      <p:cBhvr>
                                        <p:cTn id="13" dur="1000" fill="hold"/>
                                        <p:tgtEl>
                                          <p:spTgt spid="13"/>
                                        </p:tgtEl>
                                        <p:attrNameLst>
                                          <p:attrName>ppt_h</p:attrName>
                                        </p:attrNameLst>
                                      </p:cBhvr>
                                      <p:tavLst>
                                        <p:tav tm="0">
                                          <p:val>
                                            <p:fltVal val="0"/>
                                          </p:val>
                                        </p:tav>
                                        <p:tav tm="100000">
                                          <p:val>
                                            <p:strVal val="#ppt_h"/>
                                          </p:val>
                                        </p:tav>
                                      </p:tavLst>
                                    </p:anim>
                                    <p:animEffect transition="in" filter="fade">
                                      <p:cBhvr>
                                        <p:cTn id="14" dur="1000"/>
                                        <p:tgtEl>
                                          <p:spTgt spid="13"/>
                                        </p:tgtEl>
                                      </p:cBhvr>
                                    </p:animEffect>
                                  </p:childTnLst>
                                </p:cTn>
                              </p:par>
                            </p:childTnLst>
                          </p:cTn>
                        </p:par>
                        <p:par>
                          <p:cTn id="15" fill="hold">
                            <p:stCondLst>
                              <p:cond delay="2000"/>
                            </p:stCondLst>
                            <p:childTnLst>
                              <p:par>
                                <p:cTn id="16" presetID="53" presetClass="entr" presetSubtype="528" fill="hold" grpId="0" nodeType="afterEffect">
                                  <p:stCondLst>
                                    <p:cond delay="500"/>
                                  </p:stCondLst>
                                  <p:childTnLst>
                                    <p:set>
                                      <p:cBhvr>
                                        <p:cTn id="17" dur="1" fill="hold">
                                          <p:stCondLst>
                                            <p:cond delay="0"/>
                                          </p:stCondLst>
                                        </p:cTn>
                                        <p:tgtEl>
                                          <p:spTgt spid="5"/>
                                        </p:tgtEl>
                                        <p:attrNameLst>
                                          <p:attrName>style.visibility</p:attrName>
                                        </p:attrNameLst>
                                      </p:cBhvr>
                                      <p:to>
                                        <p:strVal val="visible"/>
                                      </p:to>
                                    </p:set>
                                    <p:anim calcmode="lin" valueType="num">
                                      <p:cBhvr>
                                        <p:cTn id="18" dur="2500" fill="hold"/>
                                        <p:tgtEl>
                                          <p:spTgt spid="5"/>
                                        </p:tgtEl>
                                        <p:attrNameLst>
                                          <p:attrName>ppt_w</p:attrName>
                                        </p:attrNameLst>
                                      </p:cBhvr>
                                      <p:tavLst>
                                        <p:tav tm="0">
                                          <p:val>
                                            <p:fltVal val="0"/>
                                          </p:val>
                                        </p:tav>
                                        <p:tav tm="100000">
                                          <p:val>
                                            <p:strVal val="#ppt_w"/>
                                          </p:val>
                                        </p:tav>
                                      </p:tavLst>
                                    </p:anim>
                                    <p:anim calcmode="lin" valueType="num">
                                      <p:cBhvr>
                                        <p:cTn id="19" dur="2500" fill="hold"/>
                                        <p:tgtEl>
                                          <p:spTgt spid="5"/>
                                        </p:tgtEl>
                                        <p:attrNameLst>
                                          <p:attrName>ppt_h</p:attrName>
                                        </p:attrNameLst>
                                      </p:cBhvr>
                                      <p:tavLst>
                                        <p:tav tm="0">
                                          <p:val>
                                            <p:fltVal val="0"/>
                                          </p:val>
                                        </p:tav>
                                        <p:tav tm="100000">
                                          <p:val>
                                            <p:strVal val="#ppt_h"/>
                                          </p:val>
                                        </p:tav>
                                      </p:tavLst>
                                    </p:anim>
                                    <p:animEffect transition="in" filter="fade">
                                      <p:cBhvr>
                                        <p:cTn id="20" dur="2500"/>
                                        <p:tgtEl>
                                          <p:spTgt spid="5"/>
                                        </p:tgtEl>
                                      </p:cBhvr>
                                    </p:animEffect>
                                    <p:anim calcmode="lin" valueType="num">
                                      <p:cBhvr>
                                        <p:cTn id="21" dur="2500" fill="hold"/>
                                        <p:tgtEl>
                                          <p:spTgt spid="5"/>
                                        </p:tgtEl>
                                        <p:attrNameLst>
                                          <p:attrName>ppt_x</p:attrName>
                                        </p:attrNameLst>
                                      </p:cBhvr>
                                      <p:tavLst>
                                        <p:tav tm="0">
                                          <p:val>
                                            <p:fltVal val="0.5"/>
                                          </p:val>
                                        </p:tav>
                                        <p:tav tm="100000">
                                          <p:val>
                                            <p:strVal val="#ppt_x"/>
                                          </p:val>
                                        </p:tav>
                                      </p:tavLst>
                                    </p:anim>
                                    <p:anim calcmode="lin" valueType="num">
                                      <p:cBhvr>
                                        <p:cTn id="22" dur="2500" fill="hold"/>
                                        <p:tgtEl>
                                          <p:spTgt spid="5"/>
                                        </p:tgtEl>
                                        <p:attrNameLst>
                                          <p:attrName>ppt_y</p:attrName>
                                        </p:attrNameLst>
                                      </p:cBhvr>
                                      <p:tavLst>
                                        <p:tav tm="0">
                                          <p:val>
                                            <p:fltVal val="0.5"/>
                                          </p:val>
                                        </p:tav>
                                        <p:tav tm="100000">
                                          <p:val>
                                            <p:strVal val="#ppt_y"/>
                                          </p:val>
                                        </p:tav>
                                      </p:tavLst>
                                    </p:anim>
                                  </p:childTnLst>
                                </p:cTn>
                              </p:par>
                            </p:childTnLst>
                          </p:cTn>
                        </p:par>
                        <p:par>
                          <p:cTn id="23" fill="hold">
                            <p:stCondLst>
                              <p:cond delay="5000"/>
                            </p:stCondLst>
                            <p:childTnLst>
                              <p:par>
                                <p:cTn id="24" presetID="42" presetClass="entr" presetSubtype="0" fill="hold" grpId="1" nodeType="afterEffect">
                                  <p:stCondLst>
                                    <p:cond delay="500"/>
                                  </p:stCondLst>
                                  <p:iterate type="lt">
                                    <p:tmPct val="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500"/>
                                        <p:tgtEl>
                                          <p:spTgt spid="8"/>
                                        </p:tgtEl>
                                      </p:cBhvr>
                                    </p:animEffect>
                                    <p:anim calcmode="lin" valueType="num">
                                      <p:cBhvr>
                                        <p:cTn id="27" dur="1500" fill="hold"/>
                                        <p:tgtEl>
                                          <p:spTgt spid="8"/>
                                        </p:tgtEl>
                                        <p:attrNameLst>
                                          <p:attrName>ppt_x</p:attrName>
                                        </p:attrNameLst>
                                      </p:cBhvr>
                                      <p:tavLst>
                                        <p:tav tm="0">
                                          <p:val>
                                            <p:strVal val="#ppt_x"/>
                                          </p:val>
                                        </p:tav>
                                        <p:tav tm="100000">
                                          <p:val>
                                            <p:strVal val="#ppt_x"/>
                                          </p:val>
                                        </p:tav>
                                      </p:tavLst>
                                    </p:anim>
                                    <p:anim calcmode="lin" valueType="num">
                                      <p:cBhvr>
                                        <p:cTn id="28" dur="1500" fill="hold"/>
                                        <p:tgtEl>
                                          <p:spTgt spid="8"/>
                                        </p:tgtEl>
                                        <p:attrNameLst>
                                          <p:attrName>ppt_y</p:attrName>
                                        </p:attrNameLst>
                                      </p:cBhvr>
                                      <p:tavLst>
                                        <p:tav tm="0">
                                          <p:val>
                                            <p:strVal val="#ppt_y+.1"/>
                                          </p:val>
                                        </p:tav>
                                        <p:tav tm="100000">
                                          <p:val>
                                            <p:strVal val="#ppt_y"/>
                                          </p:val>
                                        </p:tav>
                                      </p:tavLst>
                                    </p:anim>
                                  </p:childTnLst>
                                </p:cTn>
                              </p:par>
                            </p:childTnLst>
                          </p:cTn>
                        </p:par>
                        <p:par>
                          <p:cTn id="29" fill="hold">
                            <p:stCondLst>
                              <p:cond delay="7000"/>
                            </p:stCondLst>
                            <p:childTnLst>
                              <p:par>
                                <p:cTn id="30" presetID="34" presetClass="emph" presetSubtype="0" fill="hold" grpId="0" nodeType="afterEffect">
                                  <p:stCondLst>
                                    <p:cond delay="500"/>
                                  </p:stCondLst>
                                  <p:iterate type="lt">
                                    <p:tmPct val="10000"/>
                                  </p:iterate>
                                  <p:childTnLst>
                                    <p:animMotion origin="layout" path="M -4.30424E-6 1.81554E-6 L 0.00529 -0.01634 " pathEditMode="relative" rAng="0" ptsTypes="AA">
                                      <p:cBhvr>
                                        <p:cTn id="31" dur="500" accel="50000" decel="50000" autoRev="1" fill="hold">
                                          <p:stCondLst>
                                            <p:cond delay="0"/>
                                          </p:stCondLst>
                                        </p:cTn>
                                        <p:tgtEl>
                                          <p:spTgt spid="8"/>
                                        </p:tgtEl>
                                        <p:attrNameLst>
                                          <p:attrName>ppt_x</p:attrName>
                                          <p:attrName>ppt_y</p:attrName>
                                        </p:attrNameLst>
                                      </p:cBhvr>
                                      <p:rCtr x="26400" y="-82800"/>
                                    </p:animMotion>
                                    <p:animRot by="1500000">
                                      <p:cBhvr>
                                        <p:cTn id="32" dur="250" fill="hold">
                                          <p:stCondLst>
                                            <p:cond delay="0"/>
                                          </p:stCondLst>
                                        </p:cTn>
                                        <p:tgtEl>
                                          <p:spTgt spid="8"/>
                                        </p:tgtEl>
                                        <p:attrNameLst>
                                          <p:attrName>r</p:attrName>
                                        </p:attrNameLst>
                                      </p:cBhvr>
                                    </p:animRot>
                                    <p:animRot by="-1500000">
                                      <p:cBhvr>
                                        <p:cTn id="33" dur="250" fill="hold">
                                          <p:stCondLst>
                                            <p:cond delay="250"/>
                                          </p:stCondLst>
                                        </p:cTn>
                                        <p:tgtEl>
                                          <p:spTgt spid="8"/>
                                        </p:tgtEl>
                                        <p:attrNameLst>
                                          <p:attrName>r</p:attrName>
                                        </p:attrNameLst>
                                      </p:cBhvr>
                                    </p:animRot>
                                    <p:animRot by="-1500000">
                                      <p:cBhvr>
                                        <p:cTn id="34" dur="250" fill="hold">
                                          <p:stCondLst>
                                            <p:cond delay="500"/>
                                          </p:stCondLst>
                                        </p:cTn>
                                        <p:tgtEl>
                                          <p:spTgt spid="8"/>
                                        </p:tgtEl>
                                        <p:attrNameLst>
                                          <p:attrName>r</p:attrName>
                                        </p:attrNameLst>
                                      </p:cBhvr>
                                    </p:animRot>
                                    <p:animRot by="1500000">
                                      <p:cBhvr>
                                        <p:cTn id="35" dur="250" fill="hold">
                                          <p:stCondLst>
                                            <p:cond delay="750"/>
                                          </p:stCondLst>
                                        </p:cTn>
                                        <p:tgtEl>
                                          <p:spTgt spid="8"/>
                                        </p:tgtEl>
                                        <p:attrNameLst>
                                          <p:attrName>r</p:attrName>
                                        </p:attrNameLst>
                                      </p:cBhvr>
                                    </p:animRot>
                                  </p:childTnLst>
                                </p:cTn>
                              </p:par>
                            </p:childTnLst>
                          </p:cTn>
                        </p:par>
                        <p:par>
                          <p:cTn id="36" fill="hold">
                            <p:stCondLst>
                              <p:cond delay="11900"/>
                            </p:stCondLst>
                            <p:childTnLst>
                              <p:par>
                                <p:cTn id="37" presetID="42" presetClass="entr" presetSubtype="0" fill="hold" grpId="0" nodeType="afterEffect" nodePh="1">
                                  <p:stCondLst>
                                    <p:cond delay="500"/>
                                  </p:stCondLst>
                                  <p:endCondLst>
                                    <p:cond evt="begin" delay="0">
                                      <p:tn val="37"/>
                                    </p:cond>
                                  </p:end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500"/>
                                        <p:tgtEl>
                                          <p:spTgt spid="12"/>
                                        </p:tgtEl>
                                      </p:cBhvr>
                                    </p:animEffect>
                                    <p:anim calcmode="lin" valueType="num">
                                      <p:cBhvr>
                                        <p:cTn id="40" dur="1500" fill="hold"/>
                                        <p:tgtEl>
                                          <p:spTgt spid="12"/>
                                        </p:tgtEl>
                                        <p:attrNameLst>
                                          <p:attrName>ppt_x</p:attrName>
                                        </p:attrNameLst>
                                      </p:cBhvr>
                                      <p:tavLst>
                                        <p:tav tm="0">
                                          <p:val>
                                            <p:strVal val="#ppt_x"/>
                                          </p:val>
                                        </p:tav>
                                        <p:tav tm="100000">
                                          <p:val>
                                            <p:strVal val="#ppt_x"/>
                                          </p:val>
                                        </p:tav>
                                      </p:tavLst>
                                    </p:anim>
                                    <p:anim calcmode="lin" valueType="num">
                                      <p:cBhvr>
                                        <p:cTn id="41" dur="1500" fill="hold"/>
                                        <p:tgtEl>
                                          <p:spTgt spid="12"/>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500"/>
                                  </p:stCondLst>
                                  <p:childTnLst>
                                    <p:set>
                                      <p:cBhvr>
                                        <p:cTn id="43" dur="1" fill="hold">
                                          <p:stCondLst>
                                            <p:cond delay="0"/>
                                          </p:stCondLst>
                                        </p:cTn>
                                        <p:tgtEl>
                                          <p:spTgt spid="11">
                                            <p:txEl>
                                              <p:pRg st="0" end="0"/>
                                            </p:txEl>
                                          </p:spTgt>
                                        </p:tgtEl>
                                        <p:attrNameLst>
                                          <p:attrName>style.visibility</p:attrName>
                                        </p:attrNameLst>
                                      </p:cBhvr>
                                      <p:to>
                                        <p:strVal val="visible"/>
                                      </p:to>
                                    </p:set>
                                    <p:animEffect transition="in" filter="fade">
                                      <p:cBhvr>
                                        <p:cTn id="44" dur="1500"/>
                                        <p:tgtEl>
                                          <p:spTgt spid="11">
                                            <p:txEl>
                                              <p:pRg st="0" end="0"/>
                                            </p:txEl>
                                          </p:spTgt>
                                        </p:tgtEl>
                                      </p:cBhvr>
                                    </p:animEffect>
                                    <p:anim calcmode="lin" valueType="num">
                                      <p:cBhvr>
                                        <p:cTn id="45" dur="15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46" dur="15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par>
                          <p:cTn id="47" fill="hold">
                            <p:stCondLst>
                              <p:cond delay="13900"/>
                            </p:stCondLst>
                            <p:childTnLst>
                              <p:par>
                                <p:cTn id="48" presetID="6" presetClass="emph" presetSubtype="0" repeatCount="50000" accel="25000" decel="25000" autoRev="1" fill="hold" nodeType="afterEffect">
                                  <p:stCondLst>
                                    <p:cond delay="1000"/>
                                  </p:stCondLst>
                                  <p:childTnLst>
                                    <p:animScale>
                                      <p:cBhvr>
                                        <p:cTn id="49" dur="2000" fill="hold"/>
                                        <p:tgtEl>
                                          <p:spTgt spid="11">
                                            <p:txEl>
                                              <p:pRg st="0" end="0"/>
                                            </p:txEl>
                                          </p:spTgt>
                                        </p:tgtEl>
                                      </p:cBhvr>
                                      <p:by x="50000" y="50000"/>
                                    </p:animScale>
                                  </p:childTnLst>
                                </p:cTn>
                              </p:par>
                            </p:childTnLst>
                          </p:cTn>
                        </p:par>
                        <p:par>
                          <p:cTn id="50" fill="hold">
                            <p:stCondLst>
                              <p:cond delay="214900"/>
                            </p:stCondLst>
                            <p:childTnLst>
                              <p:par>
                                <p:cTn id="51" presetID="42" presetClass="entr" presetSubtype="0" fill="hold" grpId="0" nodeType="afterEffect" nodePh="1">
                                  <p:stCondLst>
                                    <p:cond delay="500"/>
                                  </p:stCondLst>
                                  <p:endCondLst>
                                    <p:cond evt="begin" delay="0">
                                      <p:tn val="51"/>
                                    </p:cond>
                                  </p:endCondLst>
                                  <p:childTnLst>
                                    <p:set>
                                      <p:cBhvr>
                                        <p:cTn id="52" dur="1" fill="hold">
                                          <p:stCondLst>
                                            <p:cond delay="0"/>
                                          </p:stCondLst>
                                        </p:cTn>
                                        <p:tgtEl>
                                          <p:spTgt spid="16"/>
                                        </p:tgtEl>
                                        <p:attrNameLst>
                                          <p:attrName>style.visibility</p:attrName>
                                        </p:attrNameLst>
                                      </p:cBhvr>
                                      <p:to>
                                        <p:strVal val="visible"/>
                                      </p:to>
                                    </p:set>
                                    <p:animEffect transition="in" filter="fade">
                                      <p:cBhvr>
                                        <p:cTn id="53" dur="1500"/>
                                        <p:tgtEl>
                                          <p:spTgt spid="16"/>
                                        </p:tgtEl>
                                      </p:cBhvr>
                                    </p:animEffect>
                                    <p:anim calcmode="lin" valueType="num">
                                      <p:cBhvr>
                                        <p:cTn id="54" dur="1500" fill="hold"/>
                                        <p:tgtEl>
                                          <p:spTgt spid="16"/>
                                        </p:tgtEl>
                                        <p:attrNameLst>
                                          <p:attrName>ppt_x</p:attrName>
                                        </p:attrNameLst>
                                      </p:cBhvr>
                                      <p:tavLst>
                                        <p:tav tm="0">
                                          <p:val>
                                            <p:strVal val="#ppt_x"/>
                                          </p:val>
                                        </p:tav>
                                        <p:tav tm="100000">
                                          <p:val>
                                            <p:strVal val="#ppt_x"/>
                                          </p:val>
                                        </p:tav>
                                      </p:tavLst>
                                    </p:anim>
                                    <p:anim calcmode="lin" valueType="num">
                                      <p:cBhvr>
                                        <p:cTn id="55" dur="1500" fill="hold"/>
                                        <p:tgtEl>
                                          <p:spTgt spid="16"/>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500"/>
                                  </p:stCondLst>
                                  <p:childTnLst>
                                    <p:set>
                                      <p:cBhvr>
                                        <p:cTn id="57" dur="1" fill="hold">
                                          <p:stCondLst>
                                            <p:cond delay="0"/>
                                          </p:stCondLst>
                                        </p:cTn>
                                        <p:tgtEl>
                                          <p:spTgt spid="15">
                                            <p:txEl>
                                              <p:pRg st="0" end="0"/>
                                            </p:txEl>
                                          </p:spTgt>
                                        </p:tgtEl>
                                        <p:attrNameLst>
                                          <p:attrName>style.visibility</p:attrName>
                                        </p:attrNameLst>
                                      </p:cBhvr>
                                      <p:to>
                                        <p:strVal val="visible"/>
                                      </p:to>
                                    </p:set>
                                    <p:animEffect transition="in" filter="fade">
                                      <p:cBhvr>
                                        <p:cTn id="58" dur="1500"/>
                                        <p:tgtEl>
                                          <p:spTgt spid="15">
                                            <p:txEl>
                                              <p:pRg st="0" end="0"/>
                                            </p:txEl>
                                          </p:spTgt>
                                        </p:tgtEl>
                                      </p:cBhvr>
                                    </p:animEffect>
                                    <p:anim calcmode="lin" valueType="num">
                                      <p:cBhvr>
                                        <p:cTn id="59" dur="1500" fill="hold"/>
                                        <p:tgtEl>
                                          <p:spTgt spid="15">
                                            <p:txEl>
                                              <p:pRg st="0" end="0"/>
                                            </p:txEl>
                                          </p:spTgt>
                                        </p:tgtEl>
                                        <p:attrNameLst>
                                          <p:attrName>ppt_x</p:attrName>
                                        </p:attrNameLst>
                                      </p:cBhvr>
                                      <p:tavLst>
                                        <p:tav tm="0">
                                          <p:val>
                                            <p:strVal val="#ppt_x"/>
                                          </p:val>
                                        </p:tav>
                                        <p:tav tm="100000">
                                          <p:val>
                                            <p:strVal val="#ppt_x"/>
                                          </p:val>
                                        </p:tav>
                                      </p:tavLst>
                                    </p:anim>
                                    <p:anim calcmode="lin" valueType="num">
                                      <p:cBhvr>
                                        <p:cTn id="60" dur="1500" fill="hold"/>
                                        <p:tgtEl>
                                          <p:spTgt spid="15">
                                            <p:txEl>
                                              <p:pRg st="0" end="0"/>
                                            </p:txEl>
                                          </p:spTgt>
                                        </p:tgtEl>
                                        <p:attrNameLst>
                                          <p:attrName>ppt_y</p:attrName>
                                        </p:attrNameLst>
                                      </p:cBhvr>
                                      <p:tavLst>
                                        <p:tav tm="0">
                                          <p:val>
                                            <p:strVal val="#ppt_y+.1"/>
                                          </p:val>
                                        </p:tav>
                                        <p:tav tm="100000">
                                          <p:val>
                                            <p:strVal val="#ppt_y"/>
                                          </p:val>
                                        </p:tav>
                                      </p:tavLst>
                                    </p:anim>
                                  </p:childTnLst>
                                </p:cTn>
                              </p:par>
                            </p:childTnLst>
                          </p:cTn>
                        </p:par>
                        <p:par>
                          <p:cTn id="61" fill="hold">
                            <p:stCondLst>
                              <p:cond delay="216900"/>
                            </p:stCondLst>
                            <p:childTnLst>
                              <p:par>
                                <p:cTn id="62" presetID="6" presetClass="emph" presetSubtype="0" repeatCount="50000" accel="25000" decel="25000" autoRev="1" fill="hold" grpId="1" nodeType="afterEffect">
                                  <p:stCondLst>
                                    <p:cond delay="1000"/>
                                  </p:stCondLst>
                                  <p:childTnLst>
                                    <p:animScale>
                                      <p:cBhvr>
                                        <p:cTn id="63" dur="2000" fill="hold"/>
                                        <p:tgtEl>
                                          <p:spTgt spid="15">
                                            <p:txEl>
                                              <p:pRg st="0" end="0"/>
                                            </p:txEl>
                                          </p:spTgt>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8" grpId="0"/>
      <p:bldP spid="8" grpId="1"/>
      <p:bldP spid="15" grpId="0" build="allAtOnce"/>
      <p:bldP spid="15" grpId="1" build="allAtOnce"/>
      <p:bldP spid="16" grpId="0"/>
      <p:bldP spid="11" grpId="0" build="allAtOnce"/>
      <p:bldP spid="12" grpId="0"/>
    </p:bldLst>
  </p:timing>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3" name="Komercia">
            <a:extLst>
              <a:ext uri="{FF2B5EF4-FFF2-40B4-BE49-F238E27FC236}">
                <a16:creationId xmlns:a16="http://schemas.microsoft.com/office/drawing/2014/main" id="{187C282F-E160-4377-87C1-4420525633E4}"/>
              </a:ext>
            </a:extLst>
          </p:cNvPr>
          <p:cNvSpPr txBox="1"/>
          <p:nvPr/>
        </p:nvSpPr>
        <p:spPr>
          <a:xfrm>
            <a:off x="924981" y="565585"/>
            <a:ext cx="3225914" cy="338554"/>
          </a:xfrm>
          <a:prstGeom prst="rect">
            <a:avLst/>
          </a:prstGeom>
          <a:noFill/>
        </p:spPr>
        <p:txBody>
          <a:bodyPr wrap="square" rtlCol="0">
            <a:spAutoFit/>
          </a:bodyPr>
          <a:lstStyle/>
          <a:p>
            <a:pPr algn="ctr" defTabSz="562722"/>
            <a:r>
              <a:rPr lang="sk-SK" sz="1600" b="1">
                <a:solidFill>
                  <a:schemeClr val="bg1"/>
                </a:solidFill>
                <a:effectLst>
                  <a:outerShdw blurRad="50800" dist="38100" dir="2700000" algn="tl" rotWithShape="0">
                    <a:prstClr val="black">
                      <a:alpha val="70000"/>
                    </a:prstClr>
                  </a:outerShdw>
                </a:effectLst>
                <a:latin typeface="Brooklyn CE" pitchFamily="2" charset="0"/>
              </a:rPr>
              <a:t>Présentation non commerciale!</a:t>
            </a:r>
          </a:p>
        </p:txBody>
      </p:sp>
      <p:pic>
        <p:nvPicPr>
          <p:cNvPr id="13" name="FRA">
            <a:extLst>
              <a:ext uri="{FF2B5EF4-FFF2-40B4-BE49-F238E27FC236}">
                <a16:creationId xmlns:a16="http://schemas.microsoft.com/office/drawing/2014/main" id="{46F4941D-544B-4B81-BBEE-12545B70C68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82810" y="1111664"/>
            <a:ext cx="510256" cy="340171"/>
          </a:xfrm>
          <a:prstGeom prst="ellipse">
            <a:avLst/>
          </a:prstGeom>
          <a:ln w="12700" cap="rnd">
            <a:solidFill>
              <a:schemeClr val="bg1"/>
            </a:solidFill>
          </a:ln>
          <a:effectLst/>
          <a:scene3d>
            <a:camera prst="orthographicFront"/>
            <a:lightRig rig="contrasting" dir="t">
              <a:rot lat="0" lon="0" rev="3000000"/>
            </a:lightRig>
          </a:scene3d>
          <a:sp3d contourW="7620">
            <a:bevelT w="95250" h="31750"/>
            <a:contourClr>
              <a:srgbClr val="333333"/>
            </a:contourClr>
          </a:sp3d>
        </p:spPr>
      </p:pic>
      <p:sp>
        <p:nvSpPr>
          <p:cNvPr id="5" name="Informácie">
            <a:extLst>
              <a:ext uri="{FF2B5EF4-FFF2-40B4-BE49-F238E27FC236}">
                <a16:creationId xmlns:a16="http://schemas.microsoft.com/office/drawing/2014/main" id="{3D0D991D-5F78-4F5E-8A65-5FAE645F0C97}"/>
              </a:ext>
            </a:extLst>
          </p:cNvPr>
          <p:cNvSpPr txBox="1"/>
          <p:nvPr/>
        </p:nvSpPr>
        <p:spPr>
          <a:xfrm>
            <a:off x="924981" y="3338068"/>
            <a:ext cx="5378188" cy="1323439"/>
          </a:xfrm>
          <a:prstGeom prst="rect">
            <a:avLst/>
          </a:prstGeom>
          <a:noFill/>
        </p:spPr>
        <p:txBody>
          <a:bodyPr wrap="square" rtlCol="0">
            <a:spAutoFit/>
          </a:bodyPr>
          <a:lstStyle/>
          <a:p>
            <a:pPr defTabSz="562722"/>
            <a:r>
              <a:rPr lang="sk-SK" sz="1600" b="1">
                <a:solidFill>
                  <a:schemeClr val="bg1"/>
                </a:solidFill>
                <a:effectLst>
                  <a:outerShdw blurRad="50800" dist="38100" dir="2700000" algn="tl" rotWithShape="0">
                    <a:prstClr val="black">
                      <a:alpha val="70000"/>
                    </a:prstClr>
                  </a:outerShdw>
                </a:effectLst>
                <a:latin typeface="Brooklyn CE" pitchFamily="2" charset="0"/>
              </a:rPr>
              <a:t>Musique :		</a:t>
            </a:r>
            <a:r>
              <a:rPr lang="en-US" sz="1600" b="1">
                <a:solidFill>
                  <a:schemeClr val="bg1"/>
                </a:solidFill>
                <a:effectLst>
                  <a:outerShdw blurRad="50800" dist="38100" dir="2700000" algn="tl" rotWithShape="0">
                    <a:prstClr val="black">
                      <a:alpha val="70000"/>
                    </a:prstClr>
                  </a:outerShdw>
                </a:effectLst>
                <a:latin typeface="Brooklyn CE" pitchFamily="2" charset="0"/>
              </a:rPr>
              <a:t>Eric Clapton - Tears In Heaven</a:t>
            </a:r>
            <a:endParaRPr lang="sk-SK" sz="1600" b="1">
              <a:solidFill>
                <a:schemeClr val="bg1"/>
              </a:solidFill>
              <a:effectLst>
                <a:outerShdw blurRad="50800" dist="38100" dir="2700000" algn="tl" rotWithShape="0">
                  <a:prstClr val="black">
                    <a:alpha val="70000"/>
                  </a:prstClr>
                </a:outerShdw>
              </a:effectLst>
              <a:latin typeface="Brooklyn CE" pitchFamily="2" charset="0"/>
            </a:endParaRPr>
          </a:p>
          <a:p>
            <a:pPr defTabSz="562722"/>
            <a:r>
              <a:rPr lang="sk-SK" sz="1600" b="1">
                <a:solidFill>
                  <a:schemeClr val="bg1"/>
                </a:solidFill>
                <a:effectLst>
                  <a:outerShdw blurRad="50800" dist="38100" dir="2700000" algn="tl" rotWithShape="0">
                    <a:prstClr val="black">
                      <a:alpha val="70000"/>
                    </a:prstClr>
                  </a:outerShdw>
                </a:effectLst>
                <a:latin typeface="Brooklyn CE" pitchFamily="2" charset="0"/>
              </a:rPr>
              <a:t>Images : 		Ina, Steve</a:t>
            </a:r>
          </a:p>
          <a:p>
            <a:pPr defTabSz="562722"/>
            <a:r>
              <a:rPr lang="sk-SK" sz="1600" b="1">
                <a:solidFill>
                  <a:schemeClr val="bg1"/>
                </a:solidFill>
                <a:effectLst>
                  <a:outerShdw blurRad="50800" dist="38100" dir="2700000" algn="tl" rotWithShape="0">
                    <a:prstClr val="black">
                      <a:alpha val="70000"/>
                    </a:prstClr>
                  </a:outerShdw>
                </a:effectLst>
                <a:latin typeface="Brooklyn CE" pitchFamily="2" charset="0"/>
              </a:rPr>
              <a:t>E-mail :		pista2011@gmail.com        </a:t>
            </a:r>
          </a:p>
          <a:p>
            <a:pPr defTabSz="562722"/>
            <a:r>
              <a:rPr lang="sk-SK" sz="1600" b="1">
                <a:solidFill>
                  <a:schemeClr val="bg1"/>
                </a:solidFill>
                <a:effectLst>
                  <a:outerShdw blurRad="50800" dist="38100" dir="2700000" algn="tl" rotWithShape="0">
                    <a:prstClr val="black">
                      <a:alpha val="70000"/>
                    </a:prstClr>
                  </a:outerShdw>
                </a:effectLst>
                <a:latin typeface="Brooklyn CE" pitchFamily="2" charset="0"/>
              </a:rPr>
              <a:t>Arrange par :	Steve</a:t>
            </a:r>
          </a:p>
          <a:p>
            <a:pPr defTabSz="562722"/>
            <a:r>
              <a:rPr lang="sk-SK" sz="1600" b="1">
                <a:solidFill>
                  <a:schemeClr val="bg1"/>
                </a:solidFill>
                <a:effectLst>
                  <a:outerShdw blurRad="50800" dist="38100" dir="2700000" algn="tl" rotWithShape="0">
                    <a:prstClr val="black">
                      <a:alpha val="70000"/>
                    </a:prstClr>
                  </a:outerShdw>
                </a:effectLst>
                <a:latin typeface="Brooklyn CE" pitchFamily="2" charset="0"/>
              </a:rPr>
              <a:t>Année :		2019</a:t>
            </a:r>
          </a:p>
        </p:txBody>
      </p:sp>
      <p:sp>
        <p:nvSpPr>
          <p:cNvPr id="8" name="Rozlúčenie">
            <a:extLst>
              <a:ext uri="{FF2B5EF4-FFF2-40B4-BE49-F238E27FC236}">
                <a16:creationId xmlns:a16="http://schemas.microsoft.com/office/drawing/2014/main" id="{1F343087-1001-4B58-BF8F-464BE18FE5D7}"/>
              </a:ext>
            </a:extLst>
          </p:cNvPr>
          <p:cNvSpPr txBox="1"/>
          <p:nvPr/>
        </p:nvSpPr>
        <p:spPr>
          <a:xfrm>
            <a:off x="1418493" y="5416729"/>
            <a:ext cx="7930772" cy="546945"/>
          </a:xfrm>
          <a:prstGeom prst="rect">
            <a:avLst/>
          </a:prstGeom>
          <a:noFill/>
          <a:ln>
            <a:noFill/>
          </a:ln>
        </p:spPr>
        <p:txBody>
          <a:bodyPr wrap="square" rtlCol="0">
            <a:spAutoFit/>
          </a:bodyPr>
          <a:lstStyle/>
          <a:p>
            <a:pPr defTabSz="562722"/>
            <a:r>
              <a:rPr lang="fr-FR" sz="2954">
                <a:ln w="3175">
                  <a:noFill/>
                </a:ln>
                <a:solidFill>
                  <a:schemeClr val="bg1"/>
                </a:solidFill>
                <a:effectLst>
                  <a:outerShdw blurRad="50800" dist="38100" dir="2700000" algn="tl" rotWithShape="0">
                    <a:prstClr val="black">
                      <a:alpha val="90000"/>
                    </a:prstClr>
                  </a:outerShdw>
                </a:effectLst>
                <a:latin typeface="Castanet" pitchFamily="2" charset="0"/>
              </a:rPr>
              <a:t>Merci pour votre attention et á bientôt...</a:t>
            </a:r>
          </a:p>
        </p:txBody>
      </p:sp>
      <p:sp>
        <p:nvSpPr>
          <p:cNvPr id="15" name="Ďalej">
            <a:extLst>
              <a:ext uri="{FF2B5EF4-FFF2-40B4-BE49-F238E27FC236}">
                <a16:creationId xmlns:a16="http://schemas.microsoft.com/office/drawing/2014/main" id="{69B2AA47-ADCF-4873-8E04-A8BD8D8839A8}"/>
              </a:ext>
            </a:extLst>
          </p:cNvPr>
          <p:cNvSpPr/>
          <p:nvPr/>
        </p:nvSpPr>
        <p:spPr>
          <a:xfrm>
            <a:off x="10532967" y="6167616"/>
            <a:ext cx="1133249" cy="447882"/>
          </a:xfrm>
          <a:prstGeom prst="rect">
            <a:avLst/>
          </a:prstGeom>
          <a:noFill/>
        </p:spPr>
        <p:txBody>
          <a:bodyPr wrap="square" lIns="77790" tIns="38895" rIns="77790" bIns="38895">
            <a:spAutoFit/>
          </a:bodyPr>
          <a:lstStyle>
            <a:defPPr>
              <a:defRPr lang="sk-SK"/>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a:lstStyle>
          <a:p>
            <a:pPr algn="ctr" defTabSz="1013311"/>
            <a:r>
              <a:rPr lang="sk-SK" sz="2400" spc="43">
                <a:ln w="12700" cap="sq" cmpd="sng">
                  <a:noFill/>
                  <a:prstDash val="solid"/>
                  <a:round/>
                </a:ln>
                <a:solidFill>
                  <a:schemeClr val="bg1"/>
                </a:solidFill>
                <a:effectLst>
                  <a:outerShdw blurRad="50800" dist="38100" dir="2700000" algn="tl" rotWithShape="0">
                    <a:prstClr val="black">
                      <a:alpha val="80000"/>
                    </a:prstClr>
                  </a:outerShdw>
                </a:effectLst>
                <a:latin typeface="Castanet" pitchFamily="2" charset="0"/>
              </a:rPr>
              <a:t>CONT.</a:t>
            </a:r>
          </a:p>
        </p:txBody>
      </p:sp>
      <p:sp>
        <p:nvSpPr>
          <p:cNvPr id="16" name="Pokračovanie">
            <a:hlinkClick r:id="" action="ppaction://hlinkshowjump?jump=lastslide" highlightClick="1"/>
            <a:extLst>
              <a:ext uri="{FF2B5EF4-FFF2-40B4-BE49-F238E27FC236}">
                <a16:creationId xmlns:a16="http://schemas.microsoft.com/office/drawing/2014/main" id="{1F052EFB-BA73-4FC8-A7E4-B97A91E7206D}"/>
              </a:ext>
            </a:extLst>
          </p:cNvPr>
          <p:cNvSpPr/>
          <p:nvPr/>
        </p:nvSpPr>
        <p:spPr>
          <a:xfrm>
            <a:off x="10637498" y="5988242"/>
            <a:ext cx="1028718" cy="489607"/>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62950"/>
            <a:endParaRPr lang="sk-SK" sz="1350">
              <a:solidFill>
                <a:prstClr val="white"/>
              </a:solidFill>
              <a:latin typeface="Calibri" panose="020F0502020204030204"/>
            </a:endParaRPr>
          </a:p>
        </p:txBody>
      </p:sp>
      <p:sp>
        <p:nvSpPr>
          <p:cNvPr id="11" name="Koniec" hidden="1">
            <a:extLst>
              <a:ext uri="{FF2B5EF4-FFF2-40B4-BE49-F238E27FC236}">
                <a16:creationId xmlns:a16="http://schemas.microsoft.com/office/drawing/2014/main" id="{14C7A4C1-F5D3-4065-BB39-29C6D752F7B3}"/>
              </a:ext>
            </a:extLst>
          </p:cNvPr>
          <p:cNvSpPr/>
          <p:nvPr/>
        </p:nvSpPr>
        <p:spPr>
          <a:xfrm>
            <a:off x="10570933" y="6103054"/>
            <a:ext cx="1196750" cy="447855"/>
          </a:xfrm>
          <a:prstGeom prst="rect">
            <a:avLst/>
          </a:prstGeom>
          <a:noFill/>
          <a:effectLst/>
        </p:spPr>
        <p:txBody>
          <a:bodyPr wrap="square" lIns="77763" tIns="38882" rIns="77763" bIns="38882">
            <a:spAutoFit/>
          </a:bodyPr>
          <a:lstStyle>
            <a:defPPr>
              <a:defRPr lang="sk-SK"/>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a:lstStyle>
          <a:p>
            <a:pPr algn="ctr" defTabSz="1012899"/>
            <a:r>
              <a:rPr lang="sk-SK" sz="2400" spc="43">
                <a:ln w="12700" cap="sq" cmpd="sng">
                  <a:noFill/>
                  <a:prstDash val="solid"/>
                  <a:round/>
                </a:ln>
                <a:solidFill>
                  <a:schemeClr val="bg1"/>
                </a:solidFill>
                <a:effectLst>
                  <a:outerShdw blurRad="50800" dist="38100" dir="2700000" algn="tl" rotWithShape="0">
                    <a:prstClr val="black">
                      <a:alpha val="80000"/>
                    </a:prstClr>
                  </a:outerShdw>
                </a:effectLst>
                <a:latin typeface="Castanet" pitchFamily="2" charset="0"/>
              </a:rPr>
              <a:t>FIN</a:t>
            </a:r>
          </a:p>
        </p:txBody>
      </p:sp>
      <p:sp>
        <p:nvSpPr>
          <p:cNvPr id="12" name="Ukončenie" hidden="1">
            <a:hlinkClick r:id="" action="ppaction://hlinkshowjump?jump=endshow" highlightClick="1"/>
            <a:extLst>
              <a:ext uri="{FF2B5EF4-FFF2-40B4-BE49-F238E27FC236}">
                <a16:creationId xmlns:a16="http://schemas.microsoft.com/office/drawing/2014/main" id="{EC10245E-29B7-4D81-AEEC-9E35C80526B6}"/>
              </a:ext>
            </a:extLst>
          </p:cNvPr>
          <p:cNvSpPr/>
          <p:nvPr/>
        </p:nvSpPr>
        <p:spPr>
          <a:xfrm>
            <a:off x="10570936" y="5923054"/>
            <a:ext cx="1196749" cy="627855"/>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62722"/>
            <a:endParaRPr lang="sk-SK" sz="1349">
              <a:solidFill>
                <a:prstClr val="white"/>
              </a:solidFill>
              <a:latin typeface="Calibri" panose="020F0502020204030204"/>
            </a:endParaRPr>
          </a:p>
        </p:txBody>
      </p:sp>
      <p:pic>
        <p:nvPicPr>
          <p:cNvPr id="14" name="Ruky">
            <a:extLst>
              <a:ext uri="{FF2B5EF4-FFF2-40B4-BE49-F238E27FC236}">
                <a16:creationId xmlns:a16="http://schemas.microsoft.com/office/drawing/2014/main" id="{8D7B426C-BA87-4224-A4F4-655CE3AF8B7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89496" y="647548"/>
            <a:ext cx="5506330" cy="3368038"/>
          </a:xfrm>
          <a:prstGeom prst="rect">
            <a:avLst/>
          </a:prstGeom>
        </p:spPr>
      </p:pic>
    </p:spTree>
    <p:extLst>
      <p:ext uri="{BB962C8B-B14F-4D97-AF65-F5344CB8AC3E}">
        <p14:creationId xmlns:p14="http://schemas.microsoft.com/office/powerpoint/2010/main" val="1044186301"/>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1000"/>
                                  </p:stCondLst>
                                  <p:childTnLst>
                                    <p:set>
                                      <p:cBhvr>
                                        <p:cTn id="11" dur="1" fill="hold">
                                          <p:stCondLst>
                                            <p:cond delay="0"/>
                                          </p:stCondLst>
                                        </p:cTn>
                                        <p:tgtEl>
                                          <p:spTgt spid="13"/>
                                        </p:tgtEl>
                                        <p:attrNameLst>
                                          <p:attrName>style.visibility</p:attrName>
                                        </p:attrNameLst>
                                      </p:cBhvr>
                                      <p:to>
                                        <p:strVal val="visible"/>
                                      </p:to>
                                    </p:set>
                                    <p:anim calcmode="lin" valueType="num">
                                      <p:cBhvr>
                                        <p:cTn id="12" dur="1000" fill="hold"/>
                                        <p:tgtEl>
                                          <p:spTgt spid="13"/>
                                        </p:tgtEl>
                                        <p:attrNameLst>
                                          <p:attrName>ppt_w</p:attrName>
                                        </p:attrNameLst>
                                      </p:cBhvr>
                                      <p:tavLst>
                                        <p:tav tm="0">
                                          <p:val>
                                            <p:fltVal val="0"/>
                                          </p:val>
                                        </p:tav>
                                        <p:tav tm="100000">
                                          <p:val>
                                            <p:strVal val="#ppt_w"/>
                                          </p:val>
                                        </p:tav>
                                      </p:tavLst>
                                    </p:anim>
                                    <p:anim calcmode="lin" valueType="num">
                                      <p:cBhvr>
                                        <p:cTn id="13" dur="1000" fill="hold"/>
                                        <p:tgtEl>
                                          <p:spTgt spid="13"/>
                                        </p:tgtEl>
                                        <p:attrNameLst>
                                          <p:attrName>ppt_h</p:attrName>
                                        </p:attrNameLst>
                                      </p:cBhvr>
                                      <p:tavLst>
                                        <p:tav tm="0">
                                          <p:val>
                                            <p:fltVal val="0"/>
                                          </p:val>
                                        </p:tav>
                                        <p:tav tm="100000">
                                          <p:val>
                                            <p:strVal val="#ppt_h"/>
                                          </p:val>
                                        </p:tav>
                                      </p:tavLst>
                                    </p:anim>
                                    <p:animEffect transition="in" filter="fade">
                                      <p:cBhvr>
                                        <p:cTn id="14" dur="1000"/>
                                        <p:tgtEl>
                                          <p:spTgt spid="13"/>
                                        </p:tgtEl>
                                      </p:cBhvr>
                                    </p:animEffect>
                                  </p:childTnLst>
                                </p:cTn>
                              </p:par>
                            </p:childTnLst>
                          </p:cTn>
                        </p:par>
                        <p:par>
                          <p:cTn id="15" fill="hold">
                            <p:stCondLst>
                              <p:cond delay="2000"/>
                            </p:stCondLst>
                            <p:childTnLst>
                              <p:par>
                                <p:cTn id="16" presetID="53" presetClass="entr" presetSubtype="528" fill="hold" grpId="0" nodeType="afterEffect">
                                  <p:stCondLst>
                                    <p:cond delay="500"/>
                                  </p:stCondLst>
                                  <p:childTnLst>
                                    <p:set>
                                      <p:cBhvr>
                                        <p:cTn id="17" dur="1" fill="hold">
                                          <p:stCondLst>
                                            <p:cond delay="0"/>
                                          </p:stCondLst>
                                        </p:cTn>
                                        <p:tgtEl>
                                          <p:spTgt spid="5"/>
                                        </p:tgtEl>
                                        <p:attrNameLst>
                                          <p:attrName>style.visibility</p:attrName>
                                        </p:attrNameLst>
                                      </p:cBhvr>
                                      <p:to>
                                        <p:strVal val="visible"/>
                                      </p:to>
                                    </p:set>
                                    <p:anim calcmode="lin" valueType="num">
                                      <p:cBhvr>
                                        <p:cTn id="18" dur="2500" fill="hold"/>
                                        <p:tgtEl>
                                          <p:spTgt spid="5"/>
                                        </p:tgtEl>
                                        <p:attrNameLst>
                                          <p:attrName>ppt_w</p:attrName>
                                        </p:attrNameLst>
                                      </p:cBhvr>
                                      <p:tavLst>
                                        <p:tav tm="0">
                                          <p:val>
                                            <p:fltVal val="0"/>
                                          </p:val>
                                        </p:tav>
                                        <p:tav tm="100000">
                                          <p:val>
                                            <p:strVal val="#ppt_w"/>
                                          </p:val>
                                        </p:tav>
                                      </p:tavLst>
                                    </p:anim>
                                    <p:anim calcmode="lin" valueType="num">
                                      <p:cBhvr>
                                        <p:cTn id="19" dur="2500" fill="hold"/>
                                        <p:tgtEl>
                                          <p:spTgt spid="5"/>
                                        </p:tgtEl>
                                        <p:attrNameLst>
                                          <p:attrName>ppt_h</p:attrName>
                                        </p:attrNameLst>
                                      </p:cBhvr>
                                      <p:tavLst>
                                        <p:tav tm="0">
                                          <p:val>
                                            <p:fltVal val="0"/>
                                          </p:val>
                                        </p:tav>
                                        <p:tav tm="100000">
                                          <p:val>
                                            <p:strVal val="#ppt_h"/>
                                          </p:val>
                                        </p:tav>
                                      </p:tavLst>
                                    </p:anim>
                                    <p:animEffect transition="in" filter="fade">
                                      <p:cBhvr>
                                        <p:cTn id="20" dur="2500"/>
                                        <p:tgtEl>
                                          <p:spTgt spid="5"/>
                                        </p:tgtEl>
                                      </p:cBhvr>
                                    </p:animEffect>
                                    <p:anim calcmode="lin" valueType="num">
                                      <p:cBhvr>
                                        <p:cTn id="21" dur="2500" fill="hold"/>
                                        <p:tgtEl>
                                          <p:spTgt spid="5"/>
                                        </p:tgtEl>
                                        <p:attrNameLst>
                                          <p:attrName>ppt_x</p:attrName>
                                        </p:attrNameLst>
                                      </p:cBhvr>
                                      <p:tavLst>
                                        <p:tav tm="0">
                                          <p:val>
                                            <p:fltVal val="0.5"/>
                                          </p:val>
                                        </p:tav>
                                        <p:tav tm="100000">
                                          <p:val>
                                            <p:strVal val="#ppt_x"/>
                                          </p:val>
                                        </p:tav>
                                      </p:tavLst>
                                    </p:anim>
                                    <p:anim calcmode="lin" valueType="num">
                                      <p:cBhvr>
                                        <p:cTn id="22" dur="2500" fill="hold"/>
                                        <p:tgtEl>
                                          <p:spTgt spid="5"/>
                                        </p:tgtEl>
                                        <p:attrNameLst>
                                          <p:attrName>ppt_y</p:attrName>
                                        </p:attrNameLst>
                                      </p:cBhvr>
                                      <p:tavLst>
                                        <p:tav tm="0">
                                          <p:val>
                                            <p:fltVal val="0.5"/>
                                          </p:val>
                                        </p:tav>
                                        <p:tav tm="100000">
                                          <p:val>
                                            <p:strVal val="#ppt_y"/>
                                          </p:val>
                                        </p:tav>
                                      </p:tavLst>
                                    </p:anim>
                                  </p:childTnLst>
                                </p:cTn>
                              </p:par>
                            </p:childTnLst>
                          </p:cTn>
                        </p:par>
                        <p:par>
                          <p:cTn id="23" fill="hold">
                            <p:stCondLst>
                              <p:cond delay="5000"/>
                            </p:stCondLst>
                            <p:childTnLst>
                              <p:par>
                                <p:cTn id="24" presetID="42" presetClass="entr" presetSubtype="0" fill="hold" grpId="1" nodeType="afterEffect">
                                  <p:stCondLst>
                                    <p:cond delay="500"/>
                                  </p:stCondLst>
                                  <p:iterate type="lt">
                                    <p:tmPct val="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500"/>
                                        <p:tgtEl>
                                          <p:spTgt spid="8"/>
                                        </p:tgtEl>
                                      </p:cBhvr>
                                    </p:animEffect>
                                    <p:anim calcmode="lin" valueType="num">
                                      <p:cBhvr>
                                        <p:cTn id="27" dur="1500" fill="hold"/>
                                        <p:tgtEl>
                                          <p:spTgt spid="8"/>
                                        </p:tgtEl>
                                        <p:attrNameLst>
                                          <p:attrName>ppt_x</p:attrName>
                                        </p:attrNameLst>
                                      </p:cBhvr>
                                      <p:tavLst>
                                        <p:tav tm="0">
                                          <p:val>
                                            <p:strVal val="#ppt_x"/>
                                          </p:val>
                                        </p:tav>
                                        <p:tav tm="100000">
                                          <p:val>
                                            <p:strVal val="#ppt_x"/>
                                          </p:val>
                                        </p:tav>
                                      </p:tavLst>
                                    </p:anim>
                                    <p:anim calcmode="lin" valueType="num">
                                      <p:cBhvr>
                                        <p:cTn id="28" dur="1500" fill="hold"/>
                                        <p:tgtEl>
                                          <p:spTgt spid="8"/>
                                        </p:tgtEl>
                                        <p:attrNameLst>
                                          <p:attrName>ppt_y</p:attrName>
                                        </p:attrNameLst>
                                      </p:cBhvr>
                                      <p:tavLst>
                                        <p:tav tm="0">
                                          <p:val>
                                            <p:strVal val="#ppt_y+.1"/>
                                          </p:val>
                                        </p:tav>
                                        <p:tav tm="100000">
                                          <p:val>
                                            <p:strVal val="#ppt_y"/>
                                          </p:val>
                                        </p:tav>
                                      </p:tavLst>
                                    </p:anim>
                                  </p:childTnLst>
                                </p:cTn>
                              </p:par>
                            </p:childTnLst>
                          </p:cTn>
                        </p:par>
                        <p:par>
                          <p:cTn id="29" fill="hold">
                            <p:stCondLst>
                              <p:cond delay="7000"/>
                            </p:stCondLst>
                            <p:childTnLst>
                              <p:par>
                                <p:cTn id="30" presetID="34" presetClass="emph" presetSubtype="0" fill="hold" grpId="0" nodeType="afterEffect">
                                  <p:stCondLst>
                                    <p:cond delay="500"/>
                                  </p:stCondLst>
                                  <p:iterate type="lt">
                                    <p:tmPct val="10000"/>
                                  </p:iterate>
                                  <p:childTnLst>
                                    <p:animMotion origin="layout" path="M -4.30424E-6 1.81554E-6 L 0.00529 -0.01634 " pathEditMode="relative" rAng="0" ptsTypes="AA">
                                      <p:cBhvr>
                                        <p:cTn id="31" dur="500" accel="50000" decel="50000" autoRev="1" fill="hold">
                                          <p:stCondLst>
                                            <p:cond delay="0"/>
                                          </p:stCondLst>
                                        </p:cTn>
                                        <p:tgtEl>
                                          <p:spTgt spid="8"/>
                                        </p:tgtEl>
                                        <p:attrNameLst>
                                          <p:attrName>ppt_x</p:attrName>
                                          <p:attrName>ppt_y</p:attrName>
                                        </p:attrNameLst>
                                      </p:cBhvr>
                                      <p:rCtr x="26400" y="-82800"/>
                                    </p:animMotion>
                                    <p:animRot by="1500000">
                                      <p:cBhvr>
                                        <p:cTn id="32" dur="250" fill="hold">
                                          <p:stCondLst>
                                            <p:cond delay="0"/>
                                          </p:stCondLst>
                                        </p:cTn>
                                        <p:tgtEl>
                                          <p:spTgt spid="8"/>
                                        </p:tgtEl>
                                        <p:attrNameLst>
                                          <p:attrName>r</p:attrName>
                                        </p:attrNameLst>
                                      </p:cBhvr>
                                    </p:animRot>
                                    <p:animRot by="-1500000">
                                      <p:cBhvr>
                                        <p:cTn id="33" dur="250" fill="hold">
                                          <p:stCondLst>
                                            <p:cond delay="250"/>
                                          </p:stCondLst>
                                        </p:cTn>
                                        <p:tgtEl>
                                          <p:spTgt spid="8"/>
                                        </p:tgtEl>
                                        <p:attrNameLst>
                                          <p:attrName>r</p:attrName>
                                        </p:attrNameLst>
                                      </p:cBhvr>
                                    </p:animRot>
                                    <p:animRot by="-1500000">
                                      <p:cBhvr>
                                        <p:cTn id="34" dur="250" fill="hold">
                                          <p:stCondLst>
                                            <p:cond delay="500"/>
                                          </p:stCondLst>
                                        </p:cTn>
                                        <p:tgtEl>
                                          <p:spTgt spid="8"/>
                                        </p:tgtEl>
                                        <p:attrNameLst>
                                          <p:attrName>r</p:attrName>
                                        </p:attrNameLst>
                                      </p:cBhvr>
                                    </p:animRot>
                                    <p:animRot by="1500000">
                                      <p:cBhvr>
                                        <p:cTn id="35" dur="250" fill="hold">
                                          <p:stCondLst>
                                            <p:cond delay="750"/>
                                          </p:stCondLst>
                                        </p:cTn>
                                        <p:tgtEl>
                                          <p:spTgt spid="8"/>
                                        </p:tgtEl>
                                        <p:attrNameLst>
                                          <p:attrName>r</p:attrName>
                                        </p:attrNameLst>
                                      </p:cBhvr>
                                    </p:animRot>
                                  </p:childTnLst>
                                </p:cTn>
                              </p:par>
                            </p:childTnLst>
                          </p:cTn>
                        </p:par>
                        <p:par>
                          <p:cTn id="36" fill="hold">
                            <p:stCondLst>
                              <p:cond delay="12000"/>
                            </p:stCondLst>
                            <p:childTnLst>
                              <p:par>
                                <p:cTn id="37" presetID="42" presetClass="entr" presetSubtype="0" fill="hold" grpId="0" nodeType="afterEffect" nodePh="1">
                                  <p:stCondLst>
                                    <p:cond delay="500"/>
                                  </p:stCondLst>
                                  <p:endCondLst>
                                    <p:cond evt="begin" delay="0">
                                      <p:tn val="37"/>
                                    </p:cond>
                                  </p:end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500"/>
                                        <p:tgtEl>
                                          <p:spTgt spid="12"/>
                                        </p:tgtEl>
                                      </p:cBhvr>
                                    </p:animEffect>
                                    <p:anim calcmode="lin" valueType="num">
                                      <p:cBhvr>
                                        <p:cTn id="40" dur="1500" fill="hold"/>
                                        <p:tgtEl>
                                          <p:spTgt spid="12"/>
                                        </p:tgtEl>
                                        <p:attrNameLst>
                                          <p:attrName>ppt_x</p:attrName>
                                        </p:attrNameLst>
                                      </p:cBhvr>
                                      <p:tavLst>
                                        <p:tav tm="0">
                                          <p:val>
                                            <p:strVal val="#ppt_x"/>
                                          </p:val>
                                        </p:tav>
                                        <p:tav tm="100000">
                                          <p:val>
                                            <p:strVal val="#ppt_x"/>
                                          </p:val>
                                        </p:tav>
                                      </p:tavLst>
                                    </p:anim>
                                    <p:anim calcmode="lin" valueType="num">
                                      <p:cBhvr>
                                        <p:cTn id="41" dur="1500" fill="hold"/>
                                        <p:tgtEl>
                                          <p:spTgt spid="12"/>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500"/>
                                  </p:stCondLst>
                                  <p:childTnLst>
                                    <p:set>
                                      <p:cBhvr>
                                        <p:cTn id="43" dur="1" fill="hold">
                                          <p:stCondLst>
                                            <p:cond delay="0"/>
                                          </p:stCondLst>
                                        </p:cTn>
                                        <p:tgtEl>
                                          <p:spTgt spid="11">
                                            <p:txEl>
                                              <p:pRg st="0" end="0"/>
                                            </p:txEl>
                                          </p:spTgt>
                                        </p:tgtEl>
                                        <p:attrNameLst>
                                          <p:attrName>style.visibility</p:attrName>
                                        </p:attrNameLst>
                                      </p:cBhvr>
                                      <p:to>
                                        <p:strVal val="visible"/>
                                      </p:to>
                                    </p:set>
                                    <p:animEffect transition="in" filter="fade">
                                      <p:cBhvr>
                                        <p:cTn id="44" dur="1500"/>
                                        <p:tgtEl>
                                          <p:spTgt spid="11">
                                            <p:txEl>
                                              <p:pRg st="0" end="0"/>
                                            </p:txEl>
                                          </p:spTgt>
                                        </p:tgtEl>
                                      </p:cBhvr>
                                    </p:animEffect>
                                    <p:anim calcmode="lin" valueType="num">
                                      <p:cBhvr>
                                        <p:cTn id="45" dur="15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46" dur="15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par>
                          <p:cTn id="47" fill="hold">
                            <p:stCondLst>
                              <p:cond delay="14000"/>
                            </p:stCondLst>
                            <p:childTnLst>
                              <p:par>
                                <p:cTn id="48" presetID="6" presetClass="emph" presetSubtype="0" repeatCount="50000" accel="25000" decel="25000" autoRev="1" fill="hold" nodeType="afterEffect">
                                  <p:stCondLst>
                                    <p:cond delay="1000"/>
                                  </p:stCondLst>
                                  <p:childTnLst>
                                    <p:animScale>
                                      <p:cBhvr>
                                        <p:cTn id="49" dur="2000" fill="hold"/>
                                        <p:tgtEl>
                                          <p:spTgt spid="11">
                                            <p:txEl>
                                              <p:pRg st="0" end="0"/>
                                            </p:txEl>
                                          </p:spTgt>
                                        </p:tgtEl>
                                      </p:cBhvr>
                                      <p:by x="50000" y="50000"/>
                                    </p:animScale>
                                  </p:childTnLst>
                                </p:cTn>
                              </p:par>
                            </p:childTnLst>
                          </p:cTn>
                        </p:par>
                        <p:par>
                          <p:cTn id="50" fill="hold">
                            <p:stCondLst>
                              <p:cond delay="215000"/>
                            </p:stCondLst>
                            <p:childTnLst>
                              <p:par>
                                <p:cTn id="51" presetID="42" presetClass="entr" presetSubtype="0" fill="hold" grpId="0" nodeType="afterEffect" nodePh="1">
                                  <p:stCondLst>
                                    <p:cond delay="500"/>
                                  </p:stCondLst>
                                  <p:endCondLst>
                                    <p:cond evt="begin" delay="0">
                                      <p:tn val="51"/>
                                    </p:cond>
                                  </p:endCondLst>
                                  <p:childTnLst>
                                    <p:set>
                                      <p:cBhvr>
                                        <p:cTn id="52" dur="1" fill="hold">
                                          <p:stCondLst>
                                            <p:cond delay="0"/>
                                          </p:stCondLst>
                                        </p:cTn>
                                        <p:tgtEl>
                                          <p:spTgt spid="16"/>
                                        </p:tgtEl>
                                        <p:attrNameLst>
                                          <p:attrName>style.visibility</p:attrName>
                                        </p:attrNameLst>
                                      </p:cBhvr>
                                      <p:to>
                                        <p:strVal val="visible"/>
                                      </p:to>
                                    </p:set>
                                    <p:animEffect transition="in" filter="fade">
                                      <p:cBhvr>
                                        <p:cTn id="53" dur="1500"/>
                                        <p:tgtEl>
                                          <p:spTgt spid="16"/>
                                        </p:tgtEl>
                                      </p:cBhvr>
                                    </p:animEffect>
                                    <p:anim calcmode="lin" valueType="num">
                                      <p:cBhvr>
                                        <p:cTn id="54" dur="1500" fill="hold"/>
                                        <p:tgtEl>
                                          <p:spTgt spid="16"/>
                                        </p:tgtEl>
                                        <p:attrNameLst>
                                          <p:attrName>ppt_x</p:attrName>
                                        </p:attrNameLst>
                                      </p:cBhvr>
                                      <p:tavLst>
                                        <p:tav tm="0">
                                          <p:val>
                                            <p:strVal val="#ppt_x"/>
                                          </p:val>
                                        </p:tav>
                                        <p:tav tm="100000">
                                          <p:val>
                                            <p:strVal val="#ppt_x"/>
                                          </p:val>
                                        </p:tav>
                                      </p:tavLst>
                                    </p:anim>
                                    <p:anim calcmode="lin" valueType="num">
                                      <p:cBhvr>
                                        <p:cTn id="55" dur="1500" fill="hold"/>
                                        <p:tgtEl>
                                          <p:spTgt spid="16"/>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500"/>
                                  </p:stCondLst>
                                  <p:childTnLst>
                                    <p:set>
                                      <p:cBhvr>
                                        <p:cTn id="57" dur="1" fill="hold">
                                          <p:stCondLst>
                                            <p:cond delay="0"/>
                                          </p:stCondLst>
                                        </p:cTn>
                                        <p:tgtEl>
                                          <p:spTgt spid="15">
                                            <p:txEl>
                                              <p:pRg st="0" end="0"/>
                                            </p:txEl>
                                          </p:spTgt>
                                        </p:tgtEl>
                                        <p:attrNameLst>
                                          <p:attrName>style.visibility</p:attrName>
                                        </p:attrNameLst>
                                      </p:cBhvr>
                                      <p:to>
                                        <p:strVal val="visible"/>
                                      </p:to>
                                    </p:set>
                                    <p:animEffect transition="in" filter="fade">
                                      <p:cBhvr>
                                        <p:cTn id="58" dur="1500"/>
                                        <p:tgtEl>
                                          <p:spTgt spid="15">
                                            <p:txEl>
                                              <p:pRg st="0" end="0"/>
                                            </p:txEl>
                                          </p:spTgt>
                                        </p:tgtEl>
                                      </p:cBhvr>
                                    </p:animEffect>
                                    <p:anim calcmode="lin" valueType="num">
                                      <p:cBhvr>
                                        <p:cTn id="59" dur="1500" fill="hold"/>
                                        <p:tgtEl>
                                          <p:spTgt spid="15">
                                            <p:txEl>
                                              <p:pRg st="0" end="0"/>
                                            </p:txEl>
                                          </p:spTgt>
                                        </p:tgtEl>
                                        <p:attrNameLst>
                                          <p:attrName>ppt_x</p:attrName>
                                        </p:attrNameLst>
                                      </p:cBhvr>
                                      <p:tavLst>
                                        <p:tav tm="0">
                                          <p:val>
                                            <p:strVal val="#ppt_x"/>
                                          </p:val>
                                        </p:tav>
                                        <p:tav tm="100000">
                                          <p:val>
                                            <p:strVal val="#ppt_x"/>
                                          </p:val>
                                        </p:tav>
                                      </p:tavLst>
                                    </p:anim>
                                    <p:anim calcmode="lin" valueType="num">
                                      <p:cBhvr>
                                        <p:cTn id="60" dur="1500" fill="hold"/>
                                        <p:tgtEl>
                                          <p:spTgt spid="15">
                                            <p:txEl>
                                              <p:pRg st="0" end="0"/>
                                            </p:txEl>
                                          </p:spTgt>
                                        </p:tgtEl>
                                        <p:attrNameLst>
                                          <p:attrName>ppt_y</p:attrName>
                                        </p:attrNameLst>
                                      </p:cBhvr>
                                      <p:tavLst>
                                        <p:tav tm="0">
                                          <p:val>
                                            <p:strVal val="#ppt_y+.1"/>
                                          </p:val>
                                        </p:tav>
                                        <p:tav tm="100000">
                                          <p:val>
                                            <p:strVal val="#ppt_y"/>
                                          </p:val>
                                        </p:tav>
                                      </p:tavLst>
                                    </p:anim>
                                  </p:childTnLst>
                                </p:cTn>
                              </p:par>
                            </p:childTnLst>
                          </p:cTn>
                        </p:par>
                        <p:par>
                          <p:cTn id="61" fill="hold">
                            <p:stCondLst>
                              <p:cond delay="217000"/>
                            </p:stCondLst>
                            <p:childTnLst>
                              <p:par>
                                <p:cTn id="62" presetID="6" presetClass="emph" presetSubtype="0" repeatCount="50000" accel="25000" decel="25000" autoRev="1" fill="hold" grpId="1" nodeType="afterEffect">
                                  <p:stCondLst>
                                    <p:cond delay="1000"/>
                                  </p:stCondLst>
                                  <p:childTnLst>
                                    <p:animScale>
                                      <p:cBhvr>
                                        <p:cTn id="63" dur="2000" fill="hold"/>
                                        <p:tgtEl>
                                          <p:spTgt spid="15">
                                            <p:txEl>
                                              <p:pRg st="0" end="0"/>
                                            </p:txEl>
                                          </p:spTgt>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8" grpId="0"/>
      <p:bldP spid="8" grpId="1"/>
      <p:bldP spid="15" grpId="0" build="allAtOnce"/>
      <p:bldP spid="15" grpId="1" build="allAtOnce"/>
      <p:bldP spid="16" grpId="0"/>
      <p:bldP spid="11" grpId="0" build="allAtOnce"/>
      <p:bldP spid="12" grpId="0"/>
    </p:bldLst>
  </p:timing>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5000"/>
            <a:lum/>
          </a:blip>
          <a:srcRect/>
          <a:stretch>
            <a:fillRect l="-5000" r="-5000"/>
          </a:stretch>
        </a:blipFill>
        <a:effectLst/>
      </p:bgPr>
    </p:bg>
    <p:spTree>
      <p:nvGrpSpPr>
        <p:cNvPr id="1" name=""/>
        <p:cNvGrpSpPr/>
        <p:nvPr/>
      </p:nvGrpSpPr>
      <p:grpSpPr>
        <a:xfrm>
          <a:off x="0" y="0"/>
          <a:ext cx="0" cy="0"/>
          <a:chOff x="0" y="0"/>
          <a:chExt cx="0" cy="0"/>
        </a:xfrm>
      </p:grpSpPr>
      <p:pic>
        <p:nvPicPr>
          <p:cNvPr id="10" name="Rám">
            <a:extLst>
              <a:ext uri="{FF2B5EF4-FFF2-40B4-BE49-F238E27FC236}">
                <a16:creationId xmlns:a16="http://schemas.microsoft.com/office/drawing/2014/main" id="{D578D9A1-AAA7-4449-B868-041CE2FA31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
            <a:ext cx="12606338" cy="7091064"/>
          </a:xfrm>
          <a:prstGeom prst="rect">
            <a:avLst/>
          </a:prstGeom>
        </p:spPr>
      </p:pic>
      <p:sp>
        <p:nvSpPr>
          <p:cNvPr id="3" name="Komercia">
            <a:extLst>
              <a:ext uri="{FF2B5EF4-FFF2-40B4-BE49-F238E27FC236}">
                <a16:creationId xmlns:a16="http://schemas.microsoft.com/office/drawing/2014/main" id="{187C282F-E160-4377-87C1-4420525633E4}"/>
              </a:ext>
            </a:extLst>
          </p:cNvPr>
          <p:cNvSpPr txBox="1"/>
          <p:nvPr/>
        </p:nvSpPr>
        <p:spPr>
          <a:xfrm>
            <a:off x="924981" y="565585"/>
            <a:ext cx="3382324" cy="338554"/>
          </a:xfrm>
          <a:prstGeom prst="rect">
            <a:avLst/>
          </a:prstGeom>
          <a:noFill/>
        </p:spPr>
        <p:txBody>
          <a:bodyPr wrap="square" rtlCol="0">
            <a:spAutoFit/>
          </a:bodyPr>
          <a:lstStyle/>
          <a:p>
            <a:pPr algn="ctr" defTabSz="562722"/>
            <a:r>
              <a:rPr lang="sk-SK" sz="1600" b="1">
                <a:solidFill>
                  <a:schemeClr val="bg1"/>
                </a:solidFill>
                <a:effectLst>
                  <a:outerShdw blurRad="50800" dist="38100" dir="2700000" algn="tl" rotWithShape="0">
                    <a:prstClr val="black">
                      <a:alpha val="70000"/>
                    </a:prstClr>
                  </a:outerShdw>
                </a:effectLst>
                <a:latin typeface="Brooklyn CE" pitchFamily="2" charset="0"/>
              </a:rPr>
              <a:t>Nicht-kommerzielle Präsentation!</a:t>
            </a:r>
          </a:p>
        </p:txBody>
      </p:sp>
      <p:pic>
        <p:nvPicPr>
          <p:cNvPr id="13" name="NEM">
            <a:extLst>
              <a:ext uri="{FF2B5EF4-FFF2-40B4-BE49-F238E27FC236}">
                <a16:creationId xmlns:a16="http://schemas.microsoft.com/office/drawing/2014/main" id="{843E8EF4-ED8C-44B0-8491-53701BECD84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61015" y="1111665"/>
            <a:ext cx="510256" cy="340169"/>
          </a:xfrm>
          <a:prstGeom prst="ellipse">
            <a:avLst/>
          </a:prstGeom>
          <a:ln w="12700" cap="rnd">
            <a:solidFill>
              <a:schemeClr val="bg1"/>
            </a:solidFill>
          </a:ln>
          <a:effectLst/>
          <a:scene3d>
            <a:camera prst="orthographicFront"/>
            <a:lightRig rig="contrasting" dir="t">
              <a:rot lat="0" lon="0" rev="3000000"/>
            </a:lightRig>
          </a:scene3d>
          <a:sp3d contourW="7620">
            <a:bevelT w="95250" h="31750"/>
            <a:contourClr>
              <a:srgbClr val="333333"/>
            </a:contourClr>
          </a:sp3d>
        </p:spPr>
      </p:pic>
      <p:sp>
        <p:nvSpPr>
          <p:cNvPr id="5" name="Informácie">
            <a:extLst>
              <a:ext uri="{FF2B5EF4-FFF2-40B4-BE49-F238E27FC236}">
                <a16:creationId xmlns:a16="http://schemas.microsoft.com/office/drawing/2014/main" id="{3D0D991D-5F78-4F5E-8A65-5FAE645F0C97}"/>
              </a:ext>
            </a:extLst>
          </p:cNvPr>
          <p:cNvSpPr txBox="1"/>
          <p:nvPr/>
        </p:nvSpPr>
        <p:spPr>
          <a:xfrm>
            <a:off x="924981" y="3338068"/>
            <a:ext cx="5378188" cy="1323439"/>
          </a:xfrm>
          <a:prstGeom prst="rect">
            <a:avLst/>
          </a:prstGeom>
          <a:noFill/>
        </p:spPr>
        <p:txBody>
          <a:bodyPr wrap="square" rtlCol="0">
            <a:spAutoFit/>
          </a:bodyPr>
          <a:lstStyle/>
          <a:p>
            <a:pPr defTabSz="562722"/>
            <a:r>
              <a:rPr lang="sk-SK" sz="1600" b="1">
                <a:solidFill>
                  <a:schemeClr val="bg1"/>
                </a:solidFill>
                <a:effectLst>
                  <a:outerShdw blurRad="50800" dist="38100" dir="2700000" algn="tl" rotWithShape="0">
                    <a:prstClr val="black">
                      <a:alpha val="70000"/>
                    </a:prstClr>
                  </a:outerShdw>
                </a:effectLst>
                <a:latin typeface="Brooklyn CE" pitchFamily="2" charset="0"/>
              </a:rPr>
              <a:t>Musik :		</a:t>
            </a:r>
            <a:r>
              <a:rPr lang="en-US" sz="1600" b="1">
                <a:solidFill>
                  <a:schemeClr val="bg1"/>
                </a:solidFill>
                <a:effectLst>
                  <a:outerShdw blurRad="50800" dist="38100" dir="2700000" algn="tl" rotWithShape="0">
                    <a:prstClr val="black">
                      <a:alpha val="70000"/>
                    </a:prstClr>
                  </a:outerShdw>
                </a:effectLst>
                <a:latin typeface="Brooklyn CE" pitchFamily="2" charset="0"/>
              </a:rPr>
              <a:t>Eric Clapton - Tears In Heaven</a:t>
            </a:r>
            <a:endParaRPr lang="sk-SK" sz="1600" b="1">
              <a:solidFill>
                <a:schemeClr val="bg1"/>
              </a:solidFill>
              <a:effectLst>
                <a:outerShdw blurRad="50800" dist="38100" dir="2700000" algn="tl" rotWithShape="0">
                  <a:prstClr val="black">
                    <a:alpha val="70000"/>
                  </a:prstClr>
                </a:outerShdw>
              </a:effectLst>
              <a:latin typeface="Brooklyn CE" pitchFamily="2" charset="0"/>
            </a:endParaRPr>
          </a:p>
          <a:p>
            <a:pPr defTabSz="562722"/>
            <a:r>
              <a:rPr lang="sk-SK" sz="1600" b="1">
                <a:solidFill>
                  <a:schemeClr val="bg1"/>
                </a:solidFill>
                <a:effectLst>
                  <a:outerShdw blurRad="50800" dist="38100" dir="2700000" algn="tl" rotWithShape="0">
                    <a:prstClr val="black">
                      <a:alpha val="70000"/>
                    </a:prstClr>
                  </a:outerShdw>
                </a:effectLst>
                <a:latin typeface="Brooklyn CE" pitchFamily="2" charset="0"/>
              </a:rPr>
              <a:t>Fotos : 		Ina, Steve</a:t>
            </a:r>
          </a:p>
          <a:p>
            <a:pPr defTabSz="562722"/>
            <a:r>
              <a:rPr lang="sk-SK" sz="1600" b="1">
                <a:solidFill>
                  <a:schemeClr val="bg1"/>
                </a:solidFill>
                <a:effectLst>
                  <a:outerShdw blurRad="50800" dist="38100" dir="2700000" algn="tl" rotWithShape="0">
                    <a:prstClr val="black">
                      <a:alpha val="70000"/>
                    </a:prstClr>
                  </a:outerShdw>
                </a:effectLst>
                <a:latin typeface="Brooklyn CE" pitchFamily="2" charset="0"/>
              </a:rPr>
              <a:t>E-mail :		pista2011@gmail.com        </a:t>
            </a:r>
          </a:p>
          <a:p>
            <a:pPr defTabSz="562722"/>
            <a:r>
              <a:rPr lang="sk-SK" sz="1600" b="1">
                <a:solidFill>
                  <a:schemeClr val="bg1"/>
                </a:solidFill>
                <a:effectLst>
                  <a:outerShdw blurRad="50800" dist="38100" dir="2700000" algn="tl" rotWithShape="0">
                    <a:prstClr val="black">
                      <a:alpha val="70000"/>
                    </a:prstClr>
                  </a:outerShdw>
                </a:effectLst>
                <a:latin typeface="Brooklyn CE" pitchFamily="2" charset="0"/>
              </a:rPr>
              <a:t>Kompilierung :	Steve</a:t>
            </a:r>
          </a:p>
          <a:p>
            <a:pPr defTabSz="562722"/>
            <a:r>
              <a:rPr lang="sk-SK" sz="1600" b="1">
                <a:solidFill>
                  <a:schemeClr val="bg1"/>
                </a:solidFill>
                <a:effectLst>
                  <a:outerShdw blurRad="50800" dist="38100" dir="2700000" algn="tl" rotWithShape="0">
                    <a:prstClr val="black">
                      <a:alpha val="70000"/>
                    </a:prstClr>
                  </a:outerShdw>
                </a:effectLst>
                <a:latin typeface="Brooklyn CE" pitchFamily="2" charset="0"/>
              </a:rPr>
              <a:t>Jahr :		2019</a:t>
            </a:r>
          </a:p>
        </p:txBody>
      </p:sp>
      <p:sp>
        <p:nvSpPr>
          <p:cNvPr id="8" name="Rozlúčenie">
            <a:extLst>
              <a:ext uri="{FF2B5EF4-FFF2-40B4-BE49-F238E27FC236}">
                <a16:creationId xmlns:a16="http://schemas.microsoft.com/office/drawing/2014/main" id="{1F343087-1001-4B58-BF8F-464BE18FE5D7}"/>
              </a:ext>
            </a:extLst>
          </p:cNvPr>
          <p:cNvSpPr txBox="1"/>
          <p:nvPr/>
        </p:nvSpPr>
        <p:spPr>
          <a:xfrm>
            <a:off x="1418492" y="5416729"/>
            <a:ext cx="8423339" cy="546945"/>
          </a:xfrm>
          <a:prstGeom prst="rect">
            <a:avLst/>
          </a:prstGeom>
          <a:noFill/>
          <a:ln>
            <a:noFill/>
          </a:ln>
        </p:spPr>
        <p:txBody>
          <a:bodyPr wrap="square" rtlCol="0">
            <a:spAutoFit/>
          </a:bodyPr>
          <a:lstStyle/>
          <a:p>
            <a:pPr defTabSz="562722"/>
            <a:r>
              <a:rPr lang="de-DE" sz="2954">
                <a:ln w="3175">
                  <a:noFill/>
                </a:ln>
                <a:solidFill>
                  <a:schemeClr val="bg1"/>
                </a:solidFill>
                <a:effectLst>
                  <a:outerShdw blurRad="50800" dist="38100" dir="2700000" algn="tl" rotWithShape="0">
                    <a:prstClr val="black">
                      <a:alpha val="90000"/>
                    </a:prstClr>
                  </a:outerShdw>
                </a:effectLst>
                <a:latin typeface="Castanet" pitchFamily="2" charset="0"/>
              </a:rPr>
              <a:t>Vielen Dank für Ihre Aufmerksamkeit und bis bald...</a:t>
            </a:r>
          </a:p>
        </p:txBody>
      </p:sp>
      <p:sp>
        <p:nvSpPr>
          <p:cNvPr id="15" name="Ďalej">
            <a:extLst>
              <a:ext uri="{FF2B5EF4-FFF2-40B4-BE49-F238E27FC236}">
                <a16:creationId xmlns:a16="http://schemas.microsoft.com/office/drawing/2014/main" id="{69B2AA47-ADCF-4873-8E04-A8BD8D8839A8}"/>
              </a:ext>
            </a:extLst>
          </p:cNvPr>
          <p:cNvSpPr/>
          <p:nvPr/>
        </p:nvSpPr>
        <p:spPr>
          <a:xfrm>
            <a:off x="10532967" y="6167616"/>
            <a:ext cx="1133249" cy="447882"/>
          </a:xfrm>
          <a:prstGeom prst="rect">
            <a:avLst/>
          </a:prstGeom>
          <a:noFill/>
        </p:spPr>
        <p:txBody>
          <a:bodyPr wrap="square" lIns="77790" tIns="38895" rIns="77790" bIns="38895">
            <a:spAutoFit/>
          </a:bodyPr>
          <a:lstStyle>
            <a:defPPr>
              <a:defRPr lang="sk-SK"/>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a:lstStyle>
          <a:p>
            <a:pPr algn="ctr" defTabSz="1013311"/>
            <a:r>
              <a:rPr lang="sk-SK" sz="2400" spc="43">
                <a:ln w="12700" cap="sq" cmpd="sng">
                  <a:noFill/>
                  <a:prstDash val="solid"/>
                  <a:round/>
                </a:ln>
                <a:solidFill>
                  <a:schemeClr val="bg1"/>
                </a:solidFill>
                <a:effectLst>
                  <a:outerShdw blurRad="50800" dist="38100" dir="2700000" algn="tl" rotWithShape="0">
                    <a:prstClr val="black">
                      <a:alpha val="80000"/>
                    </a:prstClr>
                  </a:outerShdw>
                </a:effectLst>
                <a:latin typeface="Castanet" pitchFamily="2" charset="0"/>
              </a:rPr>
              <a:t>MEHR</a:t>
            </a:r>
          </a:p>
        </p:txBody>
      </p:sp>
      <p:sp>
        <p:nvSpPr>
          <p:cNvPr id="16" name="Pokračovanie">
            <a:hlinkClick r:id="" action="ppaction://hlinkshowjump?jump=lastslide" highlightClick="1"/>
            <a:extLst>
              <a:ext uri="{FF2B5EF4-FFF2-40B4-BE49-F238E27FC236}">
                <a16:creationId xmlns:a16="http://schemas.microsoft.com/office/drawing/2014/main" id="{1F052EFB-BA73-4FC8-A7E4-B97A91E7206D}"/>
              </a:ext>
            </a:extLst>
          </p:cNvPr>
          <p:cNvSpPr/>
          <p:nvPr/>
        </p:nvSpPr>
        <p:spPr>
          <a:xfrm>
            <a:off x="10637498" y="5988242"/>
            <a:ext cx="1028718" cy="489607"/>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62950"/>
            <a:endParaRPr lang="sk-SK" sz="1350">
              <a:solidFill>
                <a:prstClr val="white"/>
              </a:solidFill>
              <a:latin typeface="Calibri" panose="020F0502020204030204"/>
            </a:endParaRPr>
          </a:p>
        </p:txBody>
      </p:sp>
      <p:sp>
        <p:nvSpPr>
          <p:cNvPr id="11" name="Koniec" hidden="1">
            <a:extLst>
              <a:ext uri="{FF2B5EF4-FFF2-40B4-BE49-F238E27FC236}">
                <a16:creationId xmlns:a16="http://schemas.microsoft.com/office/drawing/2014/main" id="{14C7A4C1-F5D3-4065-BB39-29C6D752F7B3}"/>
              </a:ext>
            </a:extLst>
          </p:cNvPr>
          <p:cNvSpPr/>
          <p:nvPr/>
        </p:nvSpPr>
        <p:spPr>
          <a:xfrm>
            <a:off x="10570933" y="6103054"/>
            <a:ext cx="1196750" cy="447855"/>
          </a:xfrm>
          <a:prstGeom prst="rect">
            <a:avLst/>
          </a:prstGeom>
          <a:noFill/>
          <a:effectLst/>
        </p:spPr>
        <p:txBody>
          <a:bodyPr wrap="square" lIns="77763" tIns="38882" rIns="77763" bIns="38882">
            <a:spAutoFit/>
          </a:bodyPr>
          <a:lstStyle>
            <a:defPPr>
              <a:defRPr lang="sk-SK"/>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a:lstStyle>
          <a:p>
            <a:pPr algn="ctr" defTabSz="1012899"/>
            <a:r>
              <a:rPr lang="sk-SK" sz="2400" spc="43">
                <a:ln w="12700" cap="sq" cmpd="sng">
                  <a:noFill/>
                  <a:prstDash val="solid"/>
                  <a:round/>
                </a:ln>
                <a:solidFill>
                  <a:schemeClr val="bg1"/>
                </a:solidFill>
                <a:effectLst>
                  <a:outerShdw blurRad="50800" dist="38100" dir="2700000" algn="tl" rotWithShape="0">
                    <a:prstClr val="black">
                      <a:alpha val="80000"/>
                    </a:prstClr>
                  </a:outerShdw>
                </a:effectLst>
                <a:latin typeface="Castanet" pitchFamily="2" charset="0"/>
              </a:rPr>
              <a:t>ENDE</a:t>
            </a:r>
          </a:p>
        </p:txBody>
      </p:sp>
      <p:sp>
        <p:nvSpPr>
          <p:cNvPr id="12" name="Ukončenie" hidden="1">
            <a:hlinkClick r:id="" action="ppaction://hlinkshowjump?jump=endshow" highlightClick="1"/>
            <a:extLst>
              <a:ext uri="{FF2B5EF4-FFF2-40B4-BE49-F238E27FC236}">
                <a16:creationId xmlns:a16="http://schemas.microsoft.com/office/drawing/2014/main" id="{EC10245E-29B7-4D81-AEEC-9E35C80526B6}"/>
              </a:ext>
            </a:extLst>
          </p:cNvPr>
          <p:cNvSpPr/>
          <p:nvPr/>
        </p:nvSpPr>
        <p:spPr>
          <a:xfrm>
            <a:off x="10570936" y="5923054"/>
            <a:ext cx="1196749" cy="627855"/>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62722"/>
            <a:endParaRPr lang="sk-SK" sz="1349">
              <a:solidFill>
                <a:prstClr val="white"/>
              </a:solidFill>
              <a:latin typeface="Calibri" panose="020F0502020204030204"/>
            </a:endParaRPr>
          </a:p>
        </p:txBody>
      </p:sp>
      <p:pic>
        <p:nvPicPr>
          <p:cNvPr id="14" name="Ruky">
            <a:extLst>
              <a:ext uri="{FF2B5EF4-FFF2-40B4-BE49-F238E27FC236}">
                <a16:creationId xmlns:a16="http://schemas.microsoft.com/office/drawing/2014/main" id="{7BBB0096-B7E8-409F-8AC4-05E1FB076E8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89496" y="647548"/>
            <a:ext cx="5506330" cy="3368038"/>
          </a:xfrm>
          <a:prstGeom prst="rect">
            <a:avLst/>
          </a:prstGeom>
        </p:spPr>
      </p:pic>
    </p:spTree>
    <p:extLst>
      <p:ext uri="{BB962C8B-B14F-4D97-AF65-F5344CB8AC3E}">
        <p14:creationId xmlns:p14="http://schemas.microsoft.com/office/powerpoint/2010/main" val="803706856"/>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1000"/>
                                  </p:stCondLst>
                                  <p:childTnLst>
                                    <p:set>
                                      <p:cBhvr>
                                        <p:cTn id="11" dur="1" fill="hold">
                                          <p:stCondLst>
                                            <p:cond delay="0"/>
                                          </p:stCondLst>
                                        </p:cTn>
                                        <p:tgtEl>
                                          <p:spTgt spid="13"/>
                                        </p:tgtEl>
                                        <p:attrNameLst>
                                          <p:attrName>style.visibility</p:attrName>
                                        </p:attrNameLst>
                                      </p:cBhvr>
                                      <p:to>
                                        <p:strVal val="visible"/>
                                      </p:to>
                                    </p:set>
                                    <p:anim calcmode="lin" valueType="num">
                                      <p:cBhvr>
                                        <p:cTn id="12" dur="1000" fill="hold"/>
                                        <p:tgtEl>
                                          <p:spTgt spid="13"/>
                                        </p:tgtEl>
                                        <p:attrNameLst>
                                          <p:attrName>ppt_w</p:attrName>
                                        </p:attrNameLst>
                                      </p:cBhvr>
                                      <p:tavLst>
                                        <p:tav tm="0">
                                          <p:val>
                                            <p:fltVal val="0"/>
                                          </p:val>
                                        </p:tav>
                                        <p:tav tm="100000">
                                          <p:val>
                                            <p:strVal val="#ppt_w"/>
                                          </p:val>
                                        </p:tav>
                                      </p:tavLst>
                                    </p:anim>
                                    <p:anim calcmode="lin" valueType="num">
                                      <p:cBhvr>
                                        <p:cTn id="13" dur="1000" fill="hold"/>
                                        <p:tgtEl>
                                          <p:spTgt spid="13"/>
                                        </p:tgtEl>
                                        <p:attrNameLst>
                                          <p:attrName>ppt_h</p:attrName>
                                        </p:attrNameLst>
                                      </p:cBhvr>
                                      <p:tavLst>
                                        <p:tav tm="0">
                                          <p:val>
                                            <p:fltVal val="0"/>
                                          </p:val>
                                        </p:tav>
                                        <p:tav tm="100000">
                                          <p:val>
                                            <p:strVal val="#ppt_h"/>
                                          </p:val>
                                        </p:tav>
                                      </p:tavLst>
                                    </p:anim>
                                    <p:animEffect transition="in" filter="fade">
                                      <p:cBhvr>
                                        <p:cTn id="14" dur="1000"/>
                                        <p:tgtEl>
                                          <p:spTgt spid="13"/>
                                        </p:tgtEl>
                                      </p:cBhvr>
                                    </p:animEffect>
                                  </p:childTnLst>
                                </p:cTn>
                              </p:par>
                            </p:childTnLst>
                          </p:cTn>
                        </p:par>
                        <p:par>
                          <p:cTn id="15" fill="hold">
                            <p:stCondLst>
                              <p:cond delay="2000"/>
                            </p:stCondLst>
                            <p:childTnLst>
                              <p:par>
                                <p:cTn id="16" presetID="53" presetClass="entr" presetSubtype="528" fill="hold" grpId="0" nodeType="afterEffect">
                                  <p:stCondLst>
                                    <p:cond delay="500"/>
                                  </p:stCondLst>
                                  <p:childTnLst>
                                    <p:set>
                                      <p:cBhvr>
                                        <p:cTn id="17" dur="1" fill="hold">
                                          <p:stCondLst>
                                            <p:cond delay="0"/>
                                          </p:stCondLst>
                                        </p:cTn>
                                        <p:tgtEl>
                                          <p:spTgt spid="5"/>
                                        </p:tgtEl>
                                        <p:attrNameLst>
                                          <p:attrName>style.visibility</p:attrName>
                                        </p:attrNameLst>
                                      </p:cBhvr>
                                      <p:to>
                                        <p:strVal val="visible"/>
                                      </p:to>
                                    </p:set>
                                    <p:anim calcmode="lin" valueType="num">
                                      <p:cBhvr>
                                        <p:cTn id="18" dur="2500" fill="hold"/>
                                        <p:tgtEl>
                                          <p:spTgt spid="5"/>
                                        </p:tgtEl>
                                        <p:attrNameLst>
                                          <p:attrName>ppt_w</p:attrName>
                                        </p:attrNameLst>
                                      </p:cBhvr>
                                      <p:tavLst>
                                        <p:tav tm="0">
                                          <p:val>
                                            <p:fltVal val="0"/>
                                          </p:val>
                                        </p:tav>
                                        <p:tav tm="100000">
                                          <p:val>
                                            <p:strVal val="#ppt_w"/>
                                          </p:val>
                                        </p:tav>
                                      </p:tavLst>
                                    </p:anim>
                                    <p:anim calcmode="lin" valueType="num">
                                      <p:cBhvr>
                                        <p:cTn id="19" dur="2500" fill="hold"/>
                                        <p:tgtEl>
                                          <p:spTgt spid="5"/>
                                        </p:tgtEl>
                                        <p:attrNameLst>
                                          <p:attrName>ppt_h</p:attrName>
                                        </p:attrNameLst>
                                      </p:cBhvr>
                                      <p:tavLst>
                                        <p:tav tm="0">
                                          <p:val>
                                            <p:fltVal val="0"/>
                                          </p:val>
                                        </p:tav>
                                        <p:tav tm="100000">
                                          <p:val>
                                            <p:strVal val="#ppt_h"/>
                                          </p:val>
                                        </p:tav>
                                      </p:tavLst>
                                    </p:anim>
                                    <p:animEffect transition="in" filter="fade">
                                      <p:cBhvr>
                                        <p:cTn id="20" dur="2500"/>
                                        <p:tgtEl>
                                          <p:spTgt spid="5"/>
                                        </p:tgtEl>
                                      </p:cBhvr>
                                    </p:animEffect>
                                    <p:anim calcmode="lin" valueType="num">
                                      <p:cBhvr>
                                        <p:cTn id="21" dur="2500" fill="hold"/>
                                        <p:tgtEl>
                                          <p:spTgt spid="5"/>
                                        </p:tgtEl>
                                        <p:attrNameLst>
                                          <p:attrName>ppt_x</p:attrName>
                                        </p:attrNameLst>
                                      </p:cBhvr>
                                      <p:tavLst>
                                        <p:tav tm="0">
                                          <p:val>
                                            <p:fltVal val="0.5"/>
                                          </p:val>
                                        </p:tav>
                                        <p:tav tm="100000">
                                          <p:val>
                                            <p:strVal val="#ppt_x"/>
                                          </p:val>
                                        </p:tav>
                                      </p:tavLst>
                                    </p:anim>
                                    <p:anim calcmode="lin" valueType="num">
                                      <p:cBhvr>
                                        <p:cTn id="22" dur="2500" fill="hold"/>
                                        <p:tgtEl>
                                          <p:spTgt spid="5"/>
                                        </p:tgtEl>
                                        <p:attrNameLst>
                                          <p:attrName>ppt_y</p:attrName>
                                        </p:attrNameLst>
                                      </p:cBhvr>
                                      <p:tavLst>
                                        <p:tav tm="0">
                                          <p:val>
                                            <p:fltVal val="0.5"/>
                                          </p:val>
                                        </p:tav>
                                        <p:tav tm="100000">
                                          <p:val>
                                            <p:strVal val="#ppt_y"/>
                                          </p:val>
                                        </p:tav>
                                      </p:tavLst>
                                    </p:anim>
                                  </p:childTnLst>
                                </p:cTn>
                              </p:par>
                            </p:childTnLst>
                          </p:cTn>
                        </p:par>
                        <p:par>
                          <p:cTn id="23" fill="hold">
                            <p:stCondLst>
                              <p:cond delay="5000"/>
                            </p:stCondLst>
                            <p:childTnLst>
                              <p:par>
                                <p:cTn id="24" presetID="42" presetClass="entr" presetSubtype="0" fill="hold" grpId="1" nodeType="afterEffect">
                                  <p:stCondLst>
                                    <p:cond delay="500"/>
                                  </p:stCondLst>
                                  <p:iterate type="lt">
                                    <p:tmPct val="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500"/>
                                        <p:tgtEl>
                                          <p:spTgt spid="8"/>
                                        </p:tgtEl>
                                      </p:cBhvr>
                                    </p:animEffect>
                                    <p:anim calcmode="lin" valueType="num">
                                      <p:cBhvr>
                                        <p:cTn id="27" dur="1500" fill="hold"/>
                                        <p:tgtEl>
                                          <p:spTgt spid="8"/>
                                        </p:tgtEl>
                                        <p:attrNameLst>
                                          <p:attrName>ppt_x</p:attrName>
                                        </p:attrNameLst>
                                      </p:cBhvr>
                                      <p:tavLst>
                                        <p:tav tm="0">
                                          <p:val>
                                            <p:strVal val="#ppt_x"/>
                                          </p:val>
                                        </p:tav>
                                        <p:tav tm="100000">
                                          <p:val>
                                            <p:strVal val="#ppt_x"/>
                                          </p:val>
                                        </p:tav>
                                      </p:tavLst>
                                    </p:anim>
                                    <p:anim calcmode="lin" valueType="num">
                                      <p:cBhvr>
                                        <p:cTn id="28" dur="1500" fill="hold"/>
                                        <p:tgtEl>
                                          <p:spTgt spid="8"/>
                                        </p:tgtEl>
                                        <p:attrNameLst>
                                          <p:attrName>ppt_y</p:attrName>
                                        </p:attrNameLst>
                                      </p:cBhvr>
                                      <p:tavLst>
                                        <p:tav tm="0">
                                          <p:val>
                                            <p:strVal val="#ppt_y+.1"/>
                                          </p:val>
                                        </p:tav>
                                        <p:tav tm="100000">
                                          <p:val>
                                            <p:strVal val="#ppt_y"/>
                                          </p:val>
                                        </p:tav>
                                      </p:tavLst>
                                    </p:anim>
                                  </p:childTnLst>
                                </p:cTn>
                              </p:par>
                            </p:childTnLst>
                          </p:cTn>
                        </p:par>
                        <p:par>
                          <p:cTn id="29" fill="hold">
                            <p:stCondLst>
                              <p:cond delay="7000"/>
                            </p:stCondLst>
                            <p:childTnLst>
                              <p:par>
                                <p:cTn id="30" presetID="34" presetClass="emph" presetSubtype="0" fill="hold" grpId="0" nodeType="afterEffect">
                                  <p:stCondLst>
                                    <p:cond delay="500"/>
                                  </p:stCondLst>
                                  <p:iterate type="lt">
                                    <p:tmPct val="10000"/>
                                  </p:iterate>
                                  <p:childTnLst>
                                    <p:animMotion origin="layout" path="M 8.14759E-7 1.81554E-6 L 0.00529 -0.01634 " pathEditMode="relative" rAng="0" ptsTypes="AA">
                                      <p:cBhvr>
                                        <p:cTn id="31" dur="500" accel="50000" decel="50000" autoRev="1" fill="hold">
                                          <p:stCondLst>
                                            <p:cond delay="0"/>
                                          </p:stCondLst>
                                        </p:cTn>
                                        <p:tgtEl>
                                          <p:spTgt spid="8"/>
                                        </p:tgtEl>
                                        <p:attrNameLst>
                                          <p:attrName>ppt_x</p:attrName>
                                          <p:attrName>ppt_y</p:attrName>
                                        </p:attrNameLst>
                                      </p:cBhvr>
                                      <p:rCtr x="26400" y="-82800"/>
                                    </p:animMotion>
                                    <p:animRot by="1500000">
                                      <p:cBhvr>
                                        <p:cTn id="32" dur="250" fill="hold">
                                          <p:stCondLst>
                                            <p:cond delay="0"/>
                                          </p:stCondLst>
                                        </p:cTn>
                                        <p:tgtEl>
                                          <p:spTgt spid="8"/>
                                        </p:tgtEl>
                                        <p:attrNameLst>
                                          <p:attrName>r</p:attrName>
                                        </p:attrNameLst>
                                      </p:cBhvr>
                                    </p:animRot>
                                    <p:animRot by="-1500000">
                                      <p:cBhvr>
                                        <p:cTn id="33" dur="250" fill="hold">
                                          <p:stCondLst>
                                            <p:cond delay="250"/>
                                          </p:stCondLst>
                                        </p:cTn>
                                        <p:tgtEl>
                                          <p:spTgt spid="8"/>
                                        </p:tgtEl>
                                        <p:attrNameLst>
                                          <p:attrName>r</p:attrName>
                                        </p:attrNameLst>
                                      </p:cBhvr>
                                    </p:animRot>
                                    <p:animRot by="-1500000">
                                      <p:cBhvr>
                                        <p:cTn id="34" dur="250" fill="hold">
                                          <p:stCondLst>
                                            <p:cond delay="500"/>
                                          </p:stCondLst>
                                        </p:cTn>
                                        <p:tgtEl>
                                          <p:spTgt spid="8"/>
                                        </p:tgtEl>
                                        <p:attrNameLst>
                                          <p:attrName>r</p:attrName>
                                        </p:attrNameLst>
                                      </p:cBhvr>
                                    </p:animRot>
                                    <p:animRot by="1500000">
                                      <p:cBhvr>
                                        <p:cTn id="35" dur="250" fill="hold">
                                          <p:stCondLst>
                                            <p:cond delay="750"/>
                                          </p:stCondLst>
                                        </p:cTn>
                                        <p:tgtEl>
                                          <p:spTgt spid="8"/>
                                        </p:tgtEl>
                                        <p:attrNameLst>
                                          <p:attrName>r</p:attrName>
                                        </p:attrNameLst>
                                      </p:cBhvr>
                                    </p:animRot>
                                  </p:childTnLst>
                                </p:cTn>
                              </p:par>
                            </p:childTnLst>
                          </p:cTn>
                        </p:par>
                        <p:par>
                          <p:cTn id="36" fill="hold">
                            <p:stCondLst>
                              <p:cond delay="12800"/>
                            </p:stCondLst>
                            <p:childTnLst>
                              <p:par>
                                <p:cTn id="37" presetID="42" presetClass="entr" presetSubtype="0" fill="hold" grpId="0" nodeType="afterEffect" nodePh="1">
                                  <p:stCondLst>
                                    <p:cond delay="500"/>
                                  </p:stCondLst>
                                  <p:endCondLst>
                                    <p:cond evt="begin" delay="0">
                                      <p:tn val="37"/>
                                    </p:cond>
                                  </p:end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500"/>
                                        <p:tgtEl>
                                          <p:spTgt spid="12"/>
                                        </p:tgtEl>
                                      </p:cBhvr>
                                    </p:animEffect>
                                    <p:anim calcmode="lin" valueType="num">
                                      <p:cBhvr>
                                        <p:cTn id="40" dur="1500" fill="hold"/>
                                        <p:tgtEl>
                                          <p:spTgt spid="12"/>
                                        </p:tgtEl>
                                        <p:attrNameLst>
                                          <p:attrName>ppt_x</p:attrName>
                                        </p:attrNameLst>
                                      </p:cBhvr>
                                      <p:tavLst>
                                        <p:tav tm="0">
                                          <p:val>
                                            <p:strVal val="#ppt_x"/>
                                          </p:val>
                                        </p:tav>
                                        <p:tav tm="100000">
                                          <p:val>
                                            <p:strVal val="#ppt_x"/>
                                          </p:val>
                                        </p:tav>
                                      </p:tavLst>
                                    </p:anim>
                                    <p:anim calcmode="lin" valueType="num">
                                      <p:cBhvr>
                                        <p:cTn id="41" dur="1500" fill="hold"/>
                                        <p:tgtEl>
                                          <p:spTgt spid="12"/>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500"/>
                                  </p:stCondLst>
                                  <p:childTnLst>
                                    <p:set>
                                      <p:cBhvr>
                                        <p:cTn id="43" dur="1" fill="hold">
                                          <p:stCondLst>
                                            <p:cond delay="0"/>
                                          </p:stCondLst>
                                        </p:cTn>
                                        <p:tgtEl>
                                          <p:spTgt spid="11">
                                            <p:txEl>
                                              <p:pRg st="0" end="0"/>
                                            </p:txEl>
                                          </p:spTgt>
                                        </p:tgtEl>
                                        <p:attrNameLst>
                                          <p:attrName>style.visibility</p:attrName>
                                        </p:attrNameLst>
                                      </p:cBhvr>
                                      <p:to>
                                        <p:strVal val="visible"/>
                                      </p:to>
                                    </p:set>
                                    <p:animEffect transition="in" filter="fade">
                                      <p:cBhvr>
                                        <p:cTn id="44" dur="1500"/>
                                        <p:tgtEl>
                                          <p:spTgt spid="11">
                                            <p:txEl>
                                              <p:pRg st="0" end="0"/>
                                            </p:txEl>
                                          </p:spTgt>
                                        </p:tgtEl>
                                      </p:cBhvr>
                                    </p:animEffect>
                                    <p:anim calcmode="lin" valueType="num">
                                      <p:cBhvr>
                                        <p:cTn id="45" dur="15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46" dur="15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par>
                          <p:cTn id="47" fill="hold">
                            <p:stCondLst>
                              <p:cond delay="14800"/>
                            </p:stCondLst>
                            <p:childTnLst>
                              <p:par>
                                <p:cTn id="48" presetID="6" presetClass="emph" presetSubtype="0" repeatCount="50000" accel="25000" decel="25000" autoRev="1" fill="hold" nodeType="afterEffect">
                                  <p:stCondLst>
                                    <p:cond delay="1000"/>
                                  </p:stCondLst>
                                  <p:childTnLst>
                                    <p:animScale>
                                      <p:cBhvr>
                                        <p:cTn id="49" dur="2000" fill="hold"/>
                                        <p:tgtEl>
                                          <p:spTgt spid="11">
                                            <p:txEl>
                                              <p:pRg st="0" end="0"/>
                                            </p:txEl>
                                          </p:spTgt>
                                        </p:tgtEl>
                                      </p:cBhvr>
                                      <p:by x="50000" y="50000"/>
                                    </p:animScale>
                                  </p:childTnLst>
                                </p:cTn>
                              </p:par>
                            </p:childTnLst>
                          </p:cTn>
                        </p:par>
                        <p:par>
                          <p:cTn id="50" fill="hold">
                            <p:stCondLst>
                              <p:cond delay="215800"/>
                            </p:stCondLst>
                            <p:childTnLst>
                              <p:par>
                                <p:cTn id="51" presetID="42" presetClass="entr" presetSubtype="0" fill="hold" grpId="0" nodeType="afterEffect" nodePh="1">
                                  <p:stCondLst>
                                    <p:cond delay="500"/>
                                  </p:stCondLst>
                                  <p:endCondLst>
                                    <p:cond evt="begin" delay="0">
                                      <p:tn val="51"/>
                                    </p:cond>
                                  </p:endCondLst>
                                  <p:childTnLst>
                                    <p:set>
                                      <p:cBhvr>
                                        <p:cTn id="52" dur="1" fill="hold">
                                          <p:stCondLst>
                                            <p:cond delay="0"/>
                                          </p:stCondLst>
                                        </p:cTn>
                                        <p:tgtEl>
                                          <p:spTgt spid="16"/>
                                        </p:tgtEl>
                                        <p:attrNameLst>
                                          <p:attrName>style.visibility</p:attrName>
                                        </p:attrNameLst>
                                      </p:cBhvr>
                                      <p:to>
                                        <p:strVal val="visible"/>
                                      </p:to>
                                    </p:set>
                                    <p:animEffect transition="in" filter="fade">
                                      <p:cBhvr>
                                        <p:cTn id="53" dur="1500"/>
                                        <p:tgtEl>
                                          <p:spTgt spid="16"/>
                                        </p:tgtEl>
                                      </p:cBhvr>
                                    </p:animEffect>
                                    <p:anim calcmode="lin" valueType="num">
                                      <p:cBhvr>
                                        <p:cTn id="54" dur="1500" fill="hold"/>
                                        <p:tgtEl>
                                          <p:spTgt spid="16"/>
                                        </p:tgtEl>
                                        <p:attrNameLst>
                                          <p:attrName>ppt_x</p:attrName>
                                        </p:attrNameLst>
                                      </p:cBhvr>
                                      <p:tavLst>
                                        <p:tav tm="0">
                                          <p:val>
                                            <p:strVal val="#ppt_x"/>
                                          </p:val>
                                        </p:tav>
                                        <p:tav tm="100000">
                                          <p:val>
                                            <p:strVal val="#ppt_x"/>
                                          </p:val>
                                        </p:tav>
                                      </p:tavLst>
                                    </p:anim>
                                    <p:anim calcmode="lin" valueType="num">
                                      <p:cBhvr>
                                        <p:cTn id="55" dur="1500" fill="hold"/>
                                        <p:tgtEl>
                                          <p:spTgt spid="16"/>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500"/>
                                  </p:stCondLst>
                                  <p:childTnLst>
                                    <p:set>
                                      <p:cBhvr>
                                        <p:cTn id="57" dur="1" fill="hold">
                                          <p:stCondLst>
                                            <p:cond delay="0"/>
                                          </p:stCondLst>
                                        </p:cTn>
                                        <p:tgtEl>
                                          <p:spTgt spid="15">
                                            <p:txEl>
                                              <p:pRg st="0" end="0"/>
                                            </p:txEl>
                                          </p:spTgt>
                                        </p:tgtEl>
                                        <p:attrNameLst>
                                          <p:attrName>style.visibility</p:attrName>
                                        </p:attrNameLst>
                                      </p:cBhvr>
                                      <p:to>
                                        <p:strVal val="visible"/>
                                      </p:to>
                                    </p:set>
                                    <p:animEffect transition="in" filter="fade">
                                      <p:cBhvr>
                                        <p:cTn id="58" dur="1500"/>
                                        <p:tgtEl>
                                          <p:spTgt spid="15">
                                            <p:txEl>
                                              <p:pRg st="0" end="0"/>
                                            </p:txEl>
                                          </p:spTgt>
                                        </p:tgtEl>
                                      </p:cBhvr>
                                    </p:animEffect>
                                    <p:anim calcmode="lin" valueType="num">
                                      <p:cBhvr>
                                        <p:cTn id="59" dur="1500" fill="hold"/>
                                        <p:tgtEl>
                                          <p:spTgt spid="15">
                                            <p:txEl>
                                              <p:pRg st="0" end="0"/>
                                            </p:txEl>
                                          </p:spTgt>
                                        </p:tgtEl>
                                        <p:attrNameLst>
                                          <p:attrName>ppt_x</p:attrName>
                                        </p:attrNameLst>
                                      </p:cBhvr>
                                      <p:tavLst>
                                        <p:tav tm="0">
                                          <p:val>
                                            <p:strVal val="#ppt_x"/>
                                          </p:val>
                                        </p:tav>
                                        <p:tav tm="100000">
                                          <p:val>
                                            <p:strVal val="#ppt_x"/>
                                          </p:val>
                                        </p:tav>
                                      </p:tavLst>
                                    </p:anim>
                                    <p:anim calcmode="lin" valueType="num">
                                      <p:cBhvr>
                                        <p:cTn id="60" dur="1500" fill="hold"/>
                                        <p:tgtEl>
                                          <p:spTgt spid="15">
                                            <p:txEl>
                                              <p:pRg st="0" end="0"/>
                                            </p:txEl>
                                          </p:spTgt>
                                        </p:tgtEl>
                                        <p:attrNameLst>
                                          <p:attrName>ppt_y</p:attrName>
                                        </p:attrNameLst>
                                      </p:cBhvr>
                                      <p:tavLst>
                                        <p:tav tm="0">
                                          <p:val>
                                            <p:strVal val="#ppt_y+.1"/>
                                          </p:val>
                                        </p:tav>
                                        <p:tav tm="100000">
                                          <p:val>
                                            <p:strVal val="#ppt_y"/>
                                          </p:val>
                                        </p:tav>
                                      </p:tavLst>
                                    </p:anim>
                                  </p:childTnLst>
                                </p:cTn>
                              </p:par>
                            </p:childTnLst>
                          </p:cTn>
                        </p:par>
                        <p:par>
                          <p:cTn id="61" fill="hold">
                            <p:stCondLst>
                              <p:cond delay="217800"/>
                            </p:stCondLst>
                            <p:childTnLst>
                              <p:par>
                                <p:cTn id="62" presetID="6" presetClass="emph" presetSubtype="0" repeatCount="50000" accel="25000" decel="25000" autoRev="1" fill="hold" grpId="1" nodeType="afterEffect">
                                  <p:stCondLst>
                                    <p:cond delay="1000"/>
                                  </p:stCondLst>
                                  <p:childTnLst>
                                    <p:animScale>
                                      <p:cBhvr>
                                        <p:cTn id="63" dur="2000" fill="hold"/>
                                        <p:tgtEl>
                                          <p:spTgt spid="15">
                                            <p:txEl>
                                              <p:pRg st="0" end="0"/>
                                            </p:txEl>
                                          </p:spTgt>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8" grpId="0"/>
      <p:bldP spid="8" grpId="1"/>
      <p:bldP spid="15" grpId="0" build="allAtOnce"/>
      <p:bldP spid="15" grpId="1" build="allAtOnce"/>
      <p:bldP spid="16" grpId="0"/>
      <p:bldP spid="11" grpId="0" build="allAtOnce"/>
      <p:bldP spid="12"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54583"/>
            <a:ext cx="12606337" cy="236759"/>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4533" tIns="47267" rIns="94533" bIns="47267"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45482" eaLnBrk="1" fontAlgn="base" hangingPunct="1">
              <a:spcBef>
                <a:spcPct val="0"/>
              </a:spcBef>
              <a:spcAft>
                <a:spcPct val="0"/>
              </a:spcAft>
              <a:defRPr/>
            </a:pPr>
            <a:endParaRPr lang="sk-SK" altLang="sk-SK" sz="1876">
              <a:solidFill>
                <a:srgbClr val="000000"/>
              </a:solidFill>
              <a:latin typeface="Arial" pitchFamily="34" charset="0"/>
              <a:ea typeface="MS Gothic" panose="020B0609070205080204" pitchFamily="49" charset="-128"/>
            </a:endParaRPr>
          </a:p>
        </p:txBody>
      </p:sp>
      <p:sp>
        <p:nvSpPr>
          <p:cNvPr id="82947" name="Rectangle 5">
            <a:extLst>
              <a:ext uri="{FF2B5EF4-FFF2-40B4-BE49-F238E27FC236}">
                <a16:creationId xmlns:a16="http://schemas.microsoft.com/office/drawing/2014/main" id="{21BFC997-EB8B-4C74-ADEB-0ED3FF576288}"/>
              </a:ext>
            </a:extLst>
          </p:cNvPr>
          <p:cNvSpPr>
            <a:spLocks noChangeArrowheads="1"/>
          </p:cNvSpPr>
          <p:nvPr/>
        </p:nvSpPr>
        <p:spPr bwMode="auto">
          <a:xfrm>
            <a:off x="1" y="1891342"/>
            <a:ext cx="12606338" cy="5199779"/>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4533" tIns="47267" rIns="94533" bIns="47267"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45482" eaLnBrk="1" fontAlgn="base" hangingPunct="1">
              <a:spcBef>
                <a:spcPct val="0"/>
              </a:spcBef>
              <a:spcAft>
                <a:spcPct val="0"/>
              </a:spcAft>
              <a:defRPr/>
            </a:pPr>
            <a:endParaRPr lang="sk-SK" altLang="sk-SK" sz="1876">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24361" y="242"/>
            <a:ext cx="5043429" cy="161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75423" y="1970264"/>
            <a:ext cx="9455498" cy="2462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4533" tIns="47267" rIns="94533" bIns="47267">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45482" eaLnBrk="1" fontAlgn="base" hangingPunct="1">
              <a:spcBef>
                <a:spcPct val="50000"/>
              </a:spcBef>
              <a:spcAft>
                <a:spcPct val="0"/>
              </a:spcAft>
              <a:defRPr/>
            </a:pPr>
            <a:r>
              <a:rPr lang="es-ES" altLang="sk-SK" sz="6191" b="1">
                <a:solidFill>
                  <a:srgbClr val="000000"/>
                </a:solidFill>
                <a:latin typeface="Kristen ITC" pitchFamily="66" charset="0"/>
                <a:ea typeface="MS Gothic" panose="020B0609070205080204" pitchFamily="49" charset="-128"/>
              </a:rPr>
              <a:t>¿Te ha gustado?</a:t>
            </a:r>
            <a:r>
              <a:rPr lang="es-ES" altLang="sk-SK" sz="4971">
                <a:solidFill>
                  <a:srgbClr val="000000"/>
                </a:solidFill>
                <a:latin typeface="Kristen ITC" pitchFamily="66" charset="0"/>
                <a:ea typeface="MS Gothic" panose="020B0609070205080204" pitchFamily="49" charset="-128"/>
              </a:rPr>
              <a:t> </a:t>
            </a:r>
            <a:br>
              <a:rPr lang="es-ES" altLang="sk-SK" sz="4971">
                <a:solidFill>
                  <a:srgbClr val="000000"/>
                </a:solidFill>
                <a:latin typeface="Kristen ITC" pitchFamily="66" charset="0"/>
                <a:ea typeface="MS Gothic" panose="020B0609070205080204" pitchFamily="49" charset="-128"/>
              </a:rPr>
            </a:br>
            <a:r>
              <a:rPr lang="es-ES" altLang="sk-SK" sz="4596">
                <a:solidFill>
                  <a:srgbClr val="000000"/>
                </a:solidFill>
                <a:latin typeface="Kristen ITC" pitchFamily="66" charset="0"/>
                <a:ea typeface="MS Gothic" panose="020B0609070205080204" pitchFamily="49" charset="-128"/>
              </a:rPr>
              <a:t>Puedes ver más entrando </a:t>
            </a:r>
            <a:br>
              <a:rPr lang="es-ES" altLang="sk-SK" sz="4596">
                <a:solidFill>
                  <a:srgbClr val="000000"/>
                </a:solidFill>
                <a:latin typeface="Kristen ITC" pitchFamily="66" charset="0"/>
                <a:ea typeface="MS Gothic" panose="020B0609070205080204" pitchFamily="49" charset="-128"/>
              </a:rPr>
            </a:br>
            <a:r>
              <a:rPr lang="es-ES" altLang="sk-SK" sz="4596" b="1">
                <a:solidFill>
                  <a:srgbClr val="40F903"/>
                </a:solidFill>
                <a:latin typeface="Kristen ITC" pitchFamily="66" charset="0"/>
                <a:ea typeface="MS Gothic" panose="020B0609070205080204" pitchFamily="49" charset="-128"/>
                <a:hlinkClick r:id="rId2"/>
              </a:rPr>
              <a:t>Aquí</a:t>
            </a:r>
            <a:endParaRPr lang="es-ES" altLang="sk-SK" sz="4596"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80444" y="4856051"/>
            <a:ext cx="2757729" cy="197180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4533" tIns="47267" rIns="94533" bIns="47267">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45482" eaLnBrk="1" fontAlgn="base" hangingPunct="1">
              <a:spcBef>
                <a:spcPct val="50000"/>
              </a:spcBef>
              <a:spcAft>
                <a:spcPct val="0"/>
              </a:spcAft>
              <a:defRPr/>
            </a:pPr>
            <a:r>
              <a:rPr lang="es-ES_tradnl" altLang="sk-SK" sz="1876"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76" b="1">
                <a:solidFill>
                  <a:srgbClr val="0066FF"/>
                </a:solidFill>
                <a:latin typeface="Arial" pitchFamily="34" charset="0"/>
                <a:ea typeface="MS Gothic" panose="020B0609070205080204" pitchFamily="49" charset="-128"/>
              </a:rPr>
              <a:t> </a:t>
            </a:r>
          </a:p>
          <a:p>
            <a:pPr defTabSz="945482" eaLnBrk="1" fontAlgn="base" hangingPunct="1">
              <a:spcBef>
                <a:spcPct val="50000"/>
              </a:spcBef>
              <a:spcAft>
                <a:spcPct val="0"/>
              </a:spcAft>
              <a:defRPr/>
            </a:pPr>
            <a:endParaRPr lang="es-ES" altLang="sk-SK" sz="1876"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98147" y="4486764"/>
            <a:ext cx="2442050" cy="244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38175" y="5098765"/>
            <a:ext cx="1261230" cy="1024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75423" y="3073654"/>
            <a:ext cx="550950" cy="55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75423" y="3624604"/>
            <a:ext cx="550950" cy="55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75423" y="4175554"/>
            <a:ext cx="550950" cy="552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75423" y="4727994"/>
            <a:ext cx="550950" cy="55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a:extLst>
              <a:ext uri="{FF2B5EF4-FFF2-40B4-BE49-F238E27FC236}">
                <a16:creationId xmlns:a16="http://schemas.microsoft.com/office/drawing/2014/main" id="{3D7F23E1-6E88-4F8A-9D9E-D192894DB8B1}"/>
              </a:ext>
            </a:extLst>
          </p:cNvPr>
          <p:cNvSpPr/>
          <p:nvPr/>
        </p:nvSpPr>
        <p:spPr>
          <a:xfrm>
            <a:off x="9395817" y="5624451"/>
            <a:ext cx="2159370" cy="600569"/>
          </a:xfrm>
          <a:prstGeom prst="rect">
            <a:avLst/>
          </a:prstGeom>
          <a:noFill/>
        </p:spPr>
        <p:txBody>
          <a:bodyPr lIns="94440" tIns="47222" rIns="94440" bIns="47222">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944503">
              <a:defRPr/>
            </a:pPr>
            <a:r>
              <a:rPr lang="sk-SK" sz="3283" b="1" spc="52">
                <a:ln w="11430"/>
                <a:solidFill>
                  <a:srgbClr val="0033CC"/>
                </a:solidFill>
                <a:effectLst>
                  <a:outerShdw blurRad="76200" dist="50800" dir="5400000" algn="tl" rotWithShape="0">
                    <a:srgbClr val="000000">
                      <a:alpha val="65000"/>
                    </a:srgbClr>
                  </a:outerShdw>
                </a:effectLst>
                <a:latin typeface="Castanet" pitchFamily="2" charset="0"/>
                <a:ea typeface="MS Gothic" panose="020B0609070205080204" pitchFamily="49" charset="-128"/>
                <a:cs typeface="Arial"/>
              </a:rPr>
              <a:t>F I N</a:t>
            </a:r>
          </a:p>
        </p:txBody>
      </p:sp>
      <p:sp>
        <p:nvSpPr>
          <p:cNvPr id="19" name="Ovál">
            <a:extLst>
              <a:ext uri="{FF2B5EF4-FFF2-40B4-BE49-F238E27FC236}">
                <a16:creationId xmlns:a16="http://schemas.microsoft.com/office/drawing/2014/main" id="{F5914AEA-BD40-4A3B-B139-4556BFE24B08}"/>
              </a:ext>
            </a:extLst>
          </p:cNvPr>
          <p:cNvSpPr/>
          <p:nvPr/>
        </p:nvSpPr>
        <p:spPr>
          <a:xfrm>
            <a:off x="9117746" y="5496434"/>
            <a:ext cx="2716036" cy="860674"/>
          </a:xfrm>
          <a:prstGeom prst="ellipse">
            <a:avLst/>
          </a:prstGeom>
          <a:noFill/>
          <a:ln w="25400" cap="flat" cmpd="sng" algn="ctr">
            <a:solidFill>
              <a:srgbClr val="1F497D">
                <a:lumMod val="40000"/>
                <a:lumOff val="60000"/>
              </a:srgbClr>
            </a:solidFill>
            <a:prstDash val="solid"/>
          </a:ln>
          <a:effectLst/>
        </p:spPr>
        <p:txBody>
          <a:bodyPr lIns="94440" tIns="47222" rIns="94440" bIns="47222" anchor="ctr"/>
          <a:lstStyle/>
          <a:p>
            <a:pPr algn="ctr" defTabSz="944503">
              <a:defRPr/>
            </a:pPr>
            <a:endParaRPr lang="sk-SK" sz="1876" kern="0">
              <a:solidFill>
                <a:prstClr val="white"/>
              </a:solidFill>
              <a:latin typeface="Calibri"/>
              <a:ea typeface="MS Gothic" panose="020B0609070205080204" pitchFamily="49" charset="-128"/>
              <a:cs typeface="Arial"/>
            </a:endParaRPr>
          </a:p>
        </p:txBody>
      </p:sp>
      <p:sp>
        <p:nvSpPr>
          <p:cNvPr id="20" name="Ukončenie">
            <a:hlinkClick r:id="" action="ppaction://hlinkshowjump?jump=endshow" highlightClick="1"/>
            <a:extLst>
              <a:ext uri="{FF2B5EF4-FFF2-40B4-BE49-F238E27FC236}">
                <a16:creationId xmlns:a16="http://schemas.microsoft.com/office/drawing/2014/main" id="{EF18DFF2-6713-4D9E-805D-6FC25A8A6319}"/>
              </a:ext>
            </a:extLst>
          </p:cNvPr>
          <p:cNvSpPr/>
          <p:nvPr/>
        </p:nvSpPr>
        <p:spPr>
          <a:xfrm>
            <a:off x="8997134" y="5331146"/>
            <a:ext cx="2957263" cy="1191244"/>
          </a:xfrm>
          <a:prstGeom prst="actionButtonBlank">
            <a:avLst/>
          </a:prstGeom>
          <a:noFill/>
          <a:ln w="25400" cap="flat" cmpd="sng" algn="ctr">
            <a:noFill/>
            <a:prstDash val="solid"/>
          </a:ln>
          <a:effectLst/>
        </p:spPr>
        <p:txBody>
          <a:bodyPr lIns="94440" tIns="47222" rIns="94440" bIns="47222" anchor="ctr"/>
          <a:lstStyle/>
          <a:p>
            <a:pPr algn="ctr" defTabSz="944503">
              <a:defRPr/>
            </a:pPr>
            <a:endParaRPr lang="sk-SK" sz="1876" kern="0">
              <a:solidFill>
                <a:prstClr val="white"/>
              </a:solidFill>
              <a:latin typeface="Calibri"/>
              <a:ea typeface="MS Gothic" panose="020B0609070205080204" pitchFamily="49" charset="-128"/>
              <a:cs typeface="Arial"/>
            </a:endParaRPr>
          </a:p>
        </p:txBody>
      </p:sp>
    </p:spTree>
  </p:cSld>
  <p:clrMapOvr>
    <a:masterClrMapping/>
  </p:clrMapOvr>
  <mc:AlternateContent xmlns:mc="http://schemas.openxmlformats.org/markup-compatibility/2006">
    <mc:Choice xmlns:p14="http://schemas.microsoft.com/office/powerpoint/2010/main" Requires="p14">
      <p:transition spd="slow" p14:dur="20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100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1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000" fill="hold"/>
                                        <p:tgtEl>
                                          <p:spTgt spid="16"/>
                                        </p:tgtEl>
                                        <p:attrNameLst>
                                          <p:attrName>ppt_w</p:attrName>
                                        </p:attrNameLst>
                                      </p:cBhvr>
                                      <p:tavLst>
                                        <p:tav tm="0">
                                          <p:val>
                                            <p:fltVal val="0"/>
                                          </p:val>
                                        </p:tav>
                                        <p:tav tm="100000">
                                          <p:val>
                                            <p:strVal val="#ppt_w"/>
                                          </p:val>
                                        </p:tav>
                                      </p:tavLst>
                                    </p:anim>
                                    <p:anim calcmode="lin" valueType="num">
                                      <p:cBhvr>
                                        <p:cTn id="12" dur="1000" fill="hold"/>
                                        <p:tgtEl>
                                          <p:spTgt spid="16"/>
                                        </p:tgtEl>
                                        <p:attrNameLst>
                                          <p:attrName>ppt_h</p:attrName>
                                        </p:attrNameLst>
                                      </p:cBhvr>
                                      <p:tavLst>
                                        <p:tav tm="0">
                                          <p:val>
                                            <p:fltVal val="0"/>
                                          </p:val>
                                        </p:tav>
                                        <p:tav tm="100000">
                                          <p:val>
                                            <p:strVal val="#ppt_h"/>
                                          </p:val>
                                        </p:tav>
                                      </p:tavLst>
                                    </p:anim>
                                  </p:childTnLst>
                                </p:cTn>
                              </p:par>
                              <p:par>
                                <p:cTn id="13" presetID="10" presetClass="entr" presetSubtype="0" fill="hold" grpId="0" nodeType="withEffect" nodePh="1">
                                  <p:stCondLst>
                                    <p:cond delay="500"/>
                                  </p:stCondLst>
                                  <p:endCondLst>
                                    <p:cond evt="begin" delay="0">
                                      <p:tn val="13"/>
                                    </p:cond>
                                  </p:endCondLst>
                                  <p:childTnLst>
                                    <p:set>
                                      <p:cBhvr>
                                        <p:cTn id="14" dur="1" fill="hold">
                                          <p:stCondLst>
                                            <p:cond delay="0"/>
                                          </p:stCondLst>
                                        </p:cTn>
                                        <p:tgtEl>
                                          <p:spTgt spid="20"/>
                                        </p:tgtEl>
                                        <p:attrNameLst>
                                          <p:attrName>style.visibility</p:attrName>
                                        </p:attrNameLst>
                                      </p:cBhvr>
                                      <p:to>
                                        <p:strVal val="visible"/>
                                      </p:to>
                                    </p:set>
                                    <p:animEffect transition="in" filter="fade">
                                      <p:cBhvr>
                                        <p:cTn id="15"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Lst>
  </p:timing>
</p:sld>
</file>

<file path=ppt/theme/theme1.xml><?xml version="1.0" encoding="utf-8"?>
<a:theme xmlns:a="http://schemas.openxmlformats.org/drawingml/2006/main" name="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1167</Words>
  <Application>Microsoft Office PowerPoint</Application>
  <PresentationFormat>Vlastná</PresentationFormat>
  <Paragraphs>181</Paragraphs>
  <Slides>59</Slides>
  <Notes>0</Notes>
  <HiddenSlides>0</HiddenSlides>
  <MMClips>0</MMClips>
  <ScaleCrop>false</ScaleCrop>
  <HeadingPairs>
    <vt:vector size="6" baseType="variant">
      <vt:variant>
        <vt:lpstr>Použité písma</vt:lpstr>
      </vt:variant>
      <vt:variant>
        <vt:i4>11</vt:i4>
      </vt:variant>
      <vt:variant>
        <vt:lpstr>Motív</vt:lpstr>
      </vt:variant>
      <vt:variant>
        <vt:i4>2</vt:i4>
      </vt:variant>
      <vt:variant>
        <vt:lpstr>Nadpisy snímok</vt:lpstr>
      </vt:variant>
      <vt:variant>
        <vt:i4>59</vt:i4>
      </vt:variant>
    </vt:vector>
  </HeadingPairs>
  <TitlesOfParts>
    <vt:vector size="72" baseType="lpstr">
      <vt:lpstr>BalloPEEExtBol</vt:lpstr>
      <vt:lpstr>Calibri Light</vt:lpstr>
      <vt:lpstr>Arabia CE</vt:lpstr>
      <vt:lpstr>Castanet</vt:lpstr>
      <vt:lpstr>Brooklyn CE</vt:lpstr>
      <vt:lpstr>EucrosiaUPC</vt:lpstr>
      <vt:lpstr>Calibri</vt:lpstr>
      <vt:lpstr>Wingdings</vt:lpstr>
      <vt:lpstr>Arial</vt:lpstr>
      <vt:lpstr>Kristen ITC</vt:lpstr>
      <vt:lpstr>DokChampa</vt:lpstr>
      <vt:lpstr>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
  <cp:lastModifiedBy/>
  <cp:revision>1</cp:revision>
  <dcterms:created xsi:type="dcterms:W3CDTF">2017-12-03T08:20:41Z</dcterms:created>
  <dcterms:modified xsi:type="dcterms:W3CDTF">2019-07-04T10:24:35Z</dcterms:modified>
</cp:coreProperties>
</file>