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sldIdLst>
    <p:sldId id="256" r:id="rId3"/>
    <p:sldId id="259" r:id="rId4"/>
    <p:sldId id="310" r:id="rId5"/>
    <p:sldId id="311" r:id="rId6"/>
    <p:sldId id="312" r:id="rId7"/>
    <p:sldId id="313" r:id="rId8"/>
    <p:sldId id="309" r:id="rId9"/>
    <p:sldId id="262" r:id="rId10"/>
    <p:sldId id="261" r:id="rId11"/>
    <p:sldId id="263" r:id="rId12"/>
    <p:sldId id="293" r:id="rId13"/>
    <p:sldId id="294" r:id="rId14"/>
    <p:sldId id="295" r:id="rId15"/>
    <p:sldId id="300" r:id="rId16"/>
    <p:sldId id="299" r:id="rId17"/>
    <p:sldId id="297" r:id="rId18"/>
    <p:sldId id="296" r:id="rId19"/>
    <p:sldId id="290" r:id="rId20"/>
    <p:sldId id="268" r:id="rId21"/>
    <p:sldId id="266" r:id="rId22"/>
    <p:sldId id="304" r:id="rId23"/>
    <p:sldId id="267" r:id="rId24"/>
    <p:sldId id="277" r:id="rId25"/>
    <p:sldId id="272" r:id="rId26"/>
    <p:sldId id="273" r:id="rId27"/>
    <p:sldId id="275" r:id="rId28"/>
    <p:sldId id="292" r:id="rId29"/>
    <p:sldId id="302" r:id="rId30"/>
    <p:sldId id="301" r:id="rId31"/>
    <p:sldId id="303" r:id="rId32"/>
    <p:sldId id="286" r:id="rId33"/>
    <p:sldId id="278" r:id="rId34"/>
    <p:sldId id="270" r:id="rId35"/>
    <p:sldId id="306" r:id="rId36"/>
    <p:sldId id="288" r:id="rId37"/>
    <p:sldId id="285" r:id="rId38"/>
    <p:sldId id="258" r:id="rId39"/>
    <p:sldId id="287" r:id="rId40"/>
    <p:sldId id="271" r:id="rId41"/>
    <p:sldId id="307" r:id="rId42"/>
    <p:sldId id="279" r:id="rId43"/>
    <p:sldId id="280" r:id="rId44"/>
    <p:sldId id="260" r:id="rId45"/>
    <p:sldId id="314" r:id="rId46"/>
  </p:sldIdLst>
  <p:sldSz cx="11520488" cy="7091363"/>
  <p:notesSz cx="6858000" cy="9144000"/>
  <p:embeddedFontLst>
    <p:embeddedFont>
      <p:font typeface="MS Gothic" panose="020B0609070205080204" pitchFamily="49" charset="-128"/>
      <p:regular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Arabia CE" pitchFamily="2" charset="0"/>
      <p:regular r:id="rId54"/>
    </p:embeddedFont>
    <p:embeddedFont>
      <p:font typeface="Brooklyn CE" pitchFamily="2" charset="0"/>
      <p:italic r:id="rId55"/>
    </p:embeddedFont>
    <p:embeddedFont>
      <p:font typeface="ArnolBoeDEE" pitchFamily="2" charset="0"/>
      <p:regular r:id="rId56"/>
    </p:embeddedFont>
    <p:embeddedFont>
      <p:font typeface="Kristen ITC" panose="03050502040202030202" pitchFamily="66" charset="0"/>
      <p:regular r:id="rId57"/>
    </p:embeddedFont>
    <p:embeddedFont>
      <p:font typeface="Castanet" pitchFamily="2" charset="0"/>
      <p:regular r:id="rId5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DUdT+aZ6+ZbS9kGlcdbvA==" hashData="llbdThQHKoTp1iLn+IhAPMhLRr0qHBNi8qhFhx7/ccICbTWg7s4NXzc6xARac98hsZBuebURfAtgjHQpY0mSC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D59E"/>
    <a:srgbClr val="F3C79A"/>
    <a:srgbClr val="E2A576"/>
    <a:srgbClr val="6CC5EE"/>
    <a:srgbClr val="966872"/>
    <a:srgbClr val="70C8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46" autoAdjust="0"/>
    <p:restoredTop sz="94660"/>
  </p:normalViewPr>
  <p:slideViewPr>
    <p:cSldViewPr snapToGrid="0">
      <p:cViewPr varScale="1">
        <p:scale>
          <a:sx n="76" d="100"/>
          <a:sy n="76" d="100"/>
        </p:scale>
        <p:origin x="108" y="82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31. 5. 2018</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1094373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31. 5. 2018</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079001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5AFEB2E9-113A-4825-8851-4B1E0C37236E}" type="datetimeFigureOut">
              <a:rPr lang="sk-SK" smtClean="0"/>
              <a:t>31. 5. 2018</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190611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5AFEB2E9-113A-4825-8851-4B1E0C37236E}" type="datetimeFigureOut">
              <a:rPr lang="sk-SK" smtClean="0"/>
              <a:t>31. 5. 2018</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8856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5AFEB2E9-113A-4825-8851-4B1E0C37236E}" type="datetimeFigureOut">
              <a:rPr lang="sk-SK" smtClean="0"/>
              <a:t>31. 5. 2018</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018105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5AFEB2E9-113A-4825-8851-4B1E0C37236E}" type="datetimeFigureOut">
              <a:rPr lang="sk-SK" smtClean="0"/>
              <a:t>31. 5. 2018</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21784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FEB2E9-113A-4825-8851-4B1E0C37236E}" type="datetimeFigureOut">
              <a:rPr lang="sk-SK" smtClean="0"/>
              <a:t>31. 5. 2018</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1583843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5AFEB2E9-113A-4825-8851-4B1E0C37236E}" type="datetimeFigureOut">
              <a:rPr lang="sk-SK" smtClean="0"/>
              <a:t>31. 5. 2018</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790027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5AFEB2E9-113A-4825-8851-4B1E0C37236E}" type="datetimeFigureOut">
              <a:rPr lang="sk-SK" smtClean="0"/>
              <a:t>31. 5. 2018</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75088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31. 5. 2018</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545989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31. 5. 2018</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532260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202920"/>
            <a:ext cx="9792414"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4018443"/>
            <a:ext cx="8064342" cy="1812237"/>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31. 5. 2018</a:t>
            </a:fld>
            <a:endParaRPr lang="es-ES" altLang="sk-SK"/>
          </a:p>
        </p:txBody>
      </p:sp>
    </p:spTree>
    <p:extLst>
      <p:ext uri="{BB962C8B-B14F-4D97-AF65-F5344CB8AC3E}">
        <p14:creationId xmlns:p14="http://schemas.microsoft.com/office/powerpoint/2010/main" val="5680482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654652"/>
            <a:ext cx="10368440"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31. 5. 2018</a:t>
            </a:fld>
            <a:endParaRPr lang="es-ES" altLang="sk-SK"/>
          </a:p>
        </p:txBody>
      </p:sp>
    </p:spTree>
    <p:extLst>
      <p:ext uri="{BB962C8B-B14F-4D97-AF65-F5344CB8AC3E}">
        <p14:creationId xmlns:p14="http://schemas.microsoft.com/office/powerpoint/2010/main" val="1077307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556861"/>
            <a:ext cx="9792414" cy="1408423"/>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3005623"/>
            <a:ext cx="9792414" cy="1551235"/>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31. 5. 2018</a:t>
            </a:fld>
            <a:endParaRPr lang="es-ES" altLang="sk-SK"/>
          </a:p>
        </p:txBody>
      </p:sp>
    </p:spTree>
    <p:extLst>
      <p:ext uri="{BB962C8B-B14F-4D97-AF65-F5344CB8AC3E}">
        <p14:creationId xmlns:p14="http://schemas.microsoft.com/office/powerpoint/2010/main" val="2108394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31. 5. 2018</a:t>
            </a:fld>
            <a:endParaRPr lang="es-ES" altLang="sk-SK"/>
          </a:p>
        </p:txBody>
      </p:sp>
    </p:spTree>
    <p:extLst>
      <p:ext uri="{BB962C8B-B14F-4D97-AF65-F5344CB8AC3E}">
        <p14:creationId xmlns:p14="http://schemas.microsoft.com/office/powerpoint/2010/main" val="625765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587351"/>
            <a:ext cx="5090217"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248884"/>
            <a:ext cx="5090217"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587351"/>
            <a:ext cx="5092216"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248884"/>
            <a:ext cx="5092216"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31. 5. 2018</a:t>
            </a:fld>
            <a:endParaRPr lang="es-ES" altLang="sk-SK"/>
          </a:p>
        </p:txBody>
      </p:sp>
    </p:spTree>
    <p:extLst>
      <p:ext uri="{BB962C8B-B14F-4D97-AF65-F5344CB8AC3E}">
        <p14:creationId xmlns:p14="http://schemas.microsoft.com/office/powerpoint/2010/main" val="4157072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31. 5. 2018</a:t>
            </a:fld>
            <a:endParaRPr lang="es-ES" altLang="sk-SK"/>
          </a:p>
        </p:txBody>
      </p:sp>
    </p:spTree>
    <p:extLst>
      <p:ext uri="{BB962C8B-B14F-4D97-AF65-F5344CB8AC3E}">
        <p14:creationId xmlns:p14="http://schemas.microsoft.com/office/powerpoint/2010/main" val="2381771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31. 5. 2018</a:t>
            </a:fld>
            <a:endParaRPr lang="es-ES" altLang="sk-SK"/>
          </a:p>
        </p:txBody>
      </p:sp>
    </p:spTree>
    <p:extLst>
      <p:ext uri="{BB962C8B-B14F-4D97-AF65-F5344CB8AC3E}">
        <p14:creationId xmlns:p14="http://schemas.microsoft.com/office/powerpoint/2010/main" val="3043031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282345"/>
            <a:ext cx="3790161" cy="1201592"/>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282345"/>
            <a:ext cx="6440272" cy="6052282"/>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483934"/>
            <a:ext cx="3790161" cy="485069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31. 5. 2018</a:t>
            </a:fld>
            <a:endParaRPr lang="es-ES" altLang="sk-SK"/>
          </a:p>
        </p:txBody>
      </p:sp>
    </p:spTree>
    <p:extLst>
      <p:ext uri="{BB962C8B-B14F-4D97-AF65-F5344CB8AC3E}">
        <p14:creationId xmlns:p14="http://schemas.microsoft.com/office/powerpoint/2010/main" val="3406310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4963954"/>
            <a:ext cx="6912293" cy="586023"/>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633630"/>
            <a:ext cx="6912293" cy="4254818"/>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5549980"/>
            <a:ext cx="6912293" cy="832249"/>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31. 5. 2018</a:t>
            </a:fld>
            <a:endParaRPr lang="es-ES" altLang="sk-SK"/>
          </a:p>
        </p:txBody>
      </p:sp>
    </p:spTree>
    <p:extLst>
      <p:ext uri="{BB962C8B-B14F-4D97-AF65-F5344CB8AC3E}">
        <p14:creationId xmlns:p14="http://schemas.microsoft.com/office/powerpoint/2010/main" val="12723904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654652"/>
            <a:ext cx="10368440"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31. 5. 2018</a:t>
            </a:fld>
            <a:endParaRPr lang="es-ES" altLang="sk-SK"/>
          </a:p>
        </p:txBody>
      </p:sp>
    </p:spTree>
    <p:extLst>
      <p:ext uri="{BB962C8B-B14F-4D97-AF65-F5344CB8AC3E}">
        <p14:creationId xmlns:p14="http://schemas.microsoft.com/office/powerpoint/2010/main" val="13293626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283987"/>
            <a:ext cx="2592110"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283987"/>
            <a:ext cx="7584321"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31. 5. 2018</a:t>
            </a:fld>
            <a:endParaRPr lang="es-ES" altLang="sk-SK"/>
          </a:p>
        </p:txBody>
      </p:sp>
    </p:spTree>
    <p:extLst>
      <p:ext uri="{BB962C8B-B14F-4D97-AF65-F5344CB8AC3E}">
        <p14:creationId xmlns:p14="http://schemas.microsoft.com/office/powerpoint/2010/main" val="87296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5AFEB2E9-113A-4825-8851-4B1E0C37236E}" type="datetimeFigureOut">
              <a:rPr lang="sk-SK" smtClean="0"/>
              <a:t>31. 5. 2018</a:t>
            </a:fld>
            <a:endParaRPr lang="sk-SK"/>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EE166C4A-FBEE-4895-9562-8645A00FF4F3}" type="slidenum">
              <a:rPr lang="sk-SK" smtClean="0"/>
              <a:t>‹#›</a:t>
            </a:fld>
            <a:endParaRPr lang="sk-SK"/>
          </a:p>
        </p:txBody>
      </p:sp>
    </p:spTree>
    <p:extLst>
      <p:ext uri="{BB962C8B-B14F-4D97-AF65-F5344CB8AC3E}">
        <p14:creationId xmlns:p14="http://schemas.microsoft.com/office/powerpoint/2010/main" val="38598936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6458475"/>
            <a:ext cx="2688719"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31. 5. 2018</a:t>
            </a:fld>
            <a:endParaRPr lang="es-ES" altLang="sk-SK"/>
          </a:p>
        </p:txBody>
      </p:sp>
    </p:spTree>
    <p:extLst>
      <p:ext uri="{BB962C8B-B14F-4D97-AF65-F5344CB8AC3E}">
        <p14:creationId xmlns:p14="http://schemas.microsoft.com/office/powerpoint/2010/main" val="22567442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slide" Target="slide4.xml"/><Relationship Id="rId18"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9.png"/><Relationship Id="rId17" Type="http://schemas.openxmlformats.org/officeDocument/2006/relationships/slide" Target="slide2.xml"/><Relationship Id="rId2" Type="http://schemas.openxmlformats.org/officeDocument/2006/relationships/audio" Target="../media/audio1.wav"/><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slide" Target="slide5.xml"/><Relationship Id="rId5" Type="http://schemas.openxmlformats.org/officeDocument/2006/relationships/image" Target="../media/image4.png"/><Relationship Id="rId15" Type="http://schemas.openxmlformats.org/officeDocument/2006/relationships/slide" Target="slide3.xml"/><Relationship Id="rId10" Type="http://schemas.openxmlformats.org/officeDocument/2006/relationships/image" Target="../media/image8.png"/><Relationship Id="rId19" Type="http://schemas.openxmlformats.org/officeDocument/2006/relationships/audio" Target="../media/audio1.wav"/><Relationship Id="rId4" Type="http://schemas.openxmlformats.org/officeDocument/2006/relationships/image" Target="../media/image3.jpg"/><Relationship Id="rId9" Type="http://schemas.openxmlformats.org/officeDocument/2006/relationships/slide" Target="slide6.xml"/><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slide" Target="slide4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slide" Target="slide7.xml"/><Relationship Id="rId4" Type="http://schemas.openxmlformats.org/officeDocument/2006/relationships/image" Target="../media/image5.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slide" Target="slide4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slide" Target="slide7.xml"/><Relationship Id="rId4" Type="http://schemas.openxmlformats.org/officeDocument/2006/relationships/image" Target="../media/image5.pn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slide" Target="slide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slide" Target="slide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slide" Target="slide7.xml"/><Relationship Id="rId4" Type="http://schemas.openxmlformats.org/officeDocument/2006/relationships/image" Target="../media/image5.pn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4.png"/><Relationship Id="rId7"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jpg"/><Relationship Id="rId4" Type="http://schemas.openxmlformats.org/officeDocument/2006/relationships/image" Target="../media/image15.jp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1.jpg"/><Relationship Id="rId4" Type="http://schemas.openxmlformats.org/officeDocument/2006/relationships/image" Target="../media/image20.jp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jp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g"/><Relationship Id="rId10" Type="http://schemas.openxmlformats.org/officeDocument/2006/relationships/image" Target="../media/image13.png"/><Relationship Id="rId4" Type="http://schemas.openxmlformats.org/officeDocument/2006/relationships/image" Target="../media/image22.jp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6.jpg"/><Relationship Id="rId4" Type="http://schemas.openxmlformats.org/officeDocument/2006/relationships/image" Target="../media/image25.jp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8.jpg"/><Relationship Id="rId4" Type="http://schemas.openxmlformats.org/officeDocument/2006/relationships/image" Target="../media/image27.jpg"/><Relationship Id="rId9"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0.jpg"/><Relationship Id="rId4" Type="http://schemas.openxmlformats.org/officeDocument/2006/relationships/image" Target="../media/image29.jp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2.jpg"/><Relationship Id="rId4" Type="http://schemas.openxmlformats.org/officeDocument/2006/relationships/image" Target="../media/image31.jpg"/><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4.jpg"/><Relationship Id="rId4" Type="http://schemas.openxmlformats.org/officeDocument/2006/relationships/image" Target="../media/image33.jp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6.jpg"/><Relationship Id="rId4" Type="http://schemas.openxmlformats.org/officeDocument/2006/relationships/image" Target="../media/image35.jpg"/><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8.jpg"/><Relationship Id="rId4" Type="http://schemas.openxmlformats.org/officeDocument/2006/relationships/image" Target="../media/image37.jpg"/><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40.jpg"/><Relationship Id="rId4" Type="http://schemas.openxmlformats.org/officeDocument/2006/relationships/image" Target="../media/image39.jpg"/><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42.jpg"/><Relationship Id="rId4" Type="http://schemas.openxmlformats.org/officeDocument/2006/relationships/image" Target="../media/image41.jpg"/><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44.jpg"/><Relationship Id="rId4" Type="http://schemas.openxmlformats.org/officeDocument/2006/relationships/image" Target="../media/image43.jpg"/><Relationship Id="rId9"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46.jpg"/><Relationship Id="rId4" Type="http://schemas.openxmlformats.org/officeDocument/2006/relationships/image" Target="../media/image45.jpg"/><Relationship Id="rId9"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48.jpg"/><Relationship Id="rId4" Type="http://schemas.openxmlformats.org/officeDocument/2006/relationships/image" Target="../media/image47.jpg"/><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0.jpg"/><Relationship Id="rId4" Type="http://schemas.openxmlformats.org/officeDocument/2006/relationships/image" Target="../media/image49.jpg"/><Relationship Id="rId9"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2.jpg"/><Relationship Id="rId4" Type="http://schemas.openxmlformats.org/officeDocument/2006/relationships/image" Target="../media/image51.jpg"/><Relationship Id="rId9"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4.jpg"/><Relationship Id="rId4" Type="http://schemas.openxmlformats.org/officeDocument/2006/relationships/image" Target="../media/image53.jpg"/><Relationship Id="rId9"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6.jpg"/><Relationship Id="rId4" Type="http://schemas.openxmlformats.org/officeDocument/2006/relationships/image" Target="../media/image55.jpg"/><Relationship Id="rId9"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8.jpg"/><Relationship Id="rId4" Type="http://schemas.openxmlformats.org/officeDocument/2006/relationships/image" Target="../media/image57.jpg"/><Relationship Id="rId9"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60.jpg"/><Relationship Id="rId4" Type="http://schemas.openxmlformats.org/officeDocument/2006/relationships/image" Target="../media/image59.jpg"/><Relationship Id="rId9" Type="http://schemas.openxmlformats.org/officeDocument/2006/relationships/image" Target="../media/image13.png"/></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62.jpg"/><Relationship Id="rId4" Type="http://schemas.openxmlformats.org/officeDocument/2006/relationships/image" Target="../media/image61.jpg"/><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64.jpg"/><Relationship Id="rId4" Type="http://schemas.openxmlformats.org/officeDocument/2006/relationships/image" Target="../media/image63.jpg"/><Relationship Id="rId9" Type="http://schemas.openxmlformats.org/officeDocument/2006/relationships/image" Target="../media/image13.png"/></Relationships>
</file>

<file path=ppt/slides/_rels/slide3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66.jpg"/><Relationship Id="rId4" Type="http://schemas.openxmlformats.org/officeDocument/2006/relationships/image" Target="../media/image65.jpg"/><Relationship Id="rId9"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68.jpg"/><Relationship Id="rId4" Type="http://schemas.openxmlformats.org/officeDocument/2006/relationships/image" Target="../media/image67.jpg"/><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0.jpg"/><Relationship Id="rId4" Type="http://schemas.openxmlformats.org/officeDocument/2006/relationships/image" Target="../media/image69.jpg"/><Relationship Id="rId9" Type="http://schemas.openxmlformats.org/officeDocument/2006/relationships/image" Target="../media/image13.png"/></Relationships>
</file>

<file path=ppt/slides/_rels/slide3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2.jpg"/><Relationship Id="rId4" Type="http://schemas.openxmlformats.org/officeDocument/2006/relationships/image" Target="../media/image71.jpg"/><Relationship Id="rId9" Type="http://schemas.openxmlformats.org/officeDocument/2006/relationships/image" Target="../media/image13.png"/></Relationships>
</file>

<file path=ppt/slides/_rels/slide3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4.jpg"/><Relationship Id="rId4" Type="http://schemas.openxmlformats.org/officeDocument/2006/relationships/image" Target="../media/image73.jpg"/><Relationship Id="rId9" Type="http://schemas.openxmlformats.org/officeDocument/2006/relationships/image" Target="../media/image13.png"/></Relationships>
</file>

<file path=ppt/slides/_rels/slide3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6.jpg"/><Relationship Id="rId4" Type="http://schemas.openxmlformats.org/officeDocument/2006/relationships/image" Target="../media/image75.jpg"/><Relationship Id="rId9"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8.jpg"/><Relationship Id="rId4" Type="http://schemas.openxmlformats.org/officeDocument/2006/relationships/image" Target="../media/image77.jpg"/><Relationship Id="rId9" Type="http://schemas.openxmlformats.org/officeDocument/2006/relationships/image" Target="../media/image13.png"/></Relationships>
</file>

<file path=ppt/slides/_rels/slide3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0.jpg"/><Relationship Id="rId4" Type="http://schemas.openxmlformats.org/officeDocument/2006/relationships/image" Target="../media/image79.jpg"/><Relationship Id="rId9" Type="http://schemas.openxmlformats.org/officeDocument/2006/relationships/image" Target="../media/image13.png"/></Relationships>
</file>

<file path=ppt/slides/_rels/slide3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2.jpeg"/><Relationship Id="rId4" Type="http://schemas.openxmlformats.org/officeDocument/2006/relationships/image" Target="../media/image81.jpg"/><Relationship Id="rId9" Type="http://schemas.openxmlformats.org/officeDocument/2006/relationships/image" Target="../media/image13.png"/></Relationships>
</file>

<file path=ppt/slides/_rels/slide3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4.jpg"/><Relationship Id="rId4" Type="http://schemas.openxmlformats.org/officeDocument/2006/relationships/image" Target="../media/image83.jpg"/><Relationship Id="rId9" Type="http://schemas.openxmlformats.org/officeDocument/2006/relationships/image" Target="../media/image13.png"/></Relationships>
</file>

<file path=ppt/slides/_rels/slide4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6.jpg"/><Relationship Id="rId4" Type="http://schemas.openxmlformats.org/officeDocument/2006/relationships/image" Target="../media/image85.jpg"/><Relationship Id="rId9" Type="http://schemas.openxmlformats.org/officeDocument/2006/relationships/image" Target="../media/image13.png"/></Relationships>
</file>

<file path=ppt/slides/_rels/slide4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8.jpg"/><Relationship Id="rId4" Type="http://schemas.openxmlformats.org/officeDocument/2006/relationships/image" Target="../media/image87.jpg"/><Relationship Id="rId9" Type="http://schemas.openxmlformats.org/officeDocument/2006/relationships/image" Target="../media/image13.png"/></Relationships>
</file>

<file path=ppt/slides/_rels/slide4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90.jpg"/><Relationship Id="rId4" Type="http://schemas.openxmlformats.org/officeDocument/2006/relationships/image" Target="../media/image89.jpg"/><Relationship Id="rId9"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44.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hyperlink" Target="https://vk.com/mispps" TargetMode="External"/><Relationship Id="rId3" Type="http://schemas.openxmlformats.org/officeDocument/2006/relationships/image" Target="../media/image91.png"/><Relationship Id="rId7" Type="http://schemas.openxmlformats.org/officeDocument/2006/relationships/hyperlink" Target="https://www.facebook.com/mispps" TargetMode="External"/><Relationship Id="rId12" Type="http://schemas.openxmlformats.org/officeDocument/2006/relationships/image" Target="../media/image9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3.png"/><Relationship Id="rId11" Type="http://schemas.openxmlformats.org/officeDocument/2006/relationships/hyperlink" Target="https://plus.google.com/+Mispps/" TargetMode="External"/><Relationship Id="rId5" Type="http://schemas.openxmlformats.org/officeDocument/2006/relationships/image" Target="../media/image92.png"/><Relationship Id="rId10" Type="http://schemas.openxmlformats.org/officeDocument/2006/relationships/image" Target="../media/image9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3" name="Nadpis">
            <a:extLst>
              <a:ext uri="{FF2B5EF4-FFF2-40B4-BE49-F238E27FC236}">
                <a16:creationId xmlns:a16="http://schemas.microsoft.com/office/drawing/2014/main" id="{FC75C4F0-E1E3-4064-9138-19B8ACDCF06F}"/>
              </a:ext>
            </a:extLst>
          </p:cNvPr>
          <p:cNvSpPr/>
          <p:nvPr/>
        </p:nvSpPr>
        <p:spPr>
          <a:xfrm>
            <a:off x="2437861" y="724707"/>
            <a:ext cx="5759450" cy="2062103"/>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a:p>
            <a:pPr algn="ctr"/>
            <a:r>
              <a:rPr lang="es-ES"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en el pasado y hoy</a:t>
            </a:r>
            <a:endParaRPr lang="sk"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6" name="Foto">
            <a:extLst>
              <a:ext uri="{FF2B5EF4-FFF2-40B4-BE49-F238E27FC236}">
                <a16:creationId xmlns:a16="http://schemas.microsoft.com/office/drawing/2014/main" id="{450C26F6-8514-4622-ADC1-CC97277BE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567" y="3746212"/>
            <a:ext cx="8593777" cy="2768936"/>
          </a:xfrm>
          <a:prstGeom prst="rect">
            <a:avLst/>
          </a:prstGeom>
          <a:ln w="38100" cmpd="sng">
            <a:solidFill>
              <a:schemeClr val="bg1"/>
            </a:solidFill>
          </a:ln>
          <a:effectLst>
            <a:outerShdw blurRad="152400" dist="63500" dir="2700000" sx="101000" sy="101000" algn="tl" rotWithShape="0">
              <a:prstClr val="black">
                <a:alpha val="70000"/>
              </a:prstClr>
            </a:outerShdw>
          </a:effectLst>
        </p:spPr>
      </p:pic>
      <p:pic>
        <p:nvPicPr>
          <p:cNvPr id="12" name="Erb">
            <a:extLst>
              <a:ext uri="{FF2B5EF4-FFF2-40B4-BE49-F238E27FC236}">
                <a16:creationId xmlns:a16="http://schemas.microsoft.com/office/drawing/2014/main" id="{2E0DEF6C-559F-4BEF-98BC-1484E89007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pic>
        <p:nvPicPr>
          <p:cNvPr id="5" name="Foto H">
            <a:extLst>
              <a:ext uri="{FF2B5EF4-FFF2-40B4-BE49-F238E27FC236}">
                <a16:creationId xmlns:a16="http://schemas.microsoft.com/office/drawing/2014/main" id="{E01479E1-577B-47B0-AC51-29DCD52173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Foto M">
            <a:extLst>
              <a:ext uri="{FF2B5EF4-FFF2-40B4-BE49-F238E27FC236}">
                <a16:creationId xmlns:a16="http://schemas.microsoft.com/office/drawing/2014/main" id="{DF1E9112-254E-4954-B152-9C3CA136CA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9459"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13" name="Kresba">
            <a:extLst>
              <a:ext uri="{FF2B5EF4-FFF2-40B4-BE49-F238E27FC236}">
                <a16:creationId xmlns:a16="http://schemas.microsoft.com/office/drawing/2014/main" id="{B3774FCE-F3BA-4B2B-B727-B16C4244C7F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9570" y="3746212"/>
            <a:ext cx="8593774" cy="2768936"/>
          </a:xfrm>
          <a:prstGeom prst="rect">
            <a:avLst/>
          </a:prstGeom>
          <a:ln w="38100" cmpd="sng">
            <a:solidFill>
              <a:schemeClr val="bg1"/>
            </a:solidFill>
          </a:ln>
          <a:effectLst>
            <a:outerShdw blurRad="152400" dist="63500" dir="2700000" sx="101000" sy="101000" algn="tl" rotWithShape="0">
              <a:prstClr val="black">
                <a:alpha val="70000"/>
              </a:prstClr>
            </a:outerShdw>
          </a:effectLst>
        </p:spPr>
      </p:pic>
      <p:sp>
        <p:nvSpPr>
          <p:cNvPr id="14" name="Autor">
            <a:extLst>
              <a:ext uri="{FF2B5EF4-FFF2-40B4-BE49-F238E27FC236}">
                <a16:creationId xmlns:a16="http://schemas.microsoft.com/office/drawing/2014/main" id="{74336A37-4DDA-4B77-8AA8-1869984EE18F}"/>
              </a:ext>
            </a:extLst>
          </p:cNvPr>
          <p:cNvSpPr txBox="1"/>
          <p:nvPr/>
        </p:nvSpPr>
        <p:spPr>
          <a:xfrm>
            <a:off x="7555299" y="3803798"/>
            <a:ext cx="1404160" cy="307777"/>
          </a:xfrm>
          <a:prstGeom prst="rect">
            <a:avLst/>
          </a:prstGeom>
          <a:noFill/>
        </p:spPr>
        <p:txBody>
          <a:bodyPr wrap="square" rtlCol="0">
            <a:spAutoFit/>
          </a:bodyPr>
          <a:lstStyle/>
          <a:p>
            <a:pPr algn="ctr"/>
            <a:r>
              <a:rPr lang="sk-SK" sz="1400">
                <a:latin typeface="Castanet" pitchFamily="2" charset="0"/>
              </a:rPr>
              <a:t>Slovakia Travel</a:t>
            </a:r>
          </a:p>
        </p:txBody>
      </p:sp>
      <p:pic>
        <p:nvPicPr>
          <p:cNvPr id="10" name="NEM">
            <a:hlinkClick r:id="rId9" action="ppaction://hlinksldjump"/>
            <a:extLst>
              <a:ext uri="{FF2B5EF4-FFF2-40B4-BE49-F238E27FC236}">
                <a16:creationId xmlns:a16="http://schemas.microsoft.com/office/drawing/2014/main" id="{37C1496C-A175-494E-9648-C345FE1C8B8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321892" y="5851309"/>
            <a:ext cx="510256" cy="34016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FRA">
            <a:hlinkClick r:id="rId11" action="ppaction://hlinksldjump"/>
            <a:extLst>
              <a:ext uri="{FF2B5EF4-FFF2-40B4-BE49-F238E27FC236}">
                <a16:creationId xmlns:a16="http://schemas.microsoft.com/office/drawing/2014/main" id="{2EB01422-E003-459D-8ADF-9202E36DE53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321892" y="5440383"/>
            <a:ext cx="510256"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6" name="ŠPA">
            <a:hlinkClick r:id="rId13" action="ppaction://hlinksldjump"/>
            <a:extLst>
              <a:ext uri="{FF2B5EF4-FFF2-40B4-BE49-F238E27FC236}">
                <a16:creationId xmlns:a16="http://schemas.microsoft.com/office/drawing/2014/main" id="{2AE42573-643B-4B24-B73E-256228FD08CD}"/>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321892" y="5029458"/>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7" name="ANG">
            <a:hlinkClick r:id="rId15" action="ppaction://hlinksldjump"/>
            <a:extLst>
              <a:ext uri="{FF2B5EF4-FFF2-40B4-BE49-F238E27FC236}">
                <a16:creationId xmlns:a16="http://schemas.microsoft.com/office/drawing/2014/main" id="{9BAA47F1-81E5-43EB-9BCB-6712AC6EC028}"/>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321892" y="4604884"/>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8" name="SVK">
            <a:hlinkClick r:id="rId17" action="ppaction://hlinksldjump"/>
            <a:extLst>
              <a:ext uri="{FF2B5EF4-FFF2-40B4-BE49-F238E27FC236}">
                <a16:creationId xmlns:a16="http://schemas.microsoft.com/office/drawing/2014/main" id="{CD0DA588-0D10-4571-B4E3-13F4C1447BF5}"/>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0321892" y="4189782"/>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99297451"/>
      </p:ext>
    </p:extLst>
  </p:cSld>
  <p:clrMapOvr>
    <a:masterClrMapping/>
  </p:clrMapOvr>
  <mc:AlternateContent xmlns:mc="http://schemas.openxmlformats.org/markup-compatibility/2006" xmlns:p14="http://schemas.microsoft.com/office/powerpoint/2010/main">
    <mc:Choice Requires="p14">
      <p:transition spd="slow" p14:dur="2000" advClick="0">
        <p:fade/>
        <p:sndAc>
          <p:stSnd loop="1">
            <p:snd r:embed="rId2" name="Pecníkovci - Rodný môj kraj.wav"/>
          </p:stSnd>
        </p:sndAc>
      </p:transition>
    </mc:Choice>
    <mc:Fallback xmlns="">
      <p:transition spd="slow" advClick="0">
        <p:fade/>
        <p:sndAc>
          <p:stSnd loop="1">
            <p:snd r:embed="rId19" name="Pecníkovci - Rodný môj kraj.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2000"/>
                                        <p:tgtEl>
                                          <p:spTgt spid="3">
                                            <p:txEl>
                                              <p:pRg st="1" end="1"/>
                                            </p:txEl>
                                          </p:spTgt>
                                        </p:tgtEl>
                                      </p:cBhvr>
                                    </p:animEffect>
                                  </p:childTnLst>
                                </p:cTn>
                              </p:par>
                            </p:childTnLst>
                          </p:cTn>
                        </p:par>
                        <p:par>
                          <p:cTn id="15" fill="hold">
                            <p:stCondLst>
                              <p:cond delay="3000"/>
                            </p:stCondLst>
                            <p:childTnLst>
                              <p:par>
                                <p:cTn id="16" presetID="53" presetClass="entr" presetSubtype="16" fill="hold" nodeType="afterEffect">
                                  <p:stCondLst>
                                    <p:cond delay="50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500" fill="hold"/>
                                        <p:tgtEl>
                                          <p:spTgt spid="12"/>
                                        </p:tgtEl>
                                        <p:attrNameLst>
                                          <p:attrName>ppt_w</p:attrName>
                                        </p:attrNameLst>
                                      </p:cBhvr>
                                      <p:tavLst>
                                        <p:tav tm="0">
                                          <p:val>
                                            <p:fltVal val="0"/>
                                          </p:val>
                                        </p:tav>
                                        <p:tav tm="100000">
                                          <p:val>
                                            <p:strVal val="#ppt_w"/>
                                          </p:val>
                                        </p:tav>
                                      </p:tavLst>
                                    </p:anim>
                                    <p:anim calcmode="lin" valueType="num">
                                      <p:cBhvr>
                                        <p:cTn id="19" dur="1500" fill="hold"/>
                                        <p:tgtEl>
                                          <p:spTgt spid="12"/>
                                        </p:tgtEl>
                                        <p:attrNameLst>
                                          <p:attrName>ppt_h</p:attrName>
                                        </p:attrNameLst>
                                      </p:cBhvr>
                                      <p:tavLst>
                                        <p:tav tm="0">
                                          <p:val>
                                            <p:fltVal val="0"/>
                                          </p:val>
                                        </p:tav>
                                        <p:tav tm="100000">
                                          <p:val>
                                            <p:strVal val="#ppt_h"/>
                                          </p:val>
                                        </p:tav>
                                      </p:tavLst>
                                    </p:anim>
                                    <p:animEffect transition="in" filter="fade">
                                      <p:cBhvr>
                                        <p:cTn id="20" dur="1500"/>
                                        <p:tgtEl>
                                          <p:spTgt spid="12"/>
                                        </p:tgtEl>
                                      </p:cBhvr>
                                    </p:animEffect>
                                  </p:childTnLst>
                                </p:cTn>
                              </p:par>
                            </p:childTnLst>
                          </p:cTn>
                        </p:par>
                        <p:par>
                          <p:cTn id="21" fill="hold">
                            <p:stCondLst>
                              <p:cond delay="5000"/>
                            </p:stCondLst>
                            <p:childTnLst>
                              <p:par>
                                <p:cTn id="22" presetID="53" presetClass="entr" presetSubtype="16" fill="hold" nodeType="after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p:cTn id="24" dur="1500" fill="hold"/>
                                        <p:tgtEl>
                                          <p:spTgt spid="5"/>
                                        </p:tgtEl>
                                        <p:attrNameLst>
                                          <p:attrName>ppt_w</p:attrName>
                                        </p:attrNameLst>
                                      </p:cBhvr>
                                      <p:tavLst>
                                        <p:tav tm="0">
                                          <p:val>
                                            <p:fltVal val="0"/>
                                          </p:val>
                                        </p:tav>
                                        <p:tav tm="100000">
                                          <p:val>
                                            <p:strVal val="#ppt_w"/>
                                          </p:val>
                                        </p:tav>
                                      </p:tavLst>
                                    </p:anim>
                                    <p:anim calcmode="lin" valueType="num">
                                      <p:cBhvr>
                                        <p:cTn id="25" dur="1500" fill="hold"/>
                                        <p:tgtEl>
                                          <p:spTgt spid="5"/>
                                        </p:tgtEl>
                                        <p:attrNameLst>
                                          <p:attrName>ppt_h</p:attrName>
                                        </p:attrNameLst>
                                      </p:cBhvr>
                                      <p:tavLst>
                                        <p:tav tm="0">
                                          <p:val>
                                            <p:fltVal val="0"/>
                                          </p:val>
                                        </p:tav>
                                        <p:tav tm="100000">
                                          <p:val>
                                            <p:strVal val="#ppt_h"/>
                                          </p:val>
                                        </p:tav>
                                      </p:tavLst>
                                    </p:anim>
                                    <p:animEffect transition="in" filter="fade">
                                      <p:cBhvr>
                                        <p:cTn id="26" dur="1500"/>
                                        <p:tgtEl>
                                          <p:spTgt spid="5"/>
                                        </p:tgtEl>
                                      </p:cBhvr>
                                    </p:animEffect>
                                  </p:childTnLst>
                                </p:cTn>
                              </p:par>
                            </p:childTnLst>
                          </p:cTn>
                        </p:par>
                        <p:par>
                          <p:cTn id="27" fill="hold">
                            <p:stCondLst>
                              <p:cond delay="7000"/>
                            </p:stCondLst>
                            <p:childTnLst>
                              <p:par>
                                <p:cTn id="28" presetID="53" presetClass="entr" presetSubtype="16" fill="hold"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1500" fill="hold"/>
                                        <p:tgtEl>
                                          <p:spTgt spid="11"/>
                                        </p:tgtEl>
                                        <p:attrNameLst>
                                          <p:attrName>ppt_w</p:attrName>
                                        </p:attrNameLst>
                                      </p:cBhvr>
                                      <p:tavLst>
                                        <p:tav tm="0">
                                          <p:val>
                                            <p:fltVal val="0"/>
                                          </p:val>
                                        </p:tav>
                                        <p:tav tm="100000">
                                          <p:val>
                                            <p:strVal val="#ppt_w"/>
                                          </p:val>
                                        </p:tav>
                                      </p:tavLst>
                                    </p:anim>
                                    <p:anim calcmode="lin" valueType="num">
                                      <p:cBhvr>
                                        <p:cTn id="31" dur="1500" fill="hold"/>
                                        <p:tgtEl>
                                          <p:spTgt spid="11"/>
                                        </p:tgtEl>
                                        <p:attrNameLst>
                                          <p:attrName>ppt_h</p:attrName>
                                        </p:attrNameLst>
                                      </p:cBhvr>
                                      <p:tavLst>
                                        <p:tav tm="0">
                                          <p:val>
                                            <p:fltVal val="0"/>
                                          </p:val>
                                        </p:tav>
                                        <p:tav tm="100000">
                                          <p:val>
                                            <p:strVal val="#ppt_h"/>
                                          </p:val>
                                        </p:tav>
                                      </p:tavLst>
                                    </p:anim>
                                    <p:animEffect transition="in" filter="fade">
                                      <p:cBhvr>
                                        <p:cTn id="32" dur="1500"/>
                                        <p:tgtEl>
                                          <p:spTgt spid="11"/>
                                        </p:tgtEl>
                                      </p:cBhvr>
                                    </p:animEffect>
                                  </p:childTnLst>
                                </p:cTn>
                              </p:par>
                              <p:par>
                                <p:cTn id="33" presetID="42" presetClass="path" presetSubtype="0" accel="50000" decel="50000" fill="hold" nodeType="withEffect">
                                  <p:stCondLst>
                                    <p:cond delay="500"/>
                                  </p:stCondLst>
                                  <p:childTnLst>
                                    <p:animMotion origin="layout" path="M 1.52542E-6 -2.35505E-6 L 0.05278 -0.10499 " pathEditMode="relative" rAng="0" ptsTypes="AA">
                                      <p:cBhvr>
                                        <p:cTn id="34" dur="1500" fill="hold"/>
                                        <p:tgtEl>
                                          <p:spTgt spid="11"/>
                                        </p:tgtEl>
                                        <p:attrNameLst>
                                          <p:attrName>ppt_x</p:attrName>
                                          <p:attrName>ppt_y</p:attrName>
                                        </p:attrNameLst>
                                      </p:cBhvr>
                                      <p:rCtr x="2632" y="-5261"/>
                                    </p:animMotion>
                                  </p:childTnLst>
                                </p:cTn>
                              </p:par>
                            </p:childTnLst>
                          </p:cTn>
                        </p:par>
                        <p:par>
                          <p:cTn id="35" fill="hold">
                            <p:stCondLst>
                              <p:cond delay="9000"/>
                            </p:stCondLst>
                            <p:childTnLst>
                              <p:par>
                                <p:cTn id="36" presetID="53" presetClass="entr" presetSubtype="16" fill="hold" nodeType="afterEffect">
                                  <p:stCondLst>
                                    <p:cond delay="2000"/>
                                  </p:stCondLst>
                                  <p:childTnLst>
                                    <p:set>
                                      <p:cBhvr>
                                        <p:cTn id="37" dur="1" fill="hold">
                                          <p:stCondLst>
                                            <p:cond delay="0"/>
                                          </p:stCondLst>
                                        </p:cTn>
                                        <p:tgtEl>
                                          <p:spTgt spid="18"/>
                                        </p:tgtEl>
                                        <p:attrNameLst>
                                          <p:attrName>style.visibility</p:attrName>
                                        </p:attrNameLst>
                                      </p:cBhvr>
                                      <p:to>
                                        <p:strVal val="visible"/>
                                      </p:to>
                                    </p:set>
                                    <p:anim calcmode="lin" valueType="num">
                                      <p:cBhvr>
                                        <p:cTn id="38" dur="2000" fill="hold"/>
                                        <p:tgtEl>
                                          <p:spTgt spid="18"/>
                                        </p:tgtEl>
                                        <p:attrNameLst>
                                          <p:attrName>ppt_w</p:attrName>
                                        </p:attrNameLst>
                                      </p:cBhvr>
                                      <p:tavLst>
                                        <p:tav tm="0">
                                          <p:val>
                                            <p:fltVal val="0"/>
                                          </p:val>
                                        </p:tav>
                                        <p:tav tm="100000">
                                          <p:val>
                                            <p:strVal val="#ppt_w"/>
                                          </p:val>
                                        </p:tav>
                                      </p:tavLst>
                                    </p:anim>
                                    <p:anim calcmode="lin" valueType="num">
                                      <p:cBhvr>
                                        <p:cTn id="39" dur="2000" fill="hold"/>
                                        <p:tgtEl>
                                          <p:spTgt spid="18"/>
                                        </p:tgtEl>
                                        <p:attrNameLst>
                                          <p:attrName>ppt_h</p:attrName>
                                        </p:attrNameLst>
                                      </p:cBhvr>
                                      <p:tavLst>
                                        <p:tav tm="0">
                                          <p:val>
                                            <p:fltVal val="0"/>
                                          </p:val>
                                        </p:tav>
                                        <p:tav tm="100000">
                                          <p:val>
                                            <p:strVal val="#ppt_h"/>
                                          </p:val>
                                        </p:tav>
                                      </p:tavLst>
                                    </p:anim>
                                    <p:animEffect transition="in" filter="fade">
                                      <p:cBhvr>
                                        <p:cTn id="40" dur="2000"/>
                                        <p:tgtEl>
                                          <p:spTgt spid="18"/>
                                        </p:tgtEl>
                                      </p:cBhvr>
                                    </p:animEffect>
                                  </p:childTnLst>
                                </p:cTn>
                              </p:par>
                              <p:par>
                                <p:cTn id="41" presetID="53" presetClass="entr" presetSubtype="16" fill="hold" nodeType="withEffect">
                                  <p:stCondLst>
                                    <p:cond delay="2000"/>
                                  </p:stCondLst>
                                  <p:childTnLst>
                                    <p:set>
                                      <p:cBhvr>
                                        <p:cTn id="42" dur="1" fill="hold">
                                          <p:stCondLst>
                                            <p:cond delay="0"/>
                                          </p:stCondLst>
                                        </p:cTn>
                                        <p:tgtEl>
                                          <p:spTgt spid="17"/>
                                        </p:tgtEl>
                                        <p:attrNameLst>
                                          <p:attrName>style.visibility</p:attrName>
                                        </p:attrNameLst>
                                      </p:cBhvr>
                                      <p:to>
                                        <p:strVal val="visible"/>
                                      </p:to>
                                    </p:set>
                                    <p:anim calcmode="lin" valueType="num">
                                      <p:cBhvr>
                                        <p:cTn id="43" dur="2000" fill="hold"/>
                                        <p:tgtEl>
                                          <p:spTgt spid="17"/>
                                        </p:tgtEl>
                                        <p:attrNameLst>
                                          <p:attrName>ppt_w</p:attrName>
                                        </p:attrNameLst>
                                      </p:cBhvr>
                                      <p:tavLst>
                                        <p:tav tm="0">
                                          <p:val>
                                            <p:fltVal val="0"/>
                                          </p:val>
                                        </p:tav>
                                        <p:tav tm="100000">
                                          <p:val>
                                            <p:strVal val="#ppt_w"/>
                                          </p:val>
                                        </p:tav>
                                      </p:tavLst>
                                    </p:anim>
                                    <p:anim calcmode="lin" valueType="num">
                                      <p:cBhvr>
                                        <p:cTn id="44" dur="2000" fill="hold"/>
                                        <p:tgtEl>
                                          <p:spTgt spid="17"/>
                                        </p:tgtEl>
                                        <p:attrNameLst>
                                          <p:attrName>ppt_h</p:attrName>
                                        </p:attrNameLst>
                                      </p:cBhvr>
                                      <p:tavLst>
                                        <p:tav tm="0">
                                          <p:val>
                                            <p:fltVal val="0"/>
                                          </p:val>
                                        </p:tav>
                                        <p:tav tm="100000">
                                          <p:val>
                                            <p:strVal val="#ppt_h"/>
                                          </p:val>
                                        </p:tav>
                                      </p:tavLst>
                                    </p:anim>
                                    <p:animEffect transition="in" filter="fade">
                                      <p:cBhvr>
                                        <p:cTn id="45" dur="2000"/>
                                        <p:tgtEl>
                                          <p:spTgt spid="17"/>
                                        </p:tgtEl>
                                      </p:cBhvr>
                                    </p:animEffect>
                                  </p:childTnLst>
                                </p:cTn>
                              </p:par>
                              <p:par>
                                <p:cTn id="46" presetID="53" presetClass="entr" presetSubtype="16" fill="hold" nodeType="withEffect">
                                  <p:stCondLst>
                                    <p:cond delay="200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000" fill="hold"/>
                                        <p:tgtEl>
                                          <p:spTgt spid="16"/>
                                        </p:tgtEl>
                                        <p:attrNameLst>
                                          <p:attrName>ppt_w</p:attrName>
                                        </p:attrNameLst>
                                      </p:cBhvr>
                                      <p:tavLst>
                                        <p:tav tm="0">
                                          <p:val>
                                            <p:fltVal val="0"/>
                                          </p:val>
                                        </p:tav>
                                        <p:tav tm="100000">
                                          <p:val>
                                            <p:strVal val="#ppt_w"/>
                                          </p:val>
                                        </p:tav>
                                      </p:tavLst>
                                    </p:anim>
                                    <p:anim calcmode="lin" valueType="num">
                                      <p:cBhvr>
                                        <p:cTn id="49" dur="2000" fill="hold"/>
                                        <p:tgtEl>
                                          <p:spTgt spid="16"/>
                                        </p:tgtEl>
                                        <p:attrNameLst>
                                          <p:attrName>ppt_h</p:attrName>
                                        </p:attrNameLst>
                                      </p:cBhvr>
                                      <p:tavLst>
                                        <p:tav tm="0">
                                          <p:val>
                                            <p:fltVal val="0"/>
                                          </p:val>
                                        </p:tav>
                                        <p:tav tm="100000">
                                          <p:val>
                                            <p:strVal val="#ppt_h"/>
                                          </p:val>
                                        </p:tav>
                                      </p:tavLst>
                                    </p:anim>
                                    <p:animEffect transition="in" filter="fade">
                                      <p:cBhvr>
                                        <p:cTn id="50" dur="2000"/>
                                        <p:tgtEl>
                                          <p:spTgt spid="16"/>
                                        </p:tgtEl>
                                      </p:cBhvr>
                                    </p:animEffect>
                                  </p:childTnLst>
                                </p:cTn>
                              </p:par>
                              <p:par>
                                <p:cTn id="51" presetID="53" presetClass="entr" presetSubtype="16" fill="hold" nodeType="withEffect">
                                  <p:stCondLst>
                                    <p:cond delay="200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animEffect transition="in" filter="fade">
                                      <p:cBhvr>
                                        <p:cTn id="55" dur="2000"/>
                                        <p:tgtEl>
                                          <p:spTgt spid="15"/>
                                        </p:tgtEl>
                                      </p:cBhvr>
                                    </p:animEffect>
                                  </p:childTnLst>
                                </p:cTn>
                              </p:par>
                              <p:par>
                                <p:cTn id="56" presetID="53" presetClass="entr" presetSubtype="16" fill="hold" nodeType="withEffect">
                                  <p:stCondLst>
                                    <p:cond delay="2000"/>
                                  </p:stCondLst>
                                  <p:childTnLst>
                                    <p:set>
                                      <p:cBhvr>
                                        <p:cTn id="57" dur="1" fill="hold">
                                          <p:stCondLst>
                                            <p:cond delay="0"/>
                                          </p:stCondLst>
                                        </p:cTn>
                                        <p:tgtEl>
                                          <p:spTgt spid="10"/>
                                        </p:tgtEl>
                                        <p:attrNameLst>
                                          <p:attrName>style.visibility</p:attrName>
                                        </p:attrNameLst>
                                      </p:cBhvr>
                                      <p:to>
                                        <p:strVal val="visible"/>
                                      </p:to>
                                    </p:set>
                                    <p:anim calcmode="lin" valueType="num">
                                      <p:cBhvr>
                                        <p:cTn id="58" dur="2000" fill="hold"/>
                                        <p:tgtEl>
                                          <p:spTgt spid="10"/>
                                        </p:tgtEl>
                                        <p:attrNameLst>
                                          <p:attrName>ppt_w</p:attrName>
                                        </p:attrNameLst>
                                      </p:cBhvr>
                                      <p:tavLst>
                                        <p:tav tm="0">
                                          <p:val>
                                            <p:fltVal val="0"/>
                                          </p:val>
                                        </p:tav>
                                        <p:tav tm="100000">
                                          <p:val>
                                            <p:strVal val="#ppt_w"/>
                                          </p:val>
                                        </p:tav>
                                      </p:tavLst>
                                    </p:anim>
                                    <p:anim calcmode="lin" valueType="num">
                                      <p:cBhvr>
                                        <p:cTn id="59" dur="2000" fill="hold"/>
                                        <p:tgtEl>
                                          <p:spTgt spid="10"/>
                                        </p:tgtEl>
                                        <p:attrNameLst>
                                          <p:attrName>ppt_h</p:attrName>
                                        </p:attrNameLst>
                                      </p:cBhvr>
                                      <p:tavLst>
                                        <p:tav tm="0">
                                          <p:val>
                                            <p:fltVal val="0"/>
                                          </p:val>
                                        </p:tav>
                                        <p:tav tm="100000">
                                          <p:val>
                                            <p:strVal val="#ppt_h"/>
                                          </p:val>
                                        </p:tav>
                                      </p:tavLst>
                                    </p:anim>
                                    <p:animEffect transition="in" filter="fade">
                                      <p:cBhvr>
                                        <p:cTn id="60" dur="2000"/>
                                        <p:tgtEl>
                                          <p:spTgt spid="10"/>
                                        </p:tgtEl>
                                      </p:cBhvr>
                                    </p:animEffect>
                                  </p:childTnLst>
                                </p:cTn>
                              </p:par>
                            </p:childTnLst>
                          </p:cTn>
                        </p:par>
                        <p:par>
                          <p:cTn id="61" fill="hold">
                            <p:stCondLst>
                              <p:cond delay="13000"/>
                            </p:stCondLst>
                            <p:childTnLst>
                              <p:par>
                                <p:cTn id="62" presetID="6" presetClass="emph" presetSubtype="0" repeatCount="50000" accel="40000" decel="40000" autoRev="1" fill="remove" nodeType="afterEffect">
                                  <p:stCondLst>
                                    <p:cond delay="500"/>
                                  </p:stCondLst>
                                  <p:childTnLst>
                                    <p:animScale>
                                      <p:cBhvr>
                                        <p:cTn id="63" dur="2000" fill="hold"/>
                                        <p:tgtEl>
                                          <p:spTgt spid="18"/>
                                        </p:tgtEl>
                                      </p:cBhvr>
                                      <p:by x="50000" y="50000"/>
                                    </p:animScale>
                                  </p:childTnLst>
                                </p:cTn>
                              </p:par>
                              <p:par>
                                <p:cTn id="64" presetID="6" presetClass="emph" presetSubtype="0" repeatCount="50000" accel="40000" decel="40000" autoRev="1" fill="remove" nodeType="withEffect">
                                  <p:stCondLst>
                                    <p:cond delay="750"/>
                                  </p:stCondLst>
                                  <p:childTnLst>
                                    <p:animScale>
                                      <p:cBhvr>
                                        <p:cTn id="65" dur="2000" fill="hold"/>
                                        <p:tgtEl>
                                          <p:spTgt spid="17"/>
                                        </p:tgtEl>
                                      </p:cBhvr>
                                      <p:by x="50000" y="50000"/>
                                    </p:animScale>
                                  </p:childTnLst>
                                </p:cTn>
                              </p:par>
                              <p:par>
                                <p:cTn id="66" presetID="6" presetClass="emph" presetSubtype="0" repeatCount="50000" accel="40000" decel="40000" autoRev="1" fill="remove" nodeType="withEffect">
                                  <p:stCondLst>
                                    <p:cond delay="1000"/>
                                  </p:stCondLst>
                                  <p:childTnLst>
                                    <p:animScale>
                                      <p:cBhvr>
                                        <p:cTn id="67" dur="2000" fill="hold"/>
                                        <p:tgtEl>
                                          <p:spTgt spid="16"/>
                                        </p:tgtEl>
                                      </p:cBhvr>
                                      <p:by x="50000" y="50000"/>
                                    </p:animScale>
                                  </p:childTnLst>
                                </p:cTn>
                              </p:par>
                              <p:par>
                                <p:cTn id="68" presetID="6" presetClass="emph" presetSubtype="0" repeatCount="50000" accel="40000" decel="40000" autoRev="1" fill="remove" nodeType="withEffect">
                                  <p:stCondLst>
                                    <p:cond delay="1250"/>
                                  </p:stCondLst>
                                  <p:childTnLst>
                                    <p:animScale>
                                      <p:cBhvr>
                                        <p:cTn id="69" dur="2000" fill="hold"/>
                                        <p:tgtEl>
                                          <p:spTgt spid="15"/>
                                        </p:tgtEl>
                                      </p:cBhvr>
                                      <p:by x="50000" y="50000"/>
                                    </p:animScale>
                                  </p:childTnLst>
                                </p:cTn>
                              </p:par>
                              <p:par>
                                <p:cTn id="70" presetID="6" presetClass="emph" presetSubtype="0" repeatCount="50000" accel="40000" decel="40000" autoRev="1" fill="remove" nodeType="withEffect">
                                  <p:stCondLst>
                                    <p:cond delay="1500"/>
                                  </p:stCondLst>
                                  <p:childTnLst>
                                    <p:animScale>
                                      <p:cBhvr>
                                        <p:cTn id="71" dur="2000" fill="hold"/>
                                        <p:tgtEl>
                                          <p:spTgt spid="10"/>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a:extLst>
              <a:ext uri="{FF2B5EF4-FFF2-40B4-BE49-F238E27FC236}">
                <a16:creationId xmlns:a16="http://schemas.microsoft.com/office/drawing/2014/main" id="{C554E658-5237-4916-B5D3-E1F9CCE43658}"/>
              </a:ext>
            </a:extLst>
          </p:cNvPr>
          <p:cNvSpPr txBox="1"/>
          <p:nvPr/>
        </p:nvSpPr>
        <p:spPr>
          <a:xfrm>
            <a:off x="543809" y="2873204"/>
            <a:ext cx="10432869" cy="3493264"/>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P</a:t>
            </a:r>
            <a:r>
              <a:rPr lang="sk-SK">
                <a:latin typeface="Castanet" pitchFamily="2" charset="0"/>
              </a:rPr>
              <a:t>rvé stopy osídlenia na území Bardejova sú zo staršej doby kamennej. </a:t>
            </a:r>
            <a:r>
              <a:rPr lang="pl-PL">
                <a:latin typeface="Castanet" pitchFamily="2" charset="0"/>
              </a:rPr>
              <a:t>Najstaršia dochovaná písomná správa pochádza z roku 1241. </a:t>
            </a:r>
            <a:r>
              <a:rPr lang="sk-SK">
                <a:latin typeface="Castanet" pitchFamily="2" charset="0"/>
              </a:rPr>
              <a:t>V roku 1376 kráľ Ľudovít I. povýšil Bardejov na slobodné kráľovské mesto.</a:t>
            </a:r>
          </a:p>
          <a:p>
            <a:pPr algn="just"/>
            <a:r>
              <a:rPr lang="sk-SK">
                <a:latin typeface="Castanet" pitchFamily="2" charset="0"/>
              </a:rPr>
              <a:t>     Najvzácnejšou zo stredovekých stavieb je bazilika svätého Egídia. K vzácnym pamiatkam patrí aj mestská radnica. Osobitnú pozornosť upúta obdĺžnikové námestie lemované z troch strán meštianskymi domami.</a:t>
            </a:r>
          </a:p>
          <a:p>
            <a:pPr algn="just"/>
            <a:r>
              <a:rPr lang="sk-SK">
                <a:latin typeface="Castanet" pitchFamily="2" charset="0"/>
              </a:rPr>
              <a:t>     V roku 1950 bol Bardejov vyhlásený za mestskú pamiatkovú rezerváciu a bola zahájená intenzívna obnova kultúrneho dedičstva. V roku 1986 bola mestu za záchranu pamiatok udelená Európska cena - zlatá medaila. Bardejov bol zapísaný medzi lokality Svetového dedičstva UNESCO v roku 2000.</a:t>
            </a:r>
          </a:p>
          <a:p>
            <a:pPr algn="just"/>
            <a:r>
              <a:rPr lang="sk-SK">
                <a:latin typeface="Castanet" pitchFamily="2" charset="0"/>
              </a:rPr>
              <a:t>     Dnes je Bardejov 35-tisícové</a:t>
            </a:r>
            <a:r>
              <a:rPr lang="sk">
                <a:latin typeface="Castanet" pitchFamily="2" charset="0"/>
              </a:rPr>
              <a:t> </a:t>
            </a:r>
            <a:r>
              <a:rPr lang="en-US">
                <a:latin typeface="Castanet" pitchFamily="2" charset="0"/>
              </a:rPr>
              <a:t>administratívne centrum horného Šariša</a:t>
            </a:r>
            <a:r>
              <a:rPr lang="sk-SK">
                <a:latin typeface="Castanet" pitchFamily="2" charset="0"/>
              </a:rPr>
              <a:t>. Je</a:t>
            </a:r>
            <a:r>
              <a:rPr lang="en-US">
                <a:latin typeface="Castanet" pitchFamily="2" charset="0"/>
              </a:rPr>
              <a:t> stredisko</a:t>
            </a:r>
            <a:r>
              <a:rPr lang="sk-SK">
                <a:latin typeface="Castanet" pitchFamily="2" charset="0"/>
              </a:rPr>
              <a:t>m</a:t>
            </a:r>
            <a:r>
              <a:rPr lang="en-US">
                <a:latin typeface="Castanet" pitchFamily="2" charset="0"/>
              </a:rPr>
              <a:t> priemyslu, kultúry a športu</a:t>
            </a:r>
            <a:r>
              <a:rPr lang="sk-SK">
                <a:latin typeface="Castanet" pitchFamily="2" charset="0"/>
              </a:rPr>
              <a:t>.</a:t>
            </a:r>
          </a:p>
          <a:p>
            <a:pPr algn="just"/>
            <a:endParaRPr lang="sk-SK" sz="1200">
              <a:latin typeface="Castanet" pitchFamily="2" charset="0"/>
            </a:endParaRPr>
          </a:p>
          <a:p>
            <a:pPr algn="just"/>
            <a:r>
              <a:rPr lang="sk-SK">
                <a:latin typeface="Castanet" pitchFamily="2" charset="0"/>
              </a:rPr>
              <a:t>                                                                                 </a:t>
            </a:r>
            <a:r>
              <a:rPr lang="sk-SK" b="1">
                <a:solidFill>
                  <a:schemeClr val="tx1">
                    <a:lumMod val="75000"/>
                    <a:lumOff val="25000"/>
                  </a:schemeClr>
                </a:solidFill>
              </a:rPr>
              <a:t>Wikipedia</a:t>
            </a: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
        <p:nvSpPr>
          <p:cNvPr id="23" name="Kruh">
            <a:extLst>
              <a:ext uri="{FF2B5EF4-FFF2-40B4-BE49-F238E27FC236}">
                <a16:creationId xmlns:a16="http://schemas.microsoft.com/office/drawing/2014/main" id="{C8856ABB-0367-4811-8CC3-F2920BD41CF9}"/>
              </a:ext>
            </a:extLst>
          </p:cNvPr>
          <p:cNvSpPr/>
          <p:nvPr/>
        </p:nvSpPr>
        <p:spPr>
          <a:xfrm>
            <a:off x="10734583" y="6313259"/>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Vpred">
            <a:hlinkClick r:id="rId5" action="ppaction://hlinksldjump"/>
            <a:extLst>
              <a:ext uri="{FF2B5EF4-FFF2-40B4-BE49-F238E27FC236}">
                <a16:creationId xmlns:a16="http://schemas.microsoft.com/office/drawing/2014/main" id="{E961B6E9-C311-4C5C-903F-9724F1B781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0792505" y="6445665"/>
            <a:ext cx="344547" cy="200176"/>
          </a:xfrm>
          <a:prstGeom prst="rect">
            <a:avLst/>
          </a:prstGeom>
        </p:spPr>
      </p:pic>
      <p:pic>
        <p:nvPicPr>
          <p:cNvPr id="25" name="SVK">
            <a:hlinkClick r:id="rId7" action="ppaction://hlinksldjump"/>
            <a:extLst>
              <a:ext uri="{FF2B5EF4-FFF2-40B4-BE49-F238E27FC236}">
                <a16:creationId xmlns:a16="http://schemas.microsoft.com/office/drawing/2014/main" id="{04BC9BFE-1769-4D07-8BE3-4AD238308C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20000" y="72000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6" name="Foto M">
            <a:extLst>
              <a:ext uri="{FF2B5EF4-FFF2-40B4-BE49-F238E27FC236}">
                <a16:creationId xmlns:a16="http://schemas.microsoft.com/office/drawing/2014/main" id="{CC9B3A94-4D2A-40C7-A828-895B6D95540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05380828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9">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8950"/>
                            </p:stCondLst>
                            <p:childTnLst>
                              <p:par>
                                <p:cTn id="10" presetID="23" presetClass="entr" presetSubtype="272" fill="hold" nodeType="afterEffect">
                                  <p:stCondLst>
                                    <p:cond delay="0"/>
                                  </p:stCondLst>
                                  <p:iterate type="lt">
                                    <p:tmPct val="10000"/>
                                  </p:iterate>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strVal val="2/3*#ppt_w"/>
                                          </p:val>
                                        </p:tav>
                                        <p:tav tm="100000">
                                          <p:val>
                                            <p:strVal val="#ppt_w"/>
                                          </p:val>
                                        </p:tav>
                                      </p:tavLst>
                                    </p:anim>
                                    <p:anim calcmode="lin" valueType="num">
                                      <p:cBhvr>
                                        <p:cTn id="13" dur="500" fill="hold"/>
                                        <p:tgtEl>
                                          <p:spTgt spid="9">
                                            <p:txEl>
                                              <p:pRg st="1" end="1"/>
                                            </p:txEl>
                                          </p:spTgt>
                                        </p:tgtEl>
                                        <p:attrNameLst>
                                          <p:attrName>ppt_h</p:attrName>
                                        </p:attrNameLst>
                                      </p:cBhvr>
                                      <p:tavLst>
                                        <p:tav tm="0">
                                          <p:val>
                                            <p:strVal val="2/3*#ppt_h"/>
                                          </p:val>
                                        </p:tav>
                                        <p:tav tm="100000">
                                          <p:val>
                                            <p:strVal val="#ppt_h"/>
                                          </p:val>
                                        </p:tav>
                                      </p:tavLst>
                                    </p:anim>
                                  </p:childTnLst>
                                </p:cTn>
                              </p:par>
                            </p:childTnLst>
                          </p:cTn>
                        </p:par>
                        <p:par>
                          <p:cTn id="14" fill="hold">
                            <p:stCondLst>
                              <p:cond delay="18200"/>
                            </p:stCondLst>
                            <p:childTnLst>
                              <p:par>
                                <p:cTn id="15" presetID="23" presetClass="entr" presetSubtype="272" fill="hold" nodeType="afterEffect">
                                  <p:stCondLst>
                                    <p:cond delay="0"/>
                                  </p:stCondLst>
                                  <p:iterate type="lt">
                                    <p:tmPct val="10000"/>
                                  </p:iterate>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strVal val="2/3*#ppt_w"/>
                                          </p:val>
                                        </p:tav>
                                        <p:tav tm="100000">
                                          <p:val>
                                            <p:strVal val="#ppt_w"/>
                                          </p:val>
                                        </p:tav>
                                      </p:tavLst>
                                    </p:anim>
                                    <p:anim calcmode="lin" valueType="num">
                                      <p:cBhvr>
                                        <p:cTn id="18" dur="500" fill="hold"/>
                                        <p:tgtEl>
                                          <p:spTgt spid="9">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30750"/>
                            </p:stCondLst>
                            <p:childTnLst>
                              <p:par>
                                <p:cTn id="20" presetID="23" presetClass="entr" presetSubtype="272" fill="hold" nodeType="afterEffect">
                                  <p:stCondLst>
                                    <p:cond delay="0"/>
                                  </p:stCondLst>
                                  <p:iterate type="lt">
                                    <p:tmPct val="10000"/>
                                  </p:iterate>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strVal val="2/3*#ppt_w"/>
                                          </p:val>
                                        </p:tav>
                                        <p:tav tm="100000">
                                          <p:val>
                                            <p:strVal val="#ppt_w"/>
                                          </p:val>
                                        </p:tav>
                                      </p:tavLst>
                                    </p:anim>
                                    <p:anim calcmode="lin" valueType="num">
                                      <p:cBhvr>
                                        <p:cTn id="23" dur="500" fill="hold"/>
                                        <p:tgtEl>
                                          <p:spTgt spid="9">
                                            <p:txEl>
                                              <p:pRg st="3" end="3"/>
                                            </p:txEl>
                                          </p:spTgt>
                                        </p:tgtEl>
                                        <p:attrNameLst>
                                          <p:attrName>ppt_h</p:attrName>
                                        </p:attrNameLst>
                                      </p:cBhvr>
                                      <p:tavLst>
                                        <p:tav tm="0">
                                          <p:val>
                                            <p:strVal val="2/3*#ppt_h"/>
                                          </p:val>
                                        </p:tav>
                                        <p:tav tm="100000">
                                          <p:val>
                                            <p:strVal val="#ppt_h"/>
                                          </p:val>
                                        </p:tav>
                                      </p:tavLst>
                                    </p:anim>
                                  </p:childTnLst>
                                </p:cTn>
                              </p:par>
                            </p:childTnLst>
                          </p:cTn>
                        </p:par>
                        <p:par>
                          <p:cTn id="24" fill="hold">
                            <p:stCondLst>
                              <p:cond delay="36100"/>
                            </p:stCondLst>
                            <p:childTnLst>
                              <p:par>
                                <p:cTn id="25" presetID="42" presetClass="entr" presetSubtype="0" fill="hold" nodeType="afterEffect">
                                  <p:stCondLst>
                                    <p:cond delay="50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1500"/>
                                        <p:tgtEl>
                                          <p:spTgt spid="9">
                                            <p:txEl>
                                              <p:pRg st="5" end="5"/>
                                            </p:txEl>
                                          </p:spTgt>
                                        </p:tgtEl>
                                      </p:cBhvr>
                                    </p:animEffect>
                                    <p:anim calcmode="lin" valueType="num">
                                      <p:cBhvr>
                                        <p:cTn id="28" dur="15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9" dur="15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30" fill="hold">
                            <p:stCondLst>
                              <p:cond delay="38100"/>
                            </p:stCondLst>
                            <p:childTnLst>
                              <p:par>
                                <p:cTn id="31" presetID="53" presetClass="entr" presetSubtype="16"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500" fill="hold"/>
                                        <p:tgtEl>
                                          <p:spTgt spid="23"/>
                                        </p:tgtEl>
                                        <p:attrNameLst>
                                          <p:attrName>ppt_w</p:attrName>
                                        </p:attrNameLst>
                                      </p:cBhvr>
                                      <p:tavLst>
                                        <p:tav tm="0">
                                          <p:val>
                                            <p:fltVal val="0"/>
                                          </p:val>
                                        </p:tav>
                                        <p:tav tm="100000">
                                          <p:val>
                                            <p:strVal val="#ppt_w"/>
                                          </p:val>
                                        </p:tav>
                                      </p:tavLst>
                                    </p:anim>
                                    <p:anim calcmode="lin" valueType="num">
                                      <p:cBhvr>
                                        <p:cTn id="34" dur="1500" fill="hold"/>
                                        <p:tgtEl>
                                          <p:spTgt spid="23"/>
                                        </p:tgtEl>
                                        <p:attrNameLst>
                                          <p:attrName>ppt_h</p:attrName>
                                        </p:attrNameLst>
                                      </p:cBhvr>
                                      <p:tavLst>
                                        <p:tav tm="0">
                                          <p:val>
                                            <p:fltVal val="0"/>
                                          </p:val>
                                        </p:tav>
                                        <p:tav tm="100000">
                                          <p:val>
                                            <p:strVal val="#ppt_h"/>
                                          </p:val>
                                        </p:tav>
                                      </p:tavLst>
                                    </p:anim>
                                    <p:animEffect transition="in" filter="fade">
                                      <p:cBhvr>
                                        <p:cTn id="35" dur="1500"/>
                                        <p:tgtEl>
                                          <p:spTgt spid="23"/>
                                        </p:tgtEl>
                                      </p:cBhvr>
                                    </p:animEffect>
                                  </p:childTnLst>
                                </p:cTn>
                              </p:par>
                              <p:par>
                                <p:cTn id="36" presetID="53" presetClass="entr" presetSubtype="16" fill="hold" nodeType="withEffect">
                                  <p:stCondLst>
                                    <p:cond delay="15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500" fill="hold"/>
                                        <p:tgtEl>
                                          <p:spTgt spid="24"/>
                                        </p:tgtEl>
                                        <p:attrNameLst>
                                          <p:attrName>ppt_w</p:attrName>
                                        </p:attrNameLst>
                                      </p:cBhvr>
                                      <p:tavLst>
                                        <p:tav tm="0">
                                          <p:val>
                                            <p:fltVal val="0"/>
                                          </p:val>
                                        </p:tav>
                                        <p:tav tm="100000">
                                          <p:val>
                                            <p:strVal val="#ppt_w"/>
                                          </p:val>
                                        </p:tav>
                                      </p:tavLst>
                                    </p:anim>
                                    <p:anim calcmode="lin" valueType="num">
                                      <p:cBhvr>
                                        <p:cTn id="39" dur="1500" fill="hold"/>
                                        <p:tgtEl>
                                          <p:spTgt spid="24"/>
                                        </p:tgtEl>
                                        <p:attrNameLst>
                                          <p:attrName>ppt_h</p:attrName>
                                        </p:attrNameLst>
                                      </p:cBhvr>
                                      <p:tavLst>
                                        <p:tav tm="0">
                                          <p:val>
                                            <p:fltVal val="0"/>
                                          </p:val>
                                        </p:tav>
                                        <p:tav tm="100000">
                                          <p:val>
                                            <p:strVal val="#ppt_h"/>
                                          </p:val>
                                        </p:tav>
                                      </p:tavLst>
                                    </p:anim>
                                    <p:animEffect transition="in" filter="fade">
                                      <p:cBhvr>
                                        <p:cTn id="40" dur="1500"/>
                                        <p:tgtEl>
                                          <p:spTgt spid="24"/>
                                        </p:tgtEl>
                                      </p:cBhvr>
                                    </p:animEffect>
                                  </p:childTnLst>
                                </p:cTn>
                              </p:par>
                            </p:childTnLst>
                          </p:cTn>
                        </p:par>
                        <p:par>
                          <p:cTn id="41" fill="hold">
                            <p:stCondLst>
                              <p:cond delay="41100"/>
                            </p:stCondLst>
                            <p:childTnLst>
                              <p:par>
                                <p:cTn id="42" presetID="6" presetClass="emph" presetSubtype="0" repeatCount="50000" accel="40000" decel="60000" autoRev="1" fill="remove" nodeType="afterEffect">
                                  <p:stCondLst>
                                    <p:cond delay="500"/>
                                  </p:stCondLst>
                                  <p:childTnLst>
                                    <p:animScale>
                                      <p:cBhvr>
                                        <p:cTn id="43" dur="1000" fill="hold"/>
                                        <p:tgtEl>
                                          <p:spTgt spid="24"/>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a:extLst>
              <a:ext uri="{FF2B5EF4-FFF2-40B4-BE49-F238E27FC236}">
                <a16:creationId xmlns:a16="http://schemas.microsoft.com/office/drawing/2014/main" id="{C554E658-5237-4916-B5D3-E1F9CCE43658}"/>
              </a:ext>
            </a:extLst>
          </p:cNvPr>
          <p:cNvSpPr txBox="1"/>
          <p:nvPr/>
        </p:nvSpPr>
        <p:spPr>
          <a:xfrm>
            <a:off x="543809" y="2873204"/>
            <a:ext cx="10432869" cy="3493264"/>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A</a:t>
            </a:r>
            <a:r>
              <a:rPr lang="en-US">
                <a:latin typeface="Castanet" pitchFamily="2" charset="0"/>
              </a:rPr>
              <a:t> settlement dating back to the stone age, the first written records of Bardejow are from 1241. In 1376 the city was given the status of royal town, in 1405 that of free royal town.</a:t>
            </a:r>
            <a:endParaRPr lang="sk-SK">
              <a:latin typeface="Castanet" pitchFamily="2" charset="0"/>
            </a:endParaRPr>
          </a:p>
          <a:p>
            <a:pPr algn="just"/>
            <a:r>
              <a:rPr lang="sk-SK">
                <a:latin typeface="Castanet" pitchFamily="2" charset="0"/>
              </a:rPr>
              <a:t>     </a:t>
            </a:r>
            <a:r>
              <a:rPr lang="en-US">
                <a:latin typeface="Castanet" pitchFamily="2" charset="0"/>
              </a:rPr>
              <a:t>The most elaborate architectural masterpieces of the middle ages are the church of St. Aegidius of 1247 and the town hall of 1505.  The rectangular town square, flanked by burgher houses on three sides, requires special attention.</a:t>
            </a:r>
          </a:p>
          <a:p>
            <a:pPr algn="just"/>
            <a:r>
              <a:rPr lang="sk-SK">
                <a:latin typeface="Castanet" pitchFamily="2" charset="0"/>
              </a:rPr>
              <a:t>     </a:t>
            </a:r>
            <a:r>
              <a:rPr lang="en-US">
                <a:latin typeface="Castanet" pitchFamily="2" charset="0"/>
              </a:rPr>
              <a:t>In 1950 the center of Bardejow was declared a protected area and extensive restauration works began.  In 1986 the Gold Medal of the EU was awarded for the preservation works.  In 2000 Bardejow was included in the UNESCO World Heritage list.</a:t>
            </a:r>
          </a:p>
          <a:p>
            <a:pPr algn="just"/>
            <a:r>
              <a:rPr lang="sk-SK">
                <a:latin typeface="Castanet" pitchFamily="2" charset="0"/>
              </a:rPr>
              <a:t>     </a:t>
            </a:r>
            <a:r>
              <a:rPr lang="en-US">
                <a:latin typeface="Castanet" pitchFamily="2" charset="0"/>
              </a:rPr>
              <a:t>Today, with 35.000 inhabitants, Bardejow is the administrative center of Upper Saris, a center of industrial sites and cultural and sports activities. </a:t>
            </a:r>
            <a:endParaRPr lang="sk-SK">
              <a:latin typeface="Castanet" pitchFamily="2" charset="0"/>
            </a:endParaRPr>
          </a:p>
          <a:p>
            <a:pPr algn="just"/>
            <a:endParaRPr lang="sk-SK" sz="1200">
              <a:latin typeface="Castanet" pitchFamily="2" charset="0"/>
            </a:endParaRPr>
          </a:p>
          <a:p>
            <a:pPr algn="just"/>
            <a:r>
              <a:rPr lang="sk-SK">
                <a:latin typeface="Castanet" pitchFamily="2" charset="0"/>
              </a:rPr>
              <a:t>                                                                                  </a:t>
            </a:r>
            <a:r>
              <a:rPr lang="sk-SK" b="1">
                <a:solidFill>
                  <a:schemeClr val="tx1">
                    <a:lumMod val="75000"/>
                    <a:lumOff val="25000"/>
                  </a:schemeClr>
                </a:solidFill>
              </a:rPr>
              <a:t>Wikipedia</a:t>
            </a: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
        <p:nvSpPr>
          <p:cNvPr id="23" name="Kruh">
            <a:extLst>
              <a:ext uri="{FF2B5EF4-FFF2-40B4-BE49-F238E27FC236}">
                <a16:creationId xmlns:a16="http://schemas.microsoft.com/office/drawing/2014/main" id="{C8856ABB-0367-4811-8CC3-F2920BD41CF9}"/>
              </a:ext>
            </a:extLst>
          </p:cNvPr>
          <p:cNvSpPr/>
          <p:nvPr/>
        </p:nvSpPr>
        <p:spPr>
          <a:xfrm>
            <a:off x="10734583" y="6313259"/>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Vpred">
            <a:hlinkClick r:id="rId5" action="ppaction://hlinksldjump"/>
            <a:extLst>
              <a:ext uri="{FF2B5EF4-FFF2-40B4-BE49-F238E27FC236}">
                <a16:creationId xmlns:a16="http://schemas.microsoft.com/office/drawing/2014/main" id="{E961B6E9-C311-4C5C-903F-9724F1B781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0792505" y="6445665"/>
            <a:ext cx="344547" cy="200176"/>
          </a:xfrm>
          <a:prstGeom prst="rect">
            <a:avLst/>
          </a:prstGeom>
        </p:spPr>
      </p:pic>
      <p:pic>
        <p:nvPicPr>
          <p:cNvPr id="18" name="ANG">
            <a:hlinkClick r:id="rId7" action="ppaction://hlinksldjump"/>
            <a:extLst>
              <a:ext uri="{FF2B5EF4-FFF2-40B4-BE49-F238E27FC236}">
                <a16:creationId xmlns:a16="http://schemas.microsoft.com/office/drawing/2014/main" id="{4F189569-6696-4B51-8839-EF40A3802AC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20000" y="72000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2" name="Foto M">
            <a:extLst>
              <a:ext uri="{FF2B5EF4-FFF2-40B4-BE49-F238E27FC236}">
                <a16:creationId xmlns:a16="http://schemas.microsoft.com/office/drawing/2014/main" id="{12CE22D1-4D3D-41E1-94D1-A88B4D194B2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4076301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9">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7800"/>
                            </p:stCondLst>
                            <p:childTnLst>
                              <p:par>
                                <p:cTn id="10" presetID="23" presetClass="entr" presetSubtype="272" fill="hold" nodeType="afterEffect">
                                  <p:stCondLst>
                                    <p:cond delay="0"/>
                                  </p:stCondLst>
                                  <p:iterate type="lt">
                                    <p:tmPct val="10000"/>
                                  </p:iterate>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strVal val="2/3*#ppt_w"/>
                                          </p:val>
                                        </p:tav>
                                        <p:tav tm="100000">
                                          <p:val>
                                            <p:strVal val="#ppt_w"/>
                                          </p:val>
                                        </p:tav>
                                      </p:tavLst>
                                    </p:anim>
                                    <p:anim calcmode="lin" valueType="num">
                                      <p:cBhvr>
                                        <p:cTn id="13" dur="500" fill="hold"/>
                                        <p:tgtEl>
                                          <p:spTgt spid="9">
                                            <p:txEl>
                                              <p:pRg st="1" end="1"/>
                                            </p:txEl>
                                          </p:spTgt>
                                        </p:tgtEl>
                                        <p:attrNameLst>
                                          <p:attrName>ppt_h</p:attrName>
                                        </p:attrNameLst>
                                      </p:cBhvr>
                                      <p:tavLst>
                                        <p:tav tm="0">
                                          <p:val>
                                            <p:strVal val="2/3*#ppt_h"/>
                                          </p:val>
                                        </p:tav>
                                        <p:tav tm="100000">
                                          <p:val>
                                            <p:strVal val="#ppt_h"/>
                                          </p:val>
                                        </p:tav>
                                      </p:tavLst>
                                    </p:anim>
                                  </p:childTnLst>
                                </p:cTn>
                              </p:par>
                            </p:childTnLst>
                          </p:cTn>
                        </p:par>
                        <p:par>
                          <p:cTn id="14" fill="hold">
                            <p:stCondLst>
                              <p:cond delay="17900"/>
                            </p:stCondLst>
                            <p:childTnLst>
                              <p:par>
                                <p:cTn id="15" presetID="23" presetClass="entr" presetSubtype="272" fill="hold" nodeType="afterEffect">
                                  <p:stCondLst>
                                    <p:cond delay="0"/>
                                  </p:stCondLst>
                                  <p:iterate type="lt">
                                    <p:tmPct val="10000"/>
                                  </p:iterate>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strVal val="2/3*#ppt_w"/>
                                          </p:val>
                                        </p:tav>
                                        <p:tav tm="100000">
                                          <p:val>
                                            <p:strVal val="#ppt_w"/>
                                          </p:val>
                                        </p:tav>
                                      </p:tavLst>
                                    </p:anim>
                                    <p:anim calcmode="lin" valueType="num">
                                      <p:cBhvr>
                                        <p:cTn id="18" dur="500" fill="hold"/>
                                        <p:tgtEl>
                                          <p:spTgt spid="9">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28250"/>
                            </p:stCondLst>
                            <p:childTnLst>
                              <p:par>
                                <p:cTn id="20" presetID="23" presetClass="entr" presetSubtype="272" fill="hold" nodeType="afterEffect">
                                  <p:stCondLst>
                                    <p:cond delay="0"/>
                                  </p:stCondLst>
                                  <p:iterate type="lt">
                                    <p:tmPct val="10000"/>
                                  </p:iterate>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strVal val="2/3*#ppt_w"/>
                                          </p:val>
                                        </p:tav>
                                        <p:tav tm="100000">
                                          <p:val>
                                            <p:strVal val="#ppt_w"/>
                                          </p:val>
                                        </p:tav>
                                      </p:tavLst>
                                    </p:anim>
                                    <p:anim calcmode="lin" valueType="num">
                                      <p:cBhvr>
                                        <p:cTn id="23" dur="500" fill="hold"/>
                                        <p:tgtEl>
                                          <p:spTgt spid="9">
                                            <p:txEl>
                                              <p:pRg st="3" end="3"/>
                                            </p:txEl>
                                          </p:spTgt>
                                        </p:tgtEl>
                                        <p:attrNameLst>
                                          <p:attrName>ppt_h</p:attrName>
                                        </p:attrNameLst>
                                      </p:cBhvr>
                                      <p:tavLst>
                                        <p:tav tm="0">
                                          <p:val>
                                            <p:strVal val="2/3*#ppt_h"/>
                                          </p:val>
                                        </p:tav>
                                        <p:tav tm="100000">
                                          <p:val>
                                            <p:strVal val="#ppt_h"/>
                                          </p:val>
                                        </p:tav>
                                      </p:tavLst>
                                    </p:anim>
                                  </p:childTnLst>
                                </p:cTn>
                              </p:par>
                            </p:childTnLst>
                          </p:cTn>
                        </p:par>
                        <p:par>
                          <p:cTn id="24" fill="hold">
                            <p:stCondLst>
                              <p:cond delay="35150"/>
                            </p:stCondLst>
                            <p:childTnLst>
                              <p:par>
                                <p:cTn id="25" presetID="42" presetClass="entr" presetSubtype="0" fill="hold" nodeType="afterEffect">
                                  <p:stCondLst>
                                    <p:cond delay="50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1500"/>
                                        <p:tgtEl>
                                          <p:spTgt spid="9">
                                            <p:txEl>
                                              <p:pRg st="5" end="5"/>
                                            </p:txEl>
                                          </p:spTgt>
                                        </p:tgtEl>
                                      </p:cBhvr>
                                    </p:animEffect>
                                    <p:anim calcmode="lin" valueType="num">
                                      <p:cBhvr>
                                        <p:cTn id="28" dur="15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9" dur="15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30" fill="hold">
                            <p:stCondLst>
                              <p:cond delay="37150"/>
                            </p:stCondLst>
                            <p:childTnLst>
                              <p:par>
                                <p:cTn id="31" presetID="53" presetClass="entr" presetSubtype="16"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500" fill="hold"/>
                                        <p:tgtEl>
                                          <p:spTgt spid="23"/>
                                        </p:tgtEl>
                                        <p:attrNameLst>
                                          <p:attrName>ppt_w</p:attrName>
                                        </p:attrNameLst>
                                      </p:cBhvr>
                                      <p:tavLst>
                                        <p:tav tm="0">
                                          <p:val>
                                            <p:fltVal val="0"/>
                                          </p:val>
                                        </p:tav>
                                        <p:tav tm="100000">
                                          <p:val>
                                            <p:strVal val="#ppt_w"/>
                                          </p:val>
                                        </p:tav>
                                      </p:tavLst>
                                    </p:anim>
                                    <p:anim calcmode="lin" valueType="num">
                                      <p:cBhvr>
                                        <p:cTn id="34" dur="1500" fill="hold"/>
                                        <p:tgtEl>
                                          <p:spTgt spid="23"/>
                                        </p:tgtEl>
                                        <p:attrNameLst>
                                          <p:attrName>ppt_h</p:attrName>
                                        </p:attrNameLst>
                                      </p:cBhvr>
                                      <p:tavLst>
                                        <p:tav tm="0">
                                          <p:val>
                                            <p:fltVal val="0"/>
                                          </p:val>
                                        </p:tav>
                                        <p:tav tm="100000">
                                          <p:val>
                                            <p:strVal val="#ppt_h"/>
                                          </p:val>
                                        </p:tav>
                                      </p:tavLst>
                                    </p:anim>
                                    <p:animEffect transition="in" filter="fade">
                                      <p:cBhvr>
                                        <p:cTn id="35" dur="1500"/>
                                        <p:tgtEl>
                                          <p:spTgt spid="23"/>
                                        </p:tgtEl>
                                      </p:cBhvr>
                                    </p:animEffect>
                                  </p:childTnLst>
                                </p:cTn>
                              </p:par>
                              <p:par>
                                <p:cTn id="36" presetID="53" presetClass="entr" presetSubtype="16" fill="hold" nodeType="withEffect">
                                  <p:stCondLst>
                                    <p:cond delay="15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500" fill="hold"/>
                                        <p:tgtEl>
                                          <p:spTgt spid="24"/>
                                        </p:tgtEl>
                                        <p:attrNameLst>
                                          <p:attrName>ppt_w</p:attrName>
                                        </p:attrNameLst>
                                      </p:cBhvr>
                                      <p:tavLst>
                                        <p:tav tm="0">
                                          <p:val>
                                            <p:fltVal val="0"/>
                                          </p:val>
                                        </p:tav>
                                        <p:tav tm="100000">
                                          <p:val>
                                            <p:strVal val="#ppt_w"/>
                                          </p:val>
                                        </p:tav>
                                      </p:tavLst>
                                    </p:anim>
                                    <p:anim calcmode="lin" valueType="num">
                                      <p:cBhvr>
                                        <p:cTn id="39" dur="1500" fill="hold"/>
                                        <p:tgtEl>
                                          <p:spTgt spid="24"/>
                                        </p:tgtEl>
                                        <p:attrNameLst>
                                          <p:attrName>ppt_h</p:attrName>
                                        </p:attrNameLst>
                                      </p:cBhvr>
                                      <p:tavLst>
                                        <p:tav tm="0">
                                          <p:val>
                                            <p:fltVal val="0"/>
                                          </p:val>
                                        </p:tav>
                                        <p:tav tm="100000">
                                          <p:val>
                                            <p:strVal val="#ppt_h"/>
                                          </p:val>
                                        </p:tav>
                                      </p:tavLst>
                                    </p:anim>
                                    <p:animEffect transition="in" filter="fade">
                                      <p:cBhvr>
                                        <p:cTn id="40" dur="1500"/>
                                        <p:tgtEl>
                                          <p:spTgt spid="24"/>
                                        </p:tgtEl>
                                      </p:cBhvr>
                                    </p:animEffect>
                                  </p:childTnLst>
                                </p:cTn>
                              </p:par>
                            </p:childTnLst>
                          </p:cTn>
                        </p:par>
                        <p:par>
                          <p:cTn id="41" fill="hold">
                            <p:stCondLst>
                              <p:cond delay="40150"/>
                            </p:stCondLst>
                            <p:childTnLst>
                              <p:par>
                                <p:cTn id="42" presetID="6" presetClass="emph" presetSubtype="0" repeatCount="50000" accel="40000" decel="60000" autoRev="1" fill="remove" nodeType="afterEffect">
                                  <p:stCondLst>
                                    <p:cond delay="500"/>
                                  </p:stCondLst>
                                  <p:childTnLst>
                                    <p:animScale>
                                      <p:cBhvr>
                                        <p:cTn id="43" dur="1000" fill="hold"/>
                                        <p:tgtEl>
                                          <p:spTgt spid="24"/>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a:extLst>
              <a:ext uri="{FF2B5EF4-FFF2-40B4-BE49-F238E27FC236}">
                <a16:creationId xmlns:a16="http://schemas.microsoft.com/office/drawing/2014/main" id="{C554E658-5237-4916-B5D3-E1F9CCE43658}"/>
              </a:ext>
            </a:extLst>
          </p:cNvPr>
          <p:cNvSpPr txBox="1"/>
          <p:nvPr/>
        </p:nvSpPr>
        <p:spPr>
          <a:xfrm>
            <a:off x="543809" y="2873204"/>
            <a:ext cx="10432869" cy="3400931"/>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L</a:t>
            </a:r>
            <a:r>
              <a:rPr lang="es-ES" sz="1600">
                <a:latin typeface="Castanet" pitchFamily="2" charset="0"/>
              </a:rPr>
              <a:t>os primeros rastros de asentamiento en Bardejov provienen de la Edad de Piedra. El registro escrito más antiguo que se conserva data de 1241. En 1376, el Rey Luis I promovió a Bardejov como una ciudad real libre.</a:t>
            </a:r>
          </a:p>
          <a:p>
            <a:pPr algn="just"/>
            <a:r>
              <a:rPr lang="sk-SK" sz="1600">
                <a:latin typeface="Castanet" pitchFamily="2" charset="0"/>
              </a:rPr>
              <a:t>     </a:t>
            </a:r>
            <a:r>
              <a:rPr lang="es-ES" sz="1600">
                <a:latin typeface="Castanet" pitchFamily="2" charset="0"/>
              </a:rPr>
              <a:t>El más importante y bello de los edificios medievales es la Basílica de San Egidio. El ayuntamiento de la ciudad también es único. Destaca en forma especial la plaza rectangular bordeada por tres de sus lados por las casas burguesas de la época.</a:t>
            </a:r>
          </a:p>
          <a:p>
            <a:pPr algn="just"/>
            <a:r>
              <a:rPr lang="sk-SK" sz="1600">
                <a:latin typeface="Castanet" pitchFamily="2" charset="0"/>
              </a:rPr>
              <a:t>     </a:t>
            </a:r>
            <a:r>
              <a:rPr lang="es-ES" sz="1600">
                <a:latin typeface="Castanet" pitchFamily="2" charset="0"/>
              </a:rPr>
              <a:t>En 1950, Bardejov fue declarado área de conservación urbana y comenzó una restauración intensiva del patrimonio cultural. En 1986, el Premio Europeo (una medalla de oro), fue otorgado a la ciudad por la preservación de los monumentos. En el a</a:t>
            </a:r>
            <a:r>
              <a:rPr lang="sk-SK" sz="1600">
                <a:latin typeface="Castanet" pitchFamily="2" charset="0"/>
              </a:rPr>
              <a:t>ň</a:t>
            </a:r>
            <a:r>
              <a:rPr lang="es-ES" sz="1600">
                <a:latin typeface="Castanet" pitchFamily="2" charset="0"/>
              </a:rPr>
              <a:t>o 2000 la UNESCO registro a Bardejov como Patrimonio de la Humanidad.</a:t>
            </a:r>
          </a:p>
          <a:p>
            <a:pPr algn="just"/>
            <a:r>
              <a:rPr lang="sk-SK" sz="1600">
                <a:latin typeface="Castanet" pitchFamily="2" charset="0"/>
              </a:rPr>
              <a:t>     </a:t>
            </a:r>
            <a:r>
              <a:rPr lang="es-ES" sz="1600">
                <a:latin typeface="Castanet" pitchFamily="2" charset="0"/>
              </a:rPr>
              <a:t>Hoy es el centro administrativo de Upper Saris. Así como el centro de la industria, la cultura y el deporte cuenta con 35,000 habitantes.</a:t>
            </a:r>
            <a:endParaRPr lang="sk-SK" sz="1600">
              <a:latin typeface="Castanet" pitchFamily="2" charset="0"/>
            </a:endParaRPr>
          </a:p>
          <a:p>
            <a:pPr algn="just"/>
            <a:endParaRPr lang="es-ES" sz="1200">
              <a:latin typeface="Castanet" pitchFamily="2" charset="0"/>
            </a:endParaRPr>
          </a:p>
          <a:p>
            <a:pPr algn="just"/>
            <a:endParaRPr lang="sk-SK" sz="800">
              <a:latin typeface="Castanet" pitchFamily="2" charset="0"/>
            </a:endParaRPr>
          </a:p>
          <a:p>
            <a:pPr algn="just"/>
            <a:r>
              <a:rPr lang="sk-SK">
                <a:latin typeface="Castanet" pitchFamily="2" charset="0"/>
              </a:rPr>
              <a:t>                                                                                          </a:t>
            </a:r>
            <a:r>
              <a:rPr lang="sk-SK" b="1">
                <a:solidFill>
                  <a:schemeClr val="tx1">
                    <a:lumMod val="75000"/>
                    <a:lumOff val="25000"/>
                  </a:schemeClr>
                </a:solidFill>
              </a:rPr>
              <a:t>Wikipedia</a:t>
            </a: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
        <p:nvSpPr>
          <p:cNvPr id="23" name="Kruh">
            <a:extLst>
              <a:ext uri="{FF2B5EF4-FFF2-40B4-BE49-F238E27FC236}">
                <a16:creationId xmlns:a16="http://schemas.microsoft.com/office/drawing/2014/main" id="{C8856ABB-0367-4811-8CC3-F2920BD41CF9}"/>
              </a:ext>
            </a:extLst>
          </p:cNvPr>
          <p:cNvSpPr/>
          <p:nvPr/>
        </p:nvSpPr>
        <p:spPr>
          <a:xfrm>
            <a:off x="10734583" y="6313259"/>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Vpred">
            <a:hlinkClick r:id="rId5" action="ppaction://hlinksldjump"/>
            <a:extLst>
              <a:ext uri="{FF2B5EF4-FFF2-40B4-BE49-F238E27FC236}">
                <a16:creationId xmlns:a16="http://schemas.microsoft.com/office/drawing/2014/main" id="{E961B6E9-C311-4C5C-903F-9724F1B781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0792505" y="6445665"/>
            <a:ext cx="344547" cy="200176"/>
          </a:xfrm>
          <a:prstGeom prst="rect">
            <a:avLst/>
          </a:prstGeom>
        </p:spPr>
      </p:pic>
      <p:pic>
        <p:nvPicPr>
          <p:cNvPr id="18" name="ŠPA">
            <a:hlinkClick r:id="rId5" action="ppaction://hlinksldjump"/>
            <a:extLst>
              <a:ext uri="{FF2B5EF4-FFF2-40B4-BE49-F238E27FC236}">
                <a16:creationId xmlns:a16="http://schemas.microsoft.com/office/drawing/2014/main" id="{3ABBC13A-9B18-4990-BCA6-64F49987B73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20000" y="720000"/>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2" name="Foto M">
            <a:extLst>
              <a:ext uri="{FF2B5EF4-FFF2-40B4-BE49-F238E27FC236}">
                <a16:creationId xmlns:a16="http://schemas.microsoft.com/office/drawing/2014/main" id="{56F25F97-178F-41CA-8E54-946D2E05DDF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11392553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9">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9250"/>
                            </p:stCondLst>
                            <p:childTnLst>
                              <p:par>
                                <p:cTn id="10" presetID="23" presetClass="entr" presetSubtype="272" fill="hold" nodeType="afterEffect">
                                  <p:stCondLst>
                                    <p:cond delay="0"/>
                                  </p:stCondLst>
                                  <p:iterate type="lt">
                                    <p:tmPct val="10000"/>
                                  </p:iterate>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strVal val="2/3*#ppt_w"/>
                                          </p:val>
                                        </p:tav>
                                        <p:tav tm="100000">
                                          <p:val>
                                            <p:strVal val="#ppt_w"/>
                                          </p:val>
                                        </p:tav>
                                      </p:tavLst>
                                    </p:anim>
                                    <p:anim calcmode="lin" valueType="num">
                                      <p:cBhvr>
                                        <p:cTn id="13" dur="500" fill="hold"/>
                                        <p:tgtEl>
                                          <p:spTgt spid="9">
                                            <p:txEl>
                                              <p:pRg st="1" end="1"/>
                                            </p:txEl>
                                          </p:spTgt>
                                        </p:tgtEl>
                                        <p:attrNameLst>
                                          <p:attrName>ppt_h</p:attrName>
                                        </p:attrNameLst>
                                      </p:cBhvr>
                                      <p:tavLst>
                                        <p:tav tm="0">
                                          <p:val>
                                            <p:strVal val="2/3*#ppt_h"/>
                                          </p:val>
                                        </p:tav>
                                        <p:tav tm="100000">
                                          <p:val>
                                            <p:strVal val="#ppt_h"/>
                                          </p:val>
                                        </p:tav>
                                      </p:tavLst>
                                    </p:anim>
                                  </p:childTnLst>
                                </p:cTn>
                              </p:par>
                            </p:childTnLst>
                          </p:cTn>
                        </p:par>
                        <p:par>
                          <p:cTn id="14" fill="hold">
                            <p:stCondLst>
                              <p:cond delay="19850"/>
                            </p:stCondLst>
                            <p:childTnLst>
                              <p:par>
                                <p:cTn id="15" presetID="23" presetClass="entr" presetSubtype="272" fill="hold" nodeType="afterEffect">
                                  <p:stCondLst>
                                    <p:cond delay="0"/>
                                  </p:stCondLst>
                                  <p:iterate type="lt">
                                    <p:tmPct val="10000"/>
                                  </p:iterate>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strVal val="2/3*#ppt_w"/>
                                          </p:val>
                                        </p:tav>
                                        <p:tav tm="100000">
                                          <p:val>
                                            <p:strVal val="#ppt_w"/>
                                          </p:val>
                                        </p:tav>
                                      </p:tavLst>
                                    </p:anim>
                                    <p:anim calcmode="lin" valueType="num">
                                      <p:cBhvr>
                                        <p:cTn id="18" dur="500" fill="hold"/>
                                        <p:tgtEl>
                                          <p:spTgt spid="9">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33400"/>
                            </p:stCondLst>
                            <p:childTnLst>
                              <p:par>
                                <p:cTn id="20" presetID="23" presetClass="entr" presetSubtype="272" fill="hold" nodeType="afterEffect">
                                  <p:stCondLst>
                                    <p:cond delay="0"/>
                                  </p:stCondLst>
                                  <p:iterate type="lt">
                                    <p:tmPct val="10000"/>
                                  </p:iterate>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strVal val="2/3*#ppt_w"/>
                                          </p:val>
                                        </p:tav>
                                        <p:tav tm="100000">
                                          <p:val>
                                            <p:strVal val="#ppt_w"/>
                                          </p:val>
                                        </p:tav>
                                      </p:tavLst>
                                    </p:anim>
                                    <p:anim calcmode="lin" valueType="num">
                                      <p:cBhvr>
                                        <p:cTn id="23" dur="500" fill="hold"/>
                                        <p:tgtEl>
                                          <p:spTgt spid="9">
                                            <p:txEl>
                                              <p:pRg st="3" end="3"/>
                                            </p:txEl>
                                          </p:spTgt>
                                        </p:tgtEl>
                                        <p:attrNameLst>
                                          <p:attrName>ppt_h</p:attrName>
                                        </p:attrNameLst>
                                      </p:cBhvr>
                                      <p:tavLst>
                                        <p:tav tm="0">
                                          <p:val>
                                            <p:strVal val="2/3*#ppt_h"/>
                                          </p:val>
                                        </p:tav>
                                        <p:tav tm="100000">
                                          <p:val>
                                            <p:strVal val="#ppt_h"/>
                                          </p:val>
                                        </p:tav>
                                      </p:tavLst>
                                    </p:anim>
                                  </p:childTnLst>
                                </p:cTn>
                              </p:par>
                            </p:childTnLst>
                          </p:cTn>
                        </p:par>
                        <p:par>
                          <p:cTn id="24" fill="hold">
                            <p:stCondLst>
                              <p:cond delay="39550"/>
                            </p:stCondLst>
                            <p:childTnLst>
                              <p:par>
                                <p:cTn id="25" presetID="42" presetClass="entr" presetSubtype="0" fill="hold" nodeType="afterEffect">
                                  <p:stCondLst>
                                    <p:cond delay="50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1500"/>
                                        <p:tgtEl>
                                          <p:spTgt spid="9">
                                            <p:txEl>
                                              <p:pRg st="6" end="6"/>
                                            </p:txEl>
                                          </p:spTgt>
                                        </p:tgtEl>
                                      </p:cBhvr>
                                    </p:animEffect>
                                    <p:anim calcmode="lin" valueType="num">
                                      <p:cBhvr>
                                        <p:cTn id="28" dur="15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29" dur="15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30" fill="hold">
                            <p:stCondLst>
                              <p:cond delay="41550"/>
                            </p:stCondLst>
                            <p:childTnLst>
                              <p:par>
                                <p:cTn id="31" presetID="53" presetClass="entr" presetSubtype="16"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500" fill="hold"/>
                                        <p:tgtEl>
                                          <p:spTgt spid="23"/>
                                        </p:tgtEl>
                                        <p:attrNameLst>
                                          <p:attrName>ppt_w</p:attrName>
                                        </p:attrNameLst>
                                      </p:cBhvr>
                                      <p:tavLst>
                                        <p:tav tm="0">
                                          <p:val>
                                            <p:fltVal val="0"/>
                                          </p:val>
                                        </p:tav>
                                        <p:tav tm="100000">
                                          <p:val>
                                            <p:strVal val="#ppt_w"/>
                                          </p:val>
                                        </p:tav>
                                      </p:tavLst>
                                    </p:anim>
                                    <p:anim calcmode="lin" valueType="num">
                                      <p:cBhvr>
                                        <p:cTn id="34" dur="1500" fill="hold"/>
                                        <p:tgtEl>
                                          <p:spTgt spid="23"/>
                                        </p:tgtEl>
                                        <p:attrNameLst>
                                          <p:attrName>ppt_h</p:attrName>
                                        </p:attrNameLst>
                                      </p:cBhvr>
                                      <p:tavLst>
                                        <p:tav tm="0">
                                          <p:val>
                                            <p:fltVal val="0"/>
                                          </p:val>
                                        </p:tav>
                                        <p:tav tm="100000">
                                          <p:val>
                                            <p:strVal val="#ppt_h"/>
                                          </p:val>
                                        </p:tav>
                                      </p:tavLst>
                                    </p:anim>
                                    <p:animEffect transition="in" filter="fade">
                                      <p:cBhvr>
                                        <p:cTn id="35" dur="1500"/>
                                        <p:tgtEl>
                                          <p:spTgt spid="23"/>
                                        </p:tgtEl>
                                      </p:cBhvr>
                                    </p:animEffect>
                                  </p:childTnLst>
                                </p:cTn>
                              </p:par>
                              <p:par>
                                <p:cTn id="36" presetID="53" presetClass="entr" presetSubtype="16" fill="hold" nodeType="withEffect">
                                  <p:stCondLst>
                                    <p:cond delay="15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500" fill="hold"/>
                                        <p:tgtEl>
                                          <p:spTgt spid="24"/>
                                        </p:tgtEl>
                                        <p:attrNameLst>
                                          <p:attrName>ppt_w</p:attrName>
                                        </p:attrNameLst>
                                      </p:cBhvr>
                                      <p:tavLst>
                                        <p:tav tm="0">
                                          <p:val>
                                            <p:fltVal val="0"/>
                                          </p:val>
                                        </p:tav>
                                        <p:tav tm="100000">
                                          <p:val>
                                            <p:strVal val="#ppt_w"/>
                                          </p:val>
                                        </p:tav>
                                      </p:tavLst>
                                    </p:anim>
                                    <p:anim calcmode="lin" valueType="num">
                                      <p:cBhvr>
                                        <p:cTn id="39" dur="1500" fill="hold"/>
                                        <p:tgtEl>
                                          <p:spTgt spid="24"/>
                                        </p:tgtEl>
                                        <p:attrNameLst>
                                          <p:attrName>ppt_h</p:attrName>
                                        </p:attrNameLst>
                                      </p:cBhvr>
                                      <p:tavLst>
                                        <p:tav tm="0">
                                          <p:val>
                                            <p:fltVal val="0"/>
                                          </p:val>
                                        </p:tav>
                                        <p:tav tm="100000">
                                          <p:val>
                                            <p:strVal val="#ppt_h"/>
                                          </p:val>
                                        </p:tav>
                                      </p:tavLst>
                                    </p:anim>
                                    <p:animEffect transition="in" filter="fade">
                                      <p:cBhvr>
                                        <p:cTn id="40" dur="1500"/>
                                        <p:tgtEl>
                                          <p:spTgt spid="24"/>
                                        </p:tgtEl>
                                      </p:cBhvr>
                                    </p:animEffect>
                                  </p:childTnLst>
                                </p:cTn>
                              </p:par>
                            </p:childTnLst>
                          </p:cTn>
                        </p:par>
                        <p:par>
                          <p:cTn id="41" fill="hold">
                            <p:stCondLst>
                              <p:cond delay="44550"/>
                            </p:stCondLst>
                            <p:childTnLst>
                              <p:par>
                                <p:cTn id="42" presetID="6" presetClass="emph" presetSubtype="0" repeatCount="50000" accel="40000" decel="60000" autoRev="1" fill="remove" nodeType="afterEffect">
                                  <p:stCondLst>
                                    <p:cond delay="500"/>
                                  </p:stCondLst>
                                  <p:childTnLst>
                                    <p:animScale>
                                      <p:cBhvr>
                                        <p:cTn id="43" dur="1000" fill="hold"/>
                                        <p:tgtEl>
                                          <p:spTgt spid="24"/>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a:extLst>
              <a:ext uri="{FF2B5EF4-FFF2-40B4-BE49-F238E27FC236}">
                <a16:creationId xmlns:a16="http://schemas.microsoft.com/office/drawing/2014/main" id="{C554E658-5237-4916-B5D3-E1F9CCE43658}"/>
              </a:ext>
            </a:extLst>
          </p:cNvPr>
          <p:cNvSpPr txBox="1"/>
          <p:nvPr/>
        </p:nvSpPr>
        <p:spPr>
          <a:xfrm>
            <a:off x="543809" y="2873204"/>
            <a:ext cx="10432869" cy="3400931"/>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L</a:t>
            </a:r>
            <a:r>
              <a:rPr lang="fr-FR" sz="1600">
                <a:latin typeface="Castanet" pitchFamily="2" charset="0"/>
              </a:rPr>
              <a:t>es premiers signes de peuplement </a:t>
            </a:r>
            <a:r>
              <a:rPr lang="sk-SK" sz="1600">
                <a:latin typeface="Castanet" pitchFamily="2" charset="0"/>
              </a:rPr>
              <a:t>á</a:t>
            </a:r>
            <a:r>
              <a:rPr lang="fr-FR" sz="1600">
                <a:latin typeface="Castanet" pitchFamily="2" charset="0"/>
              </a:rPr>
              <a:t> Bardejov sont de l'âge de pierre. Le premier enregistrement écrit survivant remonte </a:t>
            </a:r>
            <a:r>
              <a:rPr lang="sk-SK" sz="1600">
                <a:latin typeface="Castanet" pitchFamily="2" charset="0"/>
              </a:rPr>
              <a:t>á</a:t>
            </a:r>
            <a:r>
              <a:rPr lang="fr-FR" sz="1600">
                <a:latin typeface="Castanet" pitchFamily="2" charset="0"/>
              </a:rPr>
              <a:t> 1241. En 1376, le roi Louis Ier promeut Bardejov dans une ville royale libre.</a:t>
            </a:r>
          </a:p>
          <a:p>
            <a:pPr algn="just"/>
            <a:r>
              <a:rPr lang="sk-SK" sz="1600">
                <a:latin typeface="Castanet" pitchFamily="2" charset="0"/>
              </a:rPr>
              <a:t>     </a:t>
            </a:r>
            <a:r>
              <a:rPr lang="fr-FR" sz="1600">
                <a:latin typeface="Castanet" pitchFamily="2" charset="0"/>
              </a:rPr>
              <a:t>Le plus beau des bâtiments médiévaux est la basilique de Sant'Egidio. Parmi les monuments rares est la mairie de la ville. Une attention particuli</a:t>
            </a:r>
            <a:r>
              <a:rPr lang="sk-SK" sz="1600">
                <a:latin typeface="Castanet" pitchFamily="2" charset="0"/>
              </a:rPr>
              <a:t>é</a:t>
            </a:r>
            <a:r>
              <a:rPr lang="fr-FR" sz="1600">
                <a:latin typeface="Castanet" pitchFamily="2" charset="0"/>
              </a:rPr>
              <a:t>re est attirée sur le carré rectangulaire bordé de trois côtés par les maisons bourgeoises.</a:t>
            </a:r>
          </a:p>
          <a:p>
            <a:pPr algn="just"/>
            <a:r>
              <a:rPr lang="sk-SK" sz="1600">
                <a:latin typeface="Castanet" pitchFamily="2" charset="0"/>
              </a:rPr>
              <a:t>     </a:t>
            </a:r>
            <a:r>
              <a:rPr lang="fr-FR" sz="1600">
                <a:latin typeface="Castanet" pitchFamily="2" charset="0"/>
              </a:rPr>
              <a:t>En 1950, Bardejov a été déclarée zone de conservation urbaine et une restauration intensive du patrimoine culturel a commencé. En 1986, le prix européen a été décerné </a:t>
            </a:r>
            <a:r>
              <a:rPr lang="sk-SK" sz="1600">
                <a:latin typeface="Castanet" pitchFamily="2" charset="0"/>
              </a:rPr>
              <a:t>á</a:t>
            </a:r>
            <a:r>
              <a:rPr lang="fr-FR" sz="1600">
                <a:latin typeface="Castanet" pitchFamily="2" charset="0"/>
              </a:rPr>
              <a:t> la ville pour la préservation des monuments - une médaille d'or. Bardejov a été inscrit en tant que site du patrimoine mondial par l'UNESCO en 2000.</a:t>
            </a:r>
          </a:p>
          <a:p>
            <a:pPr algn="just"/>
            <a:r>
              <a:rPr lang="sk-SK" sz="1600">
                <a:latin typeface="Castanet" pitchFamily="2" charset="0"/>
              </a:rPr>
              <a:t>     </a:t>
            </a:r>
            <a:r>
              <a:rPr lang="fr-FR" sz="1600">
                <a:latin typeface="Castanet" pitchFamily="2" charset="0"/>
              </a:rPr>
              <a:t>Aujourd'hui, est le centre administratif de Upper Saris. C'est le centre de l'industrie, de la culture et des sports avec 35 000 habitants.</a:t>
            </a:r>
            <a:endParaRPr lang="sk-SK" sz="1600">
              <a:latin typeface="Castanet" pitchFamily="2" charset="0"/>
            </a:endParaRPr>
          </a:p>
          <a:p>
            <a:pPr algn="just"/>
            <a:endParaRPr lang="fr-FR" sz="1200">
              <a:latin typeface="Castanet" pitchFamily="2" charset="0"/>
            </a:endParaRPr>
          </a:p>
          <a:p>
            <a:pPr algn="just"/>
            <a:endParaRPr lang="sk-SK" sz="800">
              <a:latin typeface="Castanet" pitchFamily="2" charset="0"/>
            </a:endParaRPr>
          </a:p>
          <a:p>
            <a:pPr algn="just"/>
            <a:r>
              <a:rPr lang="sk-SK">
                <a:latin typeface="Castanet" pitchFamily="2" charset="0"/>
              </a:rPr>
              <a:t>                                                                                          </a:t>
            </a:r>
            <a:r>
              <a:rPr lang="sk-SK" b="1">
                <a:solidFill>
                  <a:schemeClr val="tx1">
                    <a:lumMod val="75000"/>
                    <a:lumOff val="25000"/>
                  </a:schemeClr>
                </a:solidFill>
              </a:rPr>
              <a:t>Wikipedia</a:t>
            </a: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
        <p:nvSpPr>
          <p:cNvPr id="23" name="Kruh">
            <a:extLst>
              <a:ext uri="{FF2B5EF4-FFF2-40B4-BE49-F238E27FC236}">
                <a16:creationId xmlns:a16="http://schemas.microsoft.com/office/drawing/2014/main" id="{C8856ABB-0367-4811-8CC3-F2920BD41CF9}"/>
              </a:ext>
            </a:extLst>
          </p:cNvPr>
          <p:cNvSpPr/>
          <p:nvPr/>
        </p:nvSpPr>
        <p:spPr>
          <a:xfrm>
            <a:off x="10734583" y="6313259"/>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Vpred">
            <a:hlinkClick r:id="rId5" action="ppaction://hlinksldjump"/>
            <a:extLst>
              <a:ext uri="{FF2B5EF4-FFF2-40B4-BE49-F238E27FC236}">
                <a16:creationId xmlns:a16="http://schemas.microsoft.com/office/drawing/2014/main" id="{E961B6E9-C311-4C5C-903F-9724F1B781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0792505" y="6445665"/>
            <a:ext cx="344547" cy="200176"/>
          </a:xfrm>
          <a:prstGeom prst="rect">
            <a:avLst/>
          </a:prstGeom>
        </p:spPr>
      </p:pic>
      <p:pic>
        <p:nvPicPr>
          <p:cNvPr id="18" name="FRA">
            <a:hlinkClick r:id="rId7" action="ppaction://hlinksldjump"/>
            <a:extLst>
              <a:ext uri="{FF2B5EF4-FFF2-40B4-BE49-F238E27FC236}">
                <a16:creationId xmlns:a16="http://schemas.microsoft.com/office/drawing/2014/main" id="{AD17D800-3C0A-40A9-9F03-EBA1F3E551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20000" y="720000"/>
            <a:ext cx="510256"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2" name="Foto M">
            <a:extLst>
              <a:ext uri="{FF2B5EF4-FFF2-40B4-BE49-F238E27FC236}">
                <a16:creationId xmlns:a16="http://schemas.microsoft.com/office/drawing/2014/main" id="{A069277D-B329-4C88-AC78-674F0FCFEF2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3361519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9">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8800"/>
                            </p:stCondLst>
                            <p:childTnLst>
                              <p:par>
                                <p:cTn id="10" presetID="23" presetClass="entr" presetSubtype="272" fill="hold" nodeType="afterEffect">
                                  <p:stCondLst>
                                    <p:cond delay="0"/>
                                  </p:stCondLst>
                                  <p:iterate type="lt">
                                    <p:tmPct val="10000"/>
                                  </p:iterate>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strVal val="2/3*#ppt_w"/>
                                          </p:val>
                                        </p:tav>
                                        <p:tav tm="100000">
                                          <p:val>
                                            <p:strVal val="#ppt_w"/>
                                          </p:val>
                                        </p:tav>
                                      </p:tavLst>
                                    </p:anim>
                                    <p:anim calcmode="lin" valueType="num">
                                      <p:cBhvr>
                                        <p:cTn id="13" dur="500" fill="hold"/>
                                        <p:tgtEl>
                                          <p:spTgt spid="9">
                                            <p:txEl>
                                              <p:pRg st="1" end="1"/>
                                            </p:txEl>
                                          </p:spTgt>
                                        </p:tgtEl>
                                        <p:attrNameLst>
                                          <p:attrName>ppt_h</p:attrName>
                                        </p:attrNameLst>
                                      </p:cBhvr>
                                      <p:tavLst>
                                        <p:tav tm="0">
                                          <p:val>
                                            <p:strVal val="2/3*#ppt_h"/>
                                          </p:val>
                                        </p:tav>
                                        <p:tav tm="100000">
                                          <p:val>
                                            <p:strVal val="#ppt_h"/>
                                          </p:val>
                                        </p:tav>
                                      </p:tavLst>
                                    </p:anim>
                                  </p:childTnLst>
                                </p:cTn>
                              </p:par>
                            </p:childTnLst>
                          </p:cTn>
                        </p:par>
                        <p:par>
                          <p:cTn id="14" fill="hold">
                            <p:stCondLst>
                              <p:cond delay="19300"/>
                            </p:stCondLst>
                            <p:childTnLst>
                              <p:par>
                                <p:cTn id="15" presetID="23" presetClass="entr" presetSubtype="272" fill="hold" nodeType="afterEffect">
                                  <p:stCondLst>
                                    <p:cond delay="0"/>
                                  </p:stCondLst>
                                  <p:iterate type="lt">
                                    <p:tmPct val="10000"/>
                                  </p:iterate>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strVal val="2/3*#ppt_w"/>
                                          </p:val>
                                        </p:tav>
                                        <p:tav tm="100000">
                                          <p:val>
                                            <p:strVal val="#ppt_w"/>
                                          </p:val>
                                        </p:tav>
                                      </p:tavLst>
                                    </p:anim>
                                    <p:anim calcmode="lin" valueType="num">
                                      <p:cBhvr>
                                        <p:cTn id="18" dur="500" fill="hold"/>
                                        <p:tgtEl>
                                          <p:spTgt spid="9">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32950"/>
                            </p:stCondLst>
                            <p:childTnLst>
                              <p:par>
                                <p:cTn id="20" presetID="23" presetClass="entr" presetSubtype="272" fill="hold" nodeType="afterEffect">
                                  <p:stCondLst>
                                    <p:cond delay="0"/>
                                  </p:stCondLst>
                                  <p:iterate type="lt">
                                    <p:tmPct val="10000"/>
                                  </p:iterate>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strVal val="2/3*#ppt_w"/>
                                          </p:val>
                                        </p:tav>
                                        <p:tav tm="100000">
                                          <p:val>
                                            <p:strVal val="#ppt_w"/>
                                          </p:val>
                                        </p:tav>
                                      </p:tavLst>
                                    </p:anim>
                                    <p:anim calcmode="lin" valueType="num">
                                      <p:cBhvr>
                                        <p:cTn id="23" dur="500" fill="hold"/>
                                        <p:tgtEl>
                                          <p:spTgt spid="9">
                                            <p:txEl>
                                              <p:pRg st="3" end="3"/>
                                            </p:txEl>
                                          </p:spTgt>
                                        </p:tgtEl>
                                        <p:attrNameLst>
                                          <p:attrName>ppt_h</p:attrName>
                                        </p:attrNameLst>
                                      </p:cBhvr>
                                      <p:tavLst>
                                        <p:tav tm="0">
                                          <p:val>
                                            <p:strVal val="2/3*#ppt_h"/>
                                          </p:val>
                                        </p:tav>
                                        <p:tav tm="100000">
                                          <p:val>
                                            <p:strVal val="#ppt_h"/>
                                          </p:val>
                                        </p:tav>
                                      </p:tavLst>
                                    </p:anim>
                                  </p:childTnLst>
                                </p:cTn>
                              </p:par>
                            </p:childTnLst>
                          </p:cTn>
                        </p:par>
                        <p:par>
                          <p:cTn id="24" fill="hold">
                            <p:stCondLst>
                              <p:cond delay="39250"/>
                            </p:stCondLst>
                            <p:childTnLst>
                              <p:par>
                                <p:cTn id="25" presetID="42" presetClass="entr" presetSubtype="0" fill="hold" nodeType="afterEffect">
                                  <p:stCondLst>
                                    <p:cond delay="50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1500"/>
                                        <p:tgtEl>
                                          <p:spTgt spid="9">
                                            <p:txEl>
                                              <p:pRg st="6" end="6"/>
                                            </p:txEl>
                                          </p:spTgt>
                                        </p:tgtEl>
                                      </p:cBhvr>
                                    </p:animEffect>
                                    <p:anim calcmode="lin" valueType="num">
                                      <p:cBhvr>
                                        <p:cTn id="28" dur="15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29" dur="15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30" fill="hold">
                            <p:stCondLst>
                              <p:cond delay="41250"/>
                            </p:stCondLst>
                            <p:childTnLst>
                              <p:par>
                                <p:cTn id="31" presetID="53" presetClass="entr" presetSubtype="16"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500" fill="hold"/>
                                        <p:tgtEl>
                                          <p:spTgt spid="23"/>
                                        </p:tgtEl>
                                        <p:attrNameLst>
                                          <p:attrName>ppt_w</p:attrName>
                                        </p:attrNameLst>
                                      </p:cBhvr>
                                      <p:tavLst>
                                        <p:tav tm="0">
                                          <p:val>
                                            <p:fltVal val="0"/>
                                          </p:val>
                                        </p:tav>
                                        <p:tav tm="100000">
                                          <p:val>
                                            <p:strVal val="#ppt_w"/>
                                          </p:val>
                                        </p:tav>
                                      </p:tavLst>
                                    </p:anim>
                                    <p:anim calcmode="lin" valueType="num">
                                      <p:cBhvr>
                                        <p:cTn id="34" dur="1500" fill="hold"/>
                                        <p:tgtEl>
                                          <p:spTgt spid="23"/>
                                        </p:tgtEl>
                                        <p:attrNameLst>
                                          <p:attrName>ppt_h</p:attrName>
                                        </p:attrNameLst>
                                      </p:cBhvr>
                                      <p:tavLst>
                                        <p:tav tm="0">
                                          <p:val>
                                            <p:fltVal val="0"/>
                                          </p:val>
                                        </p:tav>
                                        <p:tav tm="100000">
                                          <p:val>
                                            <p:strVal val="#ppt_h"/>
                                          </p:val>
                                        </p:tav>
                                      </p:tavLst>
                                    </p:anim>
                                    <p:animEffect transition="in" filter="fade">
                                      <p:cBhvr>
                                        <p:cTn id="35" dur="1500"/>
                                        <p:tgtEl>
                                          <p:spTgt spid="23"/>
                                        </p:tgtEl>
                                      </p:cBhvr>
                                    </p:animEffect>
                                  </p:childTnLst>
                                </p:cTn>
                              </p:par>
                              <p:par>
                                <p:cTn id="36" presetID="53" presetClass="entr" presetSubtype="16" fill="hold" nodeType="withEffect">
                                  <p:stCondLst>
                                    <p:cond delay="15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500" fill="hold"/>
                                        <p:tgtEl>
                                          <p:spTgt spid="24"/>
                                        </p:tgtEl>
                                        <p:attrNameLst>
                                          <p:attrName>ppt_w</p:attrName>
                                        </p:attrNameLst>
                                      </p:cBhvr>
                                      <p:tavLst>
                                        <p:tav tm="0">
                                          <p:val>
                                            <p:fltVal val="0"/>
                                          </p:val>
                                        </p:tav>
                                        <p:tav tm="100000">
                                          <p:val>
                                            <p:strVal val="#ppt_w"/>
                                          </p:val>
                                        </p:tav>
                                      </p:tavLst>
                                    </p:anim>
                                    <p:anim calcmode="lin" valueType="num">
                                      <p:cBhvr>
                                        <p:cTn id="39" dur="1500" fill="hold"/>
                                        <p:tgtEl>
                                          <p:spTgt spid="24"/>
                                        </p:tgtEl>
                                        <p:attrNameLst>
                                          <p:attrName>ppt_h</p:attrName>
                                        </p:attrNameLst>
                                      </p:cBhvr>
                                      <p:tavLst>
                                        <p:tav tm="0">
                                          <p:val>
                                            <p:fltVal val="0"/>
                                          </p:val>
                                        </p:tav>
                                        <p:tav tm="100000">
                                          <p:val>
                                            <p:strVal val="#ppt_h"/>
                                          </p:val>
                                        </p:tav>
                                      </p:tavLst>
                                    </p:anim>
                                    <p:animEffect transition="in" filter="fade">
                                      <p:cBhvr>
                                        <p:cTn id="40" dur="1500"/>
                                        <p:tgtEl>
                                          <p:spTgt spid="24"/>
                                        </p:tgtEl>
                                      </p:cBhvr>
                                    </p:animEffect>
                                  </p:childTnLst>
                                </p:cTn>
                              </p:par>
                            </p:childTnLst>
                          </p:cTn>
                        </p:par>
                        <p:par>
                          <p:cTn id="41" fill="hold">
                            <p:stCondLst>
                              <p:cond delay="44250"/>
                            </p:stCondLst>
                            <p:childTnLst>
                              <p:par>
                                <p:cTn id="42" presetID="6" presetClass="emph" presetSubtype="0" repeatCount="50000" accel="40000" decel="60000" autoRev="1" fill="remove" nodeType="afterEffect">
                                  <p:stCondLst>
                                    <p:cond delay="500"/>
                                  </p:stCondLst>
                                  <p:childTnLst>
                                    <p:animScale>
                                      <p:cBhvr>
                                        <p:cTn id="43" dur="1000" fill="hold"/>
                                        <p:tgtEl>
                                          <p:spTgt spid="24"/>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a:extLst>
              <a:ext uri="{FF2B5EF4-FFF2-40B4-BE49-F238E27FC236}">
                <a16:creationId xmlns:a16="http://schemas.microsoft.com/office/drawing/2014/main" id="{C554E658-5237-4916-B5D3-E1F9CCE43658}"/>
              </a:ext>
            </a:extLst>
          </p:cNvPr>
          <p:cNvSpPr txBox="1"/>
          <p:nvPr/>
        </p:nvSpPr>
        <p:spPr>
          <a:xfrm>
            <a:off x="543809" y="2873204"/>
            <a:ext cx="10432869" cy="3400931"/>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D</a:t>
            </a:r>
            <a:r>
              <a:rPr lang="de-DE" sz="1600">
                <a:latin typeface="Castanet" pitchFamily="2" charset="0"/>
              </a:rPr>
              <a:t>ie Stadt entwickelte sich aus einer frühen slawischen Siedlung. 1241 wurde die hochentwickelte Siedlung erstmals schriftlich erwähnt. 1376 wurde Bardejow zur königlichen Stadt erhoben, 1405 zur königlichen Freistadt.</a:t>
            </a:r>
            <a:endParaRPr lang="sk-SK" sz="1600">
              <a:latin typeface="Castanet" pitchFamily="2" charset="0"/>
            </a:endParaRPr>
          </a:p>
          <a:p>
            <a:pPr algn="just"/>
            <a:r>
              <a:rPr lang="sk-SK" sz="1600">
                <a:latin typeface="Castanet" pitchFamily="2" charset="0"/>
              </a:rPr>
              <a:t>     </a:t>
            </a:r>
            <a:r>
              <a:rPr lang="de-DE" sz="1600">
                <a:latin typeface="Castanet" pitchFamily="2" charset="0"/>
              </a:rPr>
              <a:t>Die bedeutendsten Bauwerke aus dem Mittelalter sind die Kirche St. Ägidius von 1247 und das Rathaus von 1505. Der rechteckig angelegte Rathausplatz, der an drei Seiten von prachtvollen Bürgerhäusern flankiert ist, ist von besonderer Bedeutung.</a:t>
            </a:r>
          </a:p>
          <a:p>
            <a:pPr algn="just"/>
            <a:r>
              <a:rPr lang="sk-SK" sz="1600">
                <a:latin typeface="Castanet" pitchFamily="2" charset="0"/>
              </a:rPr>
              <a:t>     </a:t>
            </a:r>
            <a:r>
              <a:rPr lang="de-DE" sz="1600">
                <a:latin typeface="Castanet" pitchFamily="2" charset="0"/>
              </a:rPr>
              <a:t>1950 wurde der Stadtkern unter Denkmalschutz gestellt. Dies ermöglichte aufwändige Restaurierungsarbeiten.  1986 erhielt Bardejow die Gold Medaille der EU für die Erhaltung der denkmalgeschützten Werke. Im Jahr 2000 wurde die Stadt Teil des UNESCO-Weltkulturerbes.  </a:t>
            </a:r>
          </a:p>
          <a:p>
            <a:pPr algn="just"/>
            <a:r>
              <a:rPr lang="sk-SK" sz="1600">
                <a:latin typeface="Castanet" pitchFamily="2" charset="0"/>
              </a:rPr>
              <a:t>     </a:t>
            </a:r>
            <a:r>
              <a:rPr lang="de-DE" sz="1600">
                <a:latin typeface="Castanet" pitchFamily="2" charset="0"/>
              </a:rPr>
              <a:t>Heute ist die Stadt mit 35.000 Einwohnern Sitz der Bezirksverwaltung Saris, geprägt von Industrie, aber auch von kulturellen und sportlichen Zentren.</a:t>
            </a:r>
            <a:endParaRPr lang="sk-SK" sz="1600">
              <a:latin typeface="Castanet" pitchFamily="2" charset="0"/>
            </a:endParaRPr>
          </a:p>
          <a:p>
            <a:pPr algn="just"/>
            <a:endParaRPr lang="de-DE" sz="1200">
              <a:latin typeface="Castanet" pitchFamily="2" charset="0"/>
            </a:endParaRPr>
          </a:p>
          <a:p>
            <a:pPr algn="just"/>
            <a:endParaRPr lang="sk-SK" sz="800">
              <a:latin typeface="Castanet" pitchFamily="2" charset="0"/>
            </a:endParaRPr>
          </a:p>
          <a:p>
            <a:pPr algn="just"/>
            <a:r>
              <a:rPr lang="sk-SK">
                <a:latin typeface="Castanet" pitchFamily="2" charset="0"/>
              </a:rPr>
              <a:t>                                                                                          </a:t>
            </a:r>
            <a:r>
              <a:rPr lang="sk-SK" b="1">
                <a:solidFill>
                  <a:schemeClr val="tx1">
                    <a:lumMod val="75000"/>
                    <a:lumOff val="25000"/>
                  </a:schemeClr>
                </a:solidFill>
              </a:rPr>
              <a:t>Wikipedia</a:t>
            </a: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Foto M">
            <a:extLst>
              <a:ext uri="{FF2B5EF4-FFF2-40B4-BE49-F238E27FC236}">
                <a16:creationId xmlns:a16="http://schemas.microsoft.com/office/drawing/2014/main" id="{661B457B-8492-45CC-9450-F61BF687A5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sp>
        <p:nvSpPr>
          <p:cNvPr id="23" name="Kruh">
            <a:extLst>
              <a:ext uri="{FF2B5EF4-FFF2-40B4-BE49-F238E27FC236}">
                <a16:creationId xmlns:a16="http://schemas.microsoft.com/office/drawing/2014/main" id="{C8856ABB-0367-4811-8CC3-F2920BD41CF9}"/>
              </a:ext>
            </a:extLst>
          </p:cNvPr>
          <p:cNvSpPr/>
          <p:nvPr/>
        </p:nvSpPr>
        <p:spPr>
          <a:xfrm>
            <a:off x="10734583" y="6313259"/>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Vpred">
            <a:hlinkClick r:id="rId6" action="ppaction://hlinksldjump"/>
            <a:extLst>
              <a:ext uri="{FF2B5EF4-FFF2-40B4-BE49-F238E27FC236}">
                <a16:creationId xmlns:a16="http://schemas.microsoft.com/office/drawing/2014/main" id="{E961B6E9-C311-4C5C-903F-9724F1B781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10792505" y="6445665"/>
            <a:ext cx="344547" cy="200176"/>
          </a:xfrm>
          <a:prstGeom prst="rect">
            <a:avLst/>
          </a:prstGeom>
        </p:spPr>
      </p:pic>
      <p:pic>
        <p:nvPicPr>
          <p:cNvPr id="18" name="NEM">
            <a:hlinkClick r:id="rId8" action="ppaction://hlinksldjump"/>
            <a:extLst>
              <a:ext uri="{FF2B5EF4-FFF2-40B4-BE49-F238E27FC236}">
                <a16:creationId xmlns:a16="http://schemas.microsoft.com/office/drawing/2014/main" id="{E7CF7899-C80B-40C0-98B1-04E80A357F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20000" y="720000"/>
            <a:ext cx="510256" cy="34016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4248751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9">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9950"/>
                            </p:stCondLst>
                            <p:childTnLst>
                              <p:par>
                                <p:cTn id="10" presetID="23" presetClass="entr" presetSubtype="272" fill="hold" nodeType="afterEffect">
                                  <p:stCondLst>
                                    <p:cond delay="0"/>
                                  </p:stCondLst>
                                  <p:iterate type="lt">
                                    <p:tmPct val="10000"/>
                                  </p:iterate>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strVal val="2/3*#ppt_w"/>
                                          </p:val>
                                        </p:tav>
                                        <p:tav tm="100000">
                                          <p:val>
                                            <p:strVal val="#ppt_w"/>
                                          </p:val>
                                        </p:tav>
                                      </p:tavLst>
                                    </p:anim>
                                    <p:anim calcmode="lin" valueType="num">
                                      <p:cBhvr>
                                        <p:cTn id="13" dur="500" fill="hold"/>
                                        <p:tgtEl>
                                          <p:spTgt spid="9">
                                            <p:txEl>
                                              <p:pRg st="1" end="1"/>
                                            </p:txEl>
                                          </p:spTgt>
                                        </p:tgtEl>
                                        <p:attrNameLst>
                                          <p:attrName>ppt_h</p:attrName>
                                        </p:attrNameLst>
                                      </p:cBhvr>
                                      <p:tavLst>
                                        <p:tav tm="0">
                                          <p:val>
                                            <p:strVal val="2/3*#ppt_h"/>
                                          </p:val>
                                        </p:tav>
                                        <p:tav tm="100000">
                                          <p:val>
                                            <p:strVal val="#ppt_h"/>
                                          </p:val>
                                        </p:tav>
                                      </p:tavLst>
                                    </p:anim>
                                  </p:childTnLst>
                                </p:cTn>
                              </p:par>
                            </p:childTnLst>
                          </p:cTn>
                        </p:par>
                        <p:par>
                          <p:cTn id="14" fill="hold">
                            <p:stCondLst>
                              <p:cond delay="20850"/>
                            </p:stCondLst>
                            <p:childTnLst>
                              <p:par>
                                <p:cTn id="15" presetID="23" presetClass="entr" presetSubtype="272" fill="hold" nodeType="afterEffect">
                                  <p:stCondLst>
                                    <p:cond delay="0"/>
                                  </p:stCondLst>
                                  <p:iterate type="lt">
                                    <p:tmPct val="10000"/>
                                  </p:iterate>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strVal val="2/3*#ppt_w"/>
                                          </p:val>
                                        </p:tav>
                                        <p:tav tm="100000">
                                          <p:val>
                                            <p:strVal val="#ppt_w"/>
                                          </p:val>
                                        </p:tav>
                                      </p:tavLst>
                                    </p:anim>
                                    <p:anim calcmode="lin" valueType="num">
                                      <p:cBhvr>
                                        <p:cTn id="18" dur="500" fill="hold"/>
                                        <p:tgtEl>
                                          <p:spTgt spid="9">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32800"/>
                            </p:stCondLst>
                            <p:childTnLst>
                              <p:par>
                                <p:cTn id="20" presetID="23" presetClass="entr" presetSubtype="272" fill="hold" nodeType="afterEffect">
                                  <p:stCondLst>
                                    <p:cond delay="0"/>
                                  </p:stCondLst>
                                  <p:iterate type="lt">
                                    <p:tmPct val="10000"/>
                                  </p:iterate>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strVal val="2/3*#ppt_w"/>
                                          </p:val>
                                        </p:tav>
                                        <p:tav tm="100000">
                                          <p:val>
                                            <p:strVal val="#ppt_w"/>
                                          </p:val>
                                        </p:tav>
                                      </p:tavLst>
                                    </p:anim>
                                    <p:anim calcmode="lin" valueType="num">
                                      <p:cBhvr>
                                        <p:cTn id="23" dur="500" fill="hold"/>
                                        <p:tgtEl>
                                          <p:spTgt spid="9">
                                            <p:txEl>
                                              <p:pRg st="3" end="3"/>
                                            </p:txEl>
                                          </p:spTgt>
                                        </p:tgtEl>
                                        <p:attrNameLst>
                                          <p:attrName>ppt_h</p:attrName>
                                        </p:attrNameLst>
                                      </p:cBhvr>
                                      <p:tavLst>
                                        <p:tav tm="0">
                                          <p:val>
                                            <p:strVal val="2/3*#ppt_h"/>
                                          </p:val>
                                        </p:tav>
                                        <p:tav tm="100000">
                                          <p:val>
                                            <p:strVal val="#ppt_h"/>
                                          </p:val>
                                        </p:tav>
                                      </p:tavLst>
                                    </p:anim>
                                  </p:childTnLst>
                                </p:cTn>
                              </p:par>
                            </p:childTnLst>
                          </p:cTn>
                        </p:par>
                        <p:par>
                          <p:cTn id="24" fill="hold">
                            <p:stCondLst>
                              <p:cond delay="39700"/>
                            </p:stCondLst>
                            <p:childTnLst>
                              <p:par>
                                <p:cTn id="25" presetID="42" presetClass="entr" presetSubtype="0" fill="hold" nodeType="afterEffect">
                                  <p:stCondLst>
                                    <p:cond delay="50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1500"/>
                                        <p:tgtEl>
                                          <p:spTgt spid="9">
                                            <p:txEl>
                                              <p:pRg st="6" end="6"/>
                                            </p:txEl>
                                          </p:spTgt>
                                        </p:tgtEl>
                                      </p:cBhvr>
                                    </p:animEffect>
                                    <p:anim calcmode="lin" valueType="num">
                                      <p:cBhvr>
                                        <p:cTn id="28" dur="15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29" dur="15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30" fill="hold">
                            <p:stCondLst>
                              <p:cond delay="41700"/>
                            </p:stCondLst>
                            <p:childTnLst>
                              <p:par>
                                <p:cTn id="31" presetID="53" presetClass="entr" presetSubtype="16"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500" fill="hold"/>
                                        <p:tgtEl>
                                          <p:spTgt spid="23"/>
                                        </p:tgtEl>
                                        <p:attrNameLst>
                                          <p:attrName>ppt_w</p:attrName>
                                        </p:attrNameLst>
                                      </p:cBhvr>
                                      <p:tavLst>
                                        <p:tav tm="0">
                                          <p:val>
                                            <p:fltVal val="0"/>
                                          </p:val>
                                        </p:tav>
                                        <p:tav tm="100000">
                                          <p:val>
                                            <p:strVal val="#ppt_w"/>
                                          </p:val>
                                        </p:tav>
                                      </p:tavLst>
                                    </p:anim>
                                    <p:anim calcmode="lin" valueType="num">
                                      <p:cBhvr>
                                        <p:cTn id="34" dur="1500" fill="hold"/>
                                        <p:tgtEl>
                                          <p:spTgt spid="23"/>
                                        </p:tgtEl>
                                        <p:attrNameLst>
                                          <p:attrName>ppt_h</p:attrName>
                                        </p:attrNameLst>
                                      </p:cBhvr>
                                      <p:tavLst>
                                        <p:tav tm="0">
                                          <p:val>
                                            <p:fltVal val="0"/>
                                          </p:val>
                                        </p:tav>
                                        <p:tav tm="100000">
                                          <p:val>
                                            <p:strVal val="#ppt_h"/>
                                          </p:val>
                                        </p:tav>
                                      </p:tavLst>
                                    </p:anim>
                                    <p:animEffect transition="in" filter="fade">
                                      <p:cBhvr>
                                        <p:cTn id="35" dur="1500"/>
                                        <p:tgtEl>
                                          <p:spTgt spid="23"/>
                                        </p:tgtEl>
                                      </p:cBhvr>
                                    </p:animEffect>
                                  </p:childTnLst>
                                </p:cTn>
                              </p:par>
                              <p:par>
                                <p:cTn id="36" presetID="53" presetClass="entr" presetSubtype="16" fill="hold" nodeType="withEffect">
                                  <p:stCondLst>
                                    <p:cond delay="15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500" fill="hold"/>
                                        <p:tgtEl>
                                          <p:spTgt spid="24"/>
                                        </p:tgtEl>
                                        <p:attrNameLst>
                                          <p:attrName>ppt_w</p:attrName>
                                        </p:attrNameLst>
                                      </p:cBhvr>
                                      <p:tavLst>
                                        <p:tav tm="0">
                                          <p:val>
                                            <p:fltVal val="0"/>
                                          </p:val>
                                        </p:tav>
                                        <p:tav tm="100000">
                                          <p:val>
                                            <p:strVal val="#ppt_w"/>
                                          </p:val>
                                        </p:tav>
                                      </p:tavLst>
                                    </p:anim>
                                    <p:anim calcmode="lin" valueType="num">
                                      <p:cBhvr>
                                        <p:cTn id="39" dur="1500" fill="hold"/>
                                        <p:tgtEl>
                                          <p:spTgt spid="24"/>
                                        </p:tgtEl>
                                        <p:attrNameLst>
                                          <p:attrName>ppt_h</p:attrName>
                                        </p:attrNameLst>
                                      </p:cBhvr>
                                      <p:tavLst>
                                        <p:tav tm="0">
                                          <p:val>
                                            <p:fltVal val="0"/>
                                          </p:val>
                                        </p:tav>
                                        <p:tav tm="100000">
                                          <p:val>
                                            <p:strVal val="#ppt_h"/>
                                          </p:val>
                                        </p:tav>
                                      </p:tavLst>
                                    </p:anim>
                                    <p:animEffect transition="in" filter="fade">
                                      <p:cBhvr>
                                        <p:cTn id="40" dur="1500"/>
                                        <p:tgtEl>
                                          <p:spTgt spid="24"/>
                                        </p:tgtEl>
                                      </p:cBhvr>
                                    </p:animEffect>
                                  </p:childTnLst>
                                </p:cTn>
                              </p:par>
                            </p:childTnLst>
                          </p:cTn>
                        </p:par>
                        <p:par>
                          <p:cTn id="41" fill="hold">
                            <p:stCondLst>
                              <p:cond delay="44700"/>
                            </p:stCondLst>
                            <p:childTnLst>
                              <p:par>
                                <p:cTn id="42" presetID="6" presetClass="emph" presetSubtype="0" repeatCount="50000" accel="40000" decel="60000" autoRev="1" fill="remove" nodeType="afterEffect">
                                  <p:stCondLst>
                                    <p:cond delay="500"/>
                                  </p:stCondLst>
                                  <p:childTnLst>
                                    <p:animScale>
                                      <p:cBhvr>
                                        <p:cTn id="43" dur="1000" fill="hold"/>
                                        <p:tgtEl>
                                          <p:spTgt spid="24"/>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873947"/>
            <a:ext cx="7365467" cy="491798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26566" y="582983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6258"/>
            <a:ext cx="8188348" cy="613884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546488AE-E01F-457A-8559-A701352632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2899722"/>
            <a:ext cx="5229833" cy="3492000"/>
          </a:xfrm>
          <a:prstGeom prst="rect">
            <a:avLst/>
          </a:prstGeom>
        </p:spPr>
      </p:pic>
      <p:pic>
        <p:nvPicPr>
          <p:cNvPr id="16" name="Foto Mm">
            <a:extLst>
              <a:ext uri="{FF2B5EF4-FFF2-40B4-BE49-F238E27FC236}">
                <a16:creationId xmlns:a16="http://schemas.microsoft.com/office/drawing/2014/main" id="{582DB563-5953-4337-BB28-89C680107FAF}"/>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462"/>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198995" y="6137614"/>
            <a:ext cx="118192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Panoráma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815431"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233" y="284275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4" name="Kruh">
            <a:extLst>
              <a:ext uri="{FF2B5EF4-FFF2-40B4-BE49-F238E27FC236}">
                <a16:creationId xmlns:a16="http://schemas.microsoft.com/office/drawing/2014/main" id="{FDAE043D-A25D-4D81-9A3B-730782DE713D}"/>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9" name="Vpred">
            <a:hlinkClick r:id="" action="ppaction://hlinkshowjump?jump=nextslide"/>
            <a:extLst>
              <a:ext uri="{FF2B5EF4-FFF2-40B4-BE49-F238E27FC236}">
                <a16:creationId xmlns:a16="http://schemas.microsoft.com/office/drawing/2014/main" id="{B7552307-9130-46EC-858B-A2F2B21C6B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1462076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1500" fill="hold"/>
                                        <p:tgtEl>
                                          <p:spTgt spid="19"/>
                                        </p:tgtEl>
                                        <p:attrNameLst>
                                          <p:attrName>ppt_w</p:attrName>
                                        </p:attrNameLst>
                                      </p:cBhvr>
                                      <p:tavLst>
                                        <p:tav tm="0">
                                          <p:val>
                                            <p:fltVal val="0"/>
                                          </p:val>
                                        </p:tav>
                                        <p:tav tm="100000">
                                          <p:val>
                                            <p:strVal val="#ppt_w"/>
                                          </p:val>
                                        </p:tav>
                                      </p:tavLst>
                                    </p:anim>
                                    <p:anim calcmode="lin" valueType="num">
                                      <p:cBhvr>
                                        <p:cTn id="18" dur="1500" fill="hold"/>
                                        <p:tgtEl>
                                          <p:spTgt spid="19"/>
                                        </p:tgtEl>
                                        <p:attrNameLst>
                                          <p:attrName>ppt_h</p:attrName>
                                        </p:attrNameLst>
                                      </p:cBhvr>
                                      <p:tavLst>
                                        <p:tav tm="0">
                                          <p:val>
                                            <p:fltVal val="0"/>
                                          </p:val>
                                        </p:tav>
                                        <p:tav tm="100000">
                                          <p:val>
                                            <p:strVal val="#ppt_h"/>
                                          </p:val>
                                        </p:tav>
                                      </p:tavLst>
                                    </p:anim>
                                    <p:animEffect transition="in" filter="fade">
                                      <p:cBhvr>
                                        <p:cTn id="19" dur="1500"/>
                                        <p:tgtEl>
                                          <p:spTgt spid="19"/>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19"/>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7371" y="995210"/>
            <a:ext cx="7507473" cy="466214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6729" y="5668180"/>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C2BF89B4-7ADB-4ED9-816F-A316FB29E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502" y="3004457"/>
            <a:ext cx="5449275" cy="3384000"/>
          </a:xfrm>
          <a:prstGeom prst="rect">
            <a:avLst/>
          </a:prstGeom>
        </p:spPr>
      </p:pic>
      <p:pic>
        <p:nvPicPr>
          <p:cNvPr id="16" name="Foto Mm">
            <a:extLst>
              <a:ext uri="{FF2B5EF4-FFF2-40B4-BE49-F238E27FC236}">
                <a16:creationId xmlns:a16="http://schemas.microsoft.com/office/drawing/2014/main" id="{263F9FF9-374F-4DCE-A03D-DB36C57603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671608" y="6137614"/>
            <a:ext cx="170931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Kláštorný kostol</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757379" y="58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0000" y="297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0F357CEE-44C0-4424-8E09-56E724AC6476}"/>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0F6C85C8-A3C0-478E-AB67-67ABCC45EF0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96152472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8961" y="839191"/>
            <a:ext cx="7135973" cy="471687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51560" y="562640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7143"/>
            <a:ext cx="8188348" cy="613707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3396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Dana Vašuta</a:t>
            </a:r>
          </a:p>
        </p:txBody>
      </p:sp>
      <p:pic>
        <p:nvPicPr>
          <p:cNvPr id="17" name="Foto Hm">
            <a:extLst>
              <a:ext uri="{FF2B5EF4-FFF2-40B4-BE49-F238E27FC236}">
                <a16:creationId xmlns:a16="http://schemas.microsoft.com/office/drawing/2014/main" id="{8C7CC7D2-C5CC-4A92-9038-4E9C9319D425}"/>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948370" y="2988732"/>
            <a:ext cx="4982167" cy="3478333"/>
          </a:xfrm>
          <a:prstGeom prst="rect">
            <a:avLst/>
          </a:prstGeom>
        </p:spPr>
      </p:pic>
      <p:sp>
        <p:nvSpPr>
          <p:cNvPr id="9" name="Názov">
            <a:extLst>
              <a:ext uri="{FF2B5EF4-FFF2-40B4-BE49-F238E27FC236}">
                <a16:creationId xmlns:a16="http://schemas.microsoft.com/office/drawing/2014/main" id="{DEB35544-940A-4D16-9578-E80093675897}"/>
              </a:ext>
            </a:extLst>
          </p:cNvPr>
          <p:cNvSpPr txBox="1"/>
          <p:nvPr/>
        </p:nvSpPr>
        <p:spPr>
          <a:xfrm>
            <a:off x="8702386" y="6137614"/>
            <a:ext cx="167853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Kláštorská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5376777" y="59101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230" y="294878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pic>
        <p:nvPicPr>
          <p:cNvPr id="19" name="Foto Mm">
            <a:extLst>
              <a:ext uri="{FF2B5EF4-FFF2-40B4-BE49-F238E27FC236}">
                <a16:creationId xmlns:a16="http://schemas.microsoft.com/office/drawing/2014/main" id="{7B2E3125-254B-44CF-AC38-84F5687BE05E}"/>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22" name="Kruh">
            <a:extLst>
              <a:ext uri="{FF2B5EF4-FFF2-40B4-BE49-F238E27FC236}">
                <a16:creationId xmlns:a16="http://schemas.microsoft.com/office/drawing/2014/main" id="{4C17EA81-55FC-4D1D-9D80-6D8AE1B96739}"/>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pred">
            <a:hlinkClick r:id="" action="ppaction://hlinkshowjump?jump=nextslide"/>
            <a:extLst>
              <a:ext uri="{FF2B5EF4-FFF2-40B4-BE49-F238E27FC236}">
                <a16:creationId xmlns:a16="http://schemas.microsoft.com/office/drawing/2014/main" id="{AFE1817F-35F7-4AD7-B6BE-9180DEA493D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47674800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500" fill="hold"/>
                                        <p:tgtEl>
                                          <p:spTgt spid="19"/>
                                        </p:tgtEl>
                                        <p:attrNameLst>
                                          <p:attrName>ppt_w</p:attrName>
                                        </p:attrNameLst>
                                      </p:cBhvr>
                                      <p:tavLst>
                                        <p:tav tm="0">
                                          <p:val>
                                            <p:fltVal val="0"/>
                                          </p:val>
                                        </p:tav>
                                        <p:tav tm="100000">
                                          <p:val>
                                            <p:strVal val="#ppt_w"/>
                                          </p:val>
                                        </p:tav>
                                      </p:tavLst>
                                    </p:anim>
                                    <p:anim calcmode="lin" valueType="num">
                                      <p:cBhvr>
                                        <p:cTn id="12" dur="1500" fill="hold"/>
                                        <p:tgtEl>
                                          <p:spTgt spid="19"/>
                                        </p:tgtEl>
                                        <p:attrNameLst>
                                          <p:attrName>ppt_h</p:attrName>
                                        </p:attrNameLst>
                                      </p:cBhvr>
                                      <p:tavLst>
                                        <p:tav tm="0">
                                          <p:val>
                                            <p:fltVal val="0"/>
                                          </p:val>
                                        </p:tav>
                                        <p:tav tm="100000">
                                          <p:val>
                                            <p:strVal val="#ppt_h"/>
                                          </p:val>
                                        </p:tav>
                                      </p:tavLst>
                                    </p:anim>
                                    <p:anim calcmode="lin" valueType="num">
                                      <p:cBhvr>
                                        <p:cTn id="13" dur="1500" fill="hold"/>
                                        <p:tgtEl>
                                          <p:spTgt spid="19"/>
                                        </p:tgtEl>
                                        <p:attrNameLst>
                                          <p:attrName>style.rotation</p:attrName>
                                        </p:attrNameLst>
                                      </p:cBhvr>
                                      <p:tavLst>
                                        <p:tav tm="0">
                                          <p:val>
                                            <p:fltVal val="90"/>
                                          </p:val>
                                        </p:tav>
                                        <p:tav tm="100000">
                                          <p:val>
                                            <p:fltVal val="0"/>
                                          </p:val>
                                        </p:tav>
                                      </p:tavLst>
                                    </p:anim>
                                    <p:animEffect transition="in" filter="fade">
                                      <p:cBhvr>
                                        <p:cTn id="14" dur="1500"/>
                                        <p:tgtEl>
                                          <p:spTgt spid="19"/>
                                        </p:tgtEl>
                                      </p:cBhvr>
                                    </p:animEffect>
                                  </p:childTnLst>
                                </p:cTn>
                              </p:par>
                              <p:par>
                                <p:cTn id="15" presetID="53" presetClass="entr" presetSubtype="16" fill="hold" nodeType="withEffect">
                                  <p:stCondLst>
                                    <p:cond delay="5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500" fill="hold"/>
                                        <p:tgtEl>
                                          <p:spTgt spid="23"/>
                                        </p:tgtEl>
                                        <p:attrNameLst>
                                          <p:attrName>ppt_w</p:attrName>
                                        </p:attrNameLst>
                                      </p:cBhvr>
                                      <p:tavLst>
                                        <p:tav tm="0">
                                          <p:val>
                                            <p:fltVal val="0"/>
                                          </p:val>
                                        </p:tav>
                                        <p:tav tm="100000">
                                          <p:val>
                                            <p:strVal val="#ppt_w"/>
                                          </p:val>
                                        </p:tav>
                                      </p:tavLst>
                                    </p:anim>
                                    <p:anim calcmode="lin" valueType="num">
                                      <p:cBhvr>
                                        <p:cTn id="18" dur="1500" fill="hold"/>
                                        <p:tgtEl>
                                          <p:spTgt spid="23"/>
                                        </p:tgtEl>
                                        <p:attrNameLst>
                                          <p:attrName>ppt_h</p:attrName>
                                        </p:attrNameLst>
                                      </p:cBhvr>
                                      <p:tavLst>
                                        <p:tav tm="0">
                                          <p:val>
                                            <p:fltVal val="0"/>
                                          </p:val>
                                        </p:tav>
                                        <p:tav tm="100000">
                                          <p:val>
                                            <p:strVal val="#ppt_h"/>
                                          </p:val>
                                        </p:tav>
                                      </p:tavLst>
                                    </p:anim>
                                    <p:animEffect transition="in" filter="fade">
                                      <p:cBhvr>
                                        <p:cTn id="19" dur="1500"/>
                                        <p:tgtEl>
                                          <p:spTgt spid="23"/>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3"/>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9"/>
                                        </p:tgtEl>
                                      </p:cBhvr>
                                    </p:animEffect>
                                    <p:set>
                                      <p:cBhvr>
                                        <p:cTn id="37" dur="1" fill="hold">
                                          <p:stCondLst>
                                            <p:cond delay="999"/>
                                          </p:stCondLst>
                                        </p:cTn>
                                        <p:tgtEl>
                                          <p:spTgt spid="19"/>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7"/>
                                        </p:tgtEl>
                                      </p:cBhvr>
                                    </p:animEffect>
                                    <p:set>
                                      <p:cBhvr>
                                        <p:cTn id="40" dur="1" fill="hold">
                                          <p:stCondLst>
                                            <p:cond delay="999"/>
                                          </p:stCondLst>
                                        </p:cTn>
                                        <p:tgtEl>
                                          <p:spTgt spid="17"/>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9"/>
                                        </p:tgtEl>
                                      </p:cBhvr>
                                    </p:animEffect>
                                    <p:set>
                                      <p:cBhvr>
                                        <p:cTn id="58" dur="1" fill="hold">
                                          <p:stCondLst>
                                            <p:cond delay="999"/>
                                          </p:stCondLst>
                                        </p:cTn>
                                        <p:tgtEl>
                                          <p:spTgt spid="19"/>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7"/>
                                        </p:tgtEl>
                                      </p:cBhvr>
                                    </p:animEffect>
                                    <p:set>
                                      <p:cBhvr>
                                        <p:cTn id="61" dur="1" fill="hold">
                                          <p:stCondLst>
                                            <p:cond delay="999"/>
                                          </p:stCondLst>
                                        </p:cTn>
                                        <p:tgtEl>
                                          <p:spTgt spid="17"/>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1158" y="781225"/>
            <a:ext cx="4978171" cy="528820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907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(Mapio Net)</a:t>
            </a:r>
          </a:p>
        </p:txBody>
      </p:sp>
      <p:pic>
        <p:nvPicPr>
          <p:cNvPr id="15" name="Foto Hm">
            <a:extLst>
              <a:ext uri="{FF2B5EF4-FFF2-40B4-BE49-F238E27FC236}">
                <a16:creationId xmlns:a16="http://schemas.microsoft.com/office/drawing/2014/main" id="{271B1DEC-264E-494D-B0EA-D9C06240A4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920" y="2324750"/>
            <a:ext cx="3829491" cy="4068000"/>
          </a:xfrm>
          <a:prstGeom prst="rect">
            <a:avLst/>
          </a:prstGeom>
        </p:spPr>
      </p:pic>
      <p:pic>
        <p:nvPicPr>
          <p:cNvPr id="16" name="Foto Mm">
            <a:extLst>
              <a:ext uri="{FF2B5EF4-FFF2-40B4-BE49-F238E27FC236}">
                <a16:creationId xmlns:a16="http://schemas.microsoft.com/office/drawing/2014/main" id="{E5E70564-3796-4842-B58F-02C34200B6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432953" y="6137614"/>
            <a:ext cx="194796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Ulica Františkánov</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524013" y="582445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24000" y="2304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672647BB-0EAA-4CE3-B6BD-19876F94A98D}"/>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3D41B89E-2411-45C2-9B38-B0EAED35046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05528143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990274"/>
            <a:ext cx="7259255" cy="496532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144288" cy="307777"/>
          </a:xfrm>
          <a:prstGeom prst="rect">
            <a:avLst/>
          </a:prstGeom>
          <a:noFill/>
        </p:spPr>
        <p:txBody>
          <a:bodyPr wrap="none" rtlCol="0" anchor="ctr" anchorCtr="0">
            <a:spAutoFit/>
          </a:bodyPr>
          <a:lstStyle/>
          <a:p>
            <a:r>
              <a:rPr lang="sk-SK" sz="1400" b="1" i="1">
                <a:ln w="0">
                  <a:noFill/>
                </a:ln>
                <a:effectLst>
                  <a:glow rad="139700">
                    <a:srgbClr val="F3C79A"/>
                  </a:glow>
                </a:effectLst>
              </a:rPr>
              <a:t>Dodo Patkan</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426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Michał Rawlik</a:t>
            </a:r>
          </a:p>
        </p:txBody>
      </p:sp>
      <p:pic>
        <p:nvPicPr>
          <p:cNvPr id="15" name="Foto Hm">
            <a:extLst>
              <a:ext uri="{FF2B5EF4-FFF2-40B4-BE49-F238E27FC236}">
                <a16:creationId xmlns:a16="http://schemas.microsoft.com/office/drawing/2014/main" id="{57229B57-8C3C-4D30-9EE6-DED6BC2314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407" y="2899722"/>
            <a:ext cx="4947372" cy="3384000"/>
          </a:xfrm>
          <a:prstGeom prst="rect">
            <a:avLst/>
          </a:prstGeom>
        </p:spPr>
      </p:pic>
      <p:pic>
        <p:nvPicPr>
          <p:cNvPr id="16" name="Foto Mm">
            <a:extLst>
              <a:ext uri="{FF2B5EF4-FFF2-40B4-BE49-F238E27FC236}">
                <a16:creationId xmlns:a16="http://schemas.microsoft.com/office/drawing/2014/main" id="{78409CF7-8FCA-4B33-A987-DA816D49AD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9168" y="6137614"/>
            <a:ext cx="289175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Mestské hradby - Krátky rad</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17806" y="571925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5480" y="28653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7E9D88D7-0A95-4BD2-ACC1-550A8CA372BF}"/>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338E25EF-D97C-4EDA-8606-A77101B8CE4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73349474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987211"/>
            <a:ext cx="7365467" cy="492013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724889" y="5983725"/>
            <a:ext cx="1367169" cy="307777"/>
          </a:xfrm>
          <a:prstGeom prst="rect">
            <a:avLst/>
          </a:prstGeom>
          <a:noFill/>
        </p:spPr>
        <p:txBody>
          <a:bodyPr wrap="none" rtlCol="0" anchor="ctr" anchorCtr="0">
            <a:spAutoFit/>
          </a:bodyPr>
          <a:lstStyle/>
          <a:p>
            <a:r>
              <a:rPr lang="sk-SK" sz="1400" b="1" i="1">
                <a:ln w="0">
                  <a:noFill/>
                </a:ln>
                <a:effectLst>
                  <a:glow rad="139700">
                    <a:srgbClr val="F3C79A"/>
                  </a:glow>
                </a:effectLst>
              </a:rPr>
              <a:t>Milan Marcinov</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919932"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Mister No</a:t>
            </a:r>
          </a:p>
        </p:txBody>
      </p:sp>
      <p:pic>
        <p:nvPicPr>
          <p:cNvPr id="15" name="Foto Hm">
            <a:extLst>
              <a:ext uri="{FF2B5EF4-FFF2-40B4-BE49-F238E27FC236}">
                <a16:creationId xmlns:a16="http://schemas.microsoft.com/office/drawing/2014/main" id="{E627EF2B-83EE-4D19-A856-7C91DFDDAF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920" y="2861614"/>
            <a:ext cx="4904191" cy="3276000"/>
          </a:xfrm>
          <a:prstGeom prst="rect">
            <a:avLst/>
          </a:prstGeom>
        </p:spPr>
      </p:pic>
      <p:pic>
        <p:nvPicPr>
          <p:cNvPr id="16" name="Foto Mm">
            <a:extLst>
              <a:ext uri="{FF2B5EF4-FFF2-40B4-BE49-F238E27FC236}">
                <a16:creationId xmlns:a16="http://schemas.microsoft.com/office/drawing/2014/main" id="{2717E28E-039E-4996-B125-316F2103F7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39999"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462576" y="6137614"/>
            <a:ext cx="191834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Renesančná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10283" y="560483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0848" y="282980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D8C73578-72F3-4665-B8DF-F912C3CC9CE3}"/>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6D749D59-5C3E-4B0C-B688-B685833415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2609596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927" y="726076"/>
            <a:ext cx="3735976" cy="563920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70716" y="602214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962FCA57-28B4-41C9-94F1-CB9AF9A1F0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18864" y="1858280"/>
            <a:ext cx="2957400" cy="4464000"/>
          </a:xfrm>
          <a:prstGeom prst="rect">
            <a:avLst/>
          </a:prstGeom>
        </p:spPr>
      </p:pic>
      <p:pic>
        <p:nvPicPr>
          <p:cNvPr id="16" name="Foto Mm">
            <a:extLst>
              <a:ext uri="{FF2B5EF4-FFF2-40B4-BE49-F238E27FC236}">
                <a16:creationId xmlns:a16="http://schemas.microsoft.com/office/drawing/2014/main" id="{60A2EDC2-EE1C-44E4-88D8-4B7FD1BE74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76526" y="6137614"/>
            <a:ext cx="130439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Veľká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332089" y="577838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8454" y="18152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2406F33B-0B27-4535-9D99-08D210C28767}"/>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66C1A8EA-6852-4011-A695-0DB8E82EE71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9487941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3455" y="712980"/>
            <a:ext cx="4162415" cy="525481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59417" y="6011982"/>
            <a:ext cx="1077154" cy="307777"/>
          </a:xfrm>
          <a:prstGeom prst="rect">
            <a:avLst/>
          </a:prstGeom>
          <a:noFill/>
        </p:spPr>
        <p:txBody>
          <a:bodyPr wrap="none" rtlCol="0" anchor="ctr" anchorCtr="0">
            <a:spAutoFit/>
          </a:bodyPr>
          <a:lstStyle/>
          <a:p>
            <a:r>
              <a:rPr lang="sk-SK" sz="1400" b="1" i="1">
                <a:ln w="0">
                  <a:noFill/>
                </a:ln>
                <a:effectLst>
                  <a:glow rad="139700">
                    <a:srgbClr val="F3C79A"/>
                  </a:glow>
                </a:effectLst>
              </a:rPr>
              <a:t>Vlado Bojko</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7271" y="440361"/>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71462" y="6186588"/>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63A0E066-D64E-468D-9622-C41B2DBA50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9408" y="2033614"/>
            <a:ext cx="3250836" cy="4104000"/>
          </a:xfrm>
          <a:prstGeom prst="rect">
            <a:avLst/>
          </a:prstGeom>
        </p:spPr>
      </p:pic>
      <p:pic>
        <p:nvPicPr>
          <p:cNvPr id="16" name="Foto Mm">
            <a:extLst>
              <a:ext uri="{FF2B5EF4-FFF2-40B4-BE49-F238E27FC236}">
                <a16:creationId xmlns:a16="http://schemas.microsoft.com/office/drawing/2014/main" id="{5C9C2BC9-CFEE-4BE3-A4AC-EEC51DC83A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04619" y="6137614"/>
            <a:ext cx="147630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Školská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209949" y="559289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8883" y="199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9B789591-7ECD-45F8-9910-D8D12F42A6B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A6C15DD2-5765-4A16-A709-82F3923B549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0598081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1"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2"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0"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873946"/>
            <a:ext cx="7365467" cy="475809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18411" y="573712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9742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Jolanta Š.</a:t>
            </a:r>
          </a:p>
        </p:txBody>
      </p:sp>
      <p:pic>
        <p:nvPicPr>
          <p:cNvPr id="15" name="Foto Hm">
            <a:extLst>
              <a:ext uri="{FF2B5EF4-FFF2-40B4-BE49-F238E27FC236}">
                <a16:creationId xmlns:a16="http://schemas.microsoft.com/office/drawing/2014/main" id="{C8651220-A0DD-4B03-B822-5758904D2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920" y="2974280"/>
            <a:ext cx="5182669" cy="3348000"/>
          </a:xfrm>
          <a:prstGeom prst="rect">
            <a:avLst/>
          </a:prstGeom>
        </p:spPr>
      </p:pic>
      <p:pic>
        <p:nvPicPr>
          <p:cNvPr id="16" name="Foto Mm">
            <a:extLst>
              <a:ext uri="{FF2B5EF4-FFF2-40B4-BE49-F238E27FC236}">
                <a16:creationId xmlns:a16="http://schemas.microsoft.com/office/drawing/2014/main" id="{C23D43FC-8A5B-461E-BAC9-3E55AAA1B0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49696" y="6137614"/>
            <a:ext cx="143122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Prašná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890771" y="575953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6170" y="29348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5DF8DD47-5460-4BE0-923B-1431D60028E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D50C9A28-EA7D-4C6B-93EA-E718A3C5E09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9211411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0274" y="873947"/>
            <a:ext cx="6453010" cy="488681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823212" y="580502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076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Palickap</a:t>
            </a:r>
          </a:p>
        </p:txBody>
      </p:sp>
      <p:pic>
        <p:nvPicPr>
          <p:cNvPr id="15" name="Foto Hm">
            <a:extLst>
              <a:ext uri="{FF2B5EF4-FFF2-40B4-BE49-F238E27FC236}">
                <a16:creationId xmlns:a16="http://schemas.microsoft.com/office/drawing/2014/main" id="{72CC4D9E-FFE9-4C96-B2B8-E4DBF5D08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920" y="2902280"/>
            <a:ext cx="4516095" cy="3420000"/>
          </a:xfrm>
          <a:prstGeom prst="rect">
            <a:avLst/>
          </a:prstGeom>
        </p:spPr>
      </p:pic>
      <p:pic>
        <p:nvPicPr>
          <p:cNvPr id="16" name="Foto Mm">
            <a:extLst>
              <a:ext uri="{FF2B5EF4-FFF2-40B4-BE49-F238E27FC236}">
                <a16:creationId xmlns:a16="http://schemas.microsoft.com/office/drawing/2014/main" id="{07680F14-1577-409D-88BE-36B85D2EE8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18625" y="6137614"/>
            <a:ext cx="136229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Hrubá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236865" y="57722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6170" y="2844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D35D903C-9231-478E-A867-B09D7C1E46EA}"/>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FE4A95B7-7B55-460F-A8B9-52F1ABCA54C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41435654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873947"/>
            <a:ext cx="7365467" cy="484893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57740" y="5776357"/>
            <a:ext cx="1077154" cy="307777"/>
          </a:xfrm>
          <a:prstGeom prst="rect">
            <a:avLst/>
          </a:prstGeom>
          <a:noFill/>
        </p:spPr>
        <p:txBody>
          <a:bodyPr wrap="none" rtlCol="0" anchor="ctr" anchorCtr="0">
            <a:spAutoFit/>
          </a:bodyPr>
          <a:lstStyle/>
          <a:p>
            <a:r>
              <a:rPr lang="sk-SK" sz="1400" b="1" i="1">
                <a:ln w="0">
                  <a:noFill/>
                </a:ln>
                <a:effectLst>
                  <a:glow rad="139700">
                    <a:srgbClr val="F3C79A"/>
                  </a:glow>
                </a:effectLst>
              </a:rPr>
              <a:t>Vlado Bojko</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919932"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Mister No</a:t>
            </a:r>
          </a:p>
        </p:txBody>
      </p:sp>
      <p:pic>
        <p:nvPicPr>
          <p:cNvPr id="15" name="Foto Hm">
            <a:extLst>
              <a:ext uri="{FF2B5EF4-FFF2-40B4-BE49-F238E27FC236}">
                <a16:creationId xmlns:a16="http://schemas.microsoft.com/office/drawing/2014/main" id="{C76334D1-2B84-4015-9885-EEA8BC0CC0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082" y="2885036"/>
            <a:ext cx="5194939" cy="3420000"/>
          </a:xfrm>
          <a:prstGeom prst="rect">
            <a:avLst/>
          </a:prstGeom>
        </p:spPr>
      </p:pic>
      <p:pic>
        <p:nvPicPr>
          <p:cNvPr id="16" name="Foto Mm">
            <a:extLst>
              <a:ext uri="{FF2B5EF4-FFF2-40B4-BE49-F238E27FC236}">
                <a16:creationId xmlns:a16="http://schemas.microsoft.com/office/drawing/2014/main" id="{B17B6B3A-5A21-4E1A-84CD-CFC17876AB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18625" y="6137614"/>
            <a:ext cx="136229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Hrubá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44881" y="57636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5718" y="282806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AD8B218C-7CFE-4CD0-A77F-A3331F61996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DB981043-003E-4524-8CE6-C2CA829857E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41896367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873947"/>
            <a:ext cx="7288751" cy="5000982"/>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70" y="5970918"/>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7986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János Korom Dr.</a:t>
            </a:r>
          </a:p>
        </p:txBody>
      </p:sp>
      <p:pic>
        <p:nvPicPr>
          <p:cNvPr id="15" name="Foto Hm">
            <a:extLst>
              <a:ext uri="{FF2B5EF4-FFF2-40B4-BE49-F238E27FC236}">
                <a16:creationId xmlns:a16="http://schemas.microsoft.com/office/drawing/2014/main" id="{F4D96AE8-23DE-4E24-946A-D7FCFC6A9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6990" y="3010280"/>
            <a:ext cx="4827122" cy="3312000"/>
          </a:xfrm>
          <a:prstGeom prst="rect">
            <a:avLst/>
          </a:prstGeom>
        </p:spPr>
      </p:pic>
      <p:pic>
        <p:nvPicPr>
          <p:cNvPr id="16" name="Foto Mm">
            <a:extLst>
              <a:ext uri="{FF2B5EF4-FFF2-40B4-BE49-F238E27FC236}">
                <a16:creationId xmlns:a16="http://schemas.microsoft.com/office/drawing/2014/main" id="{81747F06-6D4F-4285-A4E9-22B7A2EFD2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11674" y="6137614"/>
            <a:ext cx="216924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Hviezdoslavova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87694" y="578445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9531" y="297497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1B7DF91C-9E7D-415A-9188-2DFF3A20F439}"/>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3D0EC867-77BB-4650-9EE4-718599501AE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910153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9555" y="972419"/>
            <a:ext cx="7294447" cy="4653856"/>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20089" y="575199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6678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Ina Šimuneková</a:t>
            </a:r>
          </a:p>
        </p:txBody>
      </p:sp>
      <p:pic>
        <p:nvPicPr>
          <p:cNvPr id="15" name="Foto Hm">
            <a:extLst>
              <a:ext uri="{FF2B5EF4-FFF2-40B4-BE49-F238E27FC236}">
                <a16:creationId xmlns:a16="http://schemas.microsoft.com/office/drawing/2014/main" id="{9115C8E3-8F55-4675-85BB-71FD6A61CB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2816210"/>
            <a:ext cx="5473350" cy="3492000"/>
          </a:xfrm>
          <a:prstGeom prst="rect">
            <a:avLst/>
          </a:prstGeom>
        </p:spPr>
      </p:pic>
      <p:pic>
        <p:nvPicPr>
          <p:cNvPr id="16" name="Foto Mm">
            <a:extLst>
              <a:ext uri="{FF2B5EF4-FFF2-40B4-BE49-F238E27FC236}">
                <a16:creationId xmlns:a16="http://schemas.microsoft.com/office/drawing/2014/main" id="{FFF3FBA7-1065-4912-856C-5D34597993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86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132404" y="6137614"/>
            <a:ext cx="324851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panoráma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6069878" y="576234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0825" y="275924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970A361D-357F-4218-AB29-9DC1B51E37D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86491471-55FF-4D2B-A52D-40BC07953E9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3640266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1475" y="941979"/>
            <a:ext cx="7429448" cy="467312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7573" y="578822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4267" y="475050"/>
            <a:ext cx="818502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907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(Mapio Net)</a:t>
            </a:r>
          </a:p>
        </p:txBody>
      </p:sp>
      <p:pic>
        <p:nvPicPr>
          <p:cNvPr id="15" name="Foto Hm">
            <a:extLst>
              <a:ext uri="{FF2B5EF4-FFF2-40B4-BE49-F238E27FC236}">
                <a16:creationId xmlns:a16="http://schemas.microsoft.com/office/drawing/2014/main" id="{863E1AFA-DAC4-40C1-B4C9-46D88E3F31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6863" y="2849036"/>
            <a:ext cx="5551675" cy="3492000"/>
          </a:xfrm>
          <a:prstGeom prst="rect">
            <a:avLst/>
          </a:prstGeom>
        </p:spPr>
      </p:pic>
      <p:pic>
        <p:nvPicPr>
          <p:cNvPr id="16" name="Foto Mm">
            <a:extLst>
              <a:ext uri="{FF2B5EF4-FFF2-40B4-BE49-F238E27FC236}">
                <a16:creationId xmlns:a16="http://schemas.microsoft.com/office/drawing/2014/main" id="{32352D73-F6EF-4A25-AFE9-739AB083C7F1}"/>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550651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6610851" y="6137614"/>
            <a:ext cx="377007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východná strana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6069299" y="58015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1523" y="279158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53987077-49EA-449F-AB2B-987950AFC419}"/>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1C325756-2B43-4D6E-A44F-0B52EFC8D10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12799473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59584" y="681530"/>
            <a:ext cx="4486558" cy="5162775"/>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5910867"/>
            <a:ext cx="1616661" cy="307777"/>
          </a:xfrm>
          <a:prstGeom prst="rect">
            <a:avLst/>
          </a:prstGeom>
          <a:noFill/>
        </p:spPr>
        <p:txBody>
          <a:bodyPr wrap="none" rtlCol="0" anchor="ctr" anchorCtr="0">
            <a:spAutoFit/>
          </a:bodyPr>
          <a:lstStyle/>
          <a:p>
            <a:r>
              <a:rPr lang="sk-SK" sz="1400" b="1" i="1">
                <a:ln w="0">
                  <a:noFill/>
                </a:ln>
                <a:effectLst>
                  <a:glow rad="139700">
                    <a:srgbClr val="F3C79A"/>
                  </a:glow>
                </a:effectLst>
              </a:rPr>
              <a:t>Fedinand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ED5AD768-8324-4A36-A9CD-402261EE69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3968" y="2290280"/>
            <a:ext cx="3503892" cy="4032000"/>
          </a:xfrm>
          <a:prstGeom prst="rect">
            <a:avLst/>
          </a:prstGeom>
        </p:spPr>
      </p:pic>
      <p:pic>
        <p:nvPicPr>
          <p:cNvPr id="16" name="Foto Mm">
            <a:extLst>
              <a:ext uri="{FF2B5EF4-FFF2-40B4-BE49-F238E27FC236}">
                <a16:creationId xmlns:a16="http://schemas.microsoft.com/office/drawing/2014/main" id="{E21A64B8-7C03-40E6-A5F7-27BB6A2031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00517" y="6137614"/>
            <a:ext cx="1480405"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Mestský úrad</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459898" y="577376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5036" y="22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1C3EB735-0B5E-4CDB-8BB9-777D55D5338E}"/>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452ED513-795D-44D6-8035-7AD9B2AEC5F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4554097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3609" y="873947"/>
            <a:ext cx="7087989" cy="510009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989373" cy="307777"/>
          </a:xfrm>
          <a:prstGeom prst="rect">
            <a:avLst/>
          </a:prstGeom>
          <a:noFill/>
        </p:spPr>
        <p:txBody>
          <a:bodyPr wrap="none" rtlCol="0" anchor="ctr" anchorCtr="0">
            <a:spAutoFit/>
          </a:bodyPr>
          <a:lstStyle/>
          <a:p>
            <a:r>
              <a:rPr lang="sk-SK" sz="1400" b="1" i="1">
                <a:ln w="0">
                  <a:noFill/>
                </a:ln>
                <a:effectLst>
                  <a:glow rad="139700">
                    <a:srgbClr val="F3C79A"/>
                  </a:glow>
                </a:effectLst>
              </a:rPr>
              <a:t>Miťo Noga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9E90304E-9E41-4837-9CD6-AAB6F8C58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2754000"/>
            <a:ext cx="4853100" cy="3492000"/>
          </a:xfrm>
          <a:prstGeom prst="rect">
            <a:avLst/>
          </a:prstGeom>
        </p:spPr>
      </p:pic>
      <p:pic>
        <p:nvPicPr>
          <p:cNvPr id="16" name="Foto Mm">
            <a:extLst>
              <a:ext uri="{FF2B5EF4-FFF2-40B4-BE49-F238E27FC236}">
                <a16:creationId xmlns:a16="http://schemas.microsoft.com/office/drawing/2014/main" id="{493BFA36-694C-4FFF-97E8-5CBA3E3DB9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6590011" y="6137614"/>
            <a:ext cx="379091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východná strana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30444" y="567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0000" y="270600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C69CE273-3A71-4E1C-AF10-DC0448235EB7}"/>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AC09B278-0BA4-4545-BEF8-C875EC11C02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1596913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0946" y="907857"/>
            <a:ext cx="7459976" cy="470724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69" y="57178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4072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Ondřej Žváček</a:t>
            </a:r>
          </a:p>
        </p:txBody>
      </p:sp>
      <p:pic>
        <p:nvPicPr>
          <p:cNvPr id="15" name="Foto Hm">
            <a:extLst>
              <a:ext uri="{FF2B5EF4-FFF2-40B4-BE49-F238E27FC236}">
                <a16:creationId xmlns:a16="http://schemas.microsoft.com/office/drawing/2014/main" id="{BF9399F1-1A07-4895-B183-DC303628EB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407" y="3194546"/>
            <a:ext cx="5077654" cy="3204000"/>
          </a:xfrm>
          <a:prstGeom prst="rect">
            <a:avLst/>
          </a:prstGeom>
        </p:spPr>
      </p:pic>
      <p:pic>
        <p:nvPicPr>
          <p:cNvPr id="16" name="Foto Mm">
            <a:extLst>
              <a:ext uri="{FF2B5EF4-FFF2-40B4-BE49-F238E27FC236}">
                <a16:creationId xmlns:a16="http://schemas.microsoft.com/office/drawing/2014/main" id="{6FD61DD3-3DEA-4BDD-A3FA-E8524375EBA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573952" y="6137614"/>
            <a:ext cx="180697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542673" y="584049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8614" y="316063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25332560-33BA-4FE4-A70D-27F557C9EDD7}"/>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E5AC6CC5-5932-464E-8ECC-1ECDE2E69BA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977705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987211"/>
            <a:ext cx="7271102" cy="485709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10257" y="5900849"/>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6855F62C-54C3-43A9-973C-20BF688505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3680" y="2974280"/>
            <a:ext cx="5011976" cy="3348000"/>
          </a:xfrm>
          <a:prstGeom prst="rect">
            <a:avLst/>
          </a:prstGeom>
        </p:spPr>
      </p:pic>
      <p:pic>
        <p:nvPicPr>
          <p:cNvPr id="16" name="Foto Mm">
            <a:extLst>
              <a:ext uri="{FF2B5EF4-FFF2-40B4-BE49-F238E27FC236}">
                <a16:creationId xmlns:a16="http://schemas.microsoft.com/office/drawing/2014/main" id="{21E3D2BA-1289-44D9-B154-52DB7B9EA3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537322" y="6137614"/>
            <a:ext cx="284360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54881" y="576694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9531" y="294878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8F87DAEC-291A-4D7F-B3B2-57D467B73FC7}"/>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253223E9-3F47-41FB-8016-81B1E51C9F5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01893151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4424" y="873946"/>
            <a:ext cx="7396498" cy="474115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5683932"/>
            <a:ext cx="814134" cy="307777"/>
          </a:xfrm>
          <a:prstGeom prst="rect">
            <a:avLst/>
          </a:prstGeom>
          <a:noFill/>
        </p:spPr>
        <p:txBody>
          <a:bodyPr wrap="none" rtlCol="0" anchor="ctr" anchorCtr="0">
            <a:spAutoFit/>
          </a:bodyPr>
          <a:lstStyle/>
          <a:p>
            <a:r>
              <a:rPr lang="sk-SK" sz="1400" b="1" i="1">
                <a:ln w="0">
                  <a:noFill/>
                </a:ln>
                <a:effectLst>
                  <a:glow rad="139700">
                    <a:srgbClr val="F3C79A"/>
                  </a:glow>
                </a:effectLst>
              </a:rPr>
              <a:t>Horovitz</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33690"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Przykuta</a:t>
            </a:r>
          </a:p>
        </p:txBody>
      </p:sp>
      <p:pic>
        <p:nvPicPr>
          <p:cNvPr id="15" name="Foto Hm">
            <a:extLst>
              <a:ext uri="{FF2B5EF4-FFF2-40B4-BE49-F238E27FC236}">
                <a16:creationId xmlns:a16="http://schemas.microsoft.com/office/drawing/2014/main" id="{C2155D65-3FF2-4AEB-92C5-4964CABC10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005" y="3057762"/>
            <a:ext cx="5223092" cy="3348000"/>
          </a:xfrm>
          <a:prstGeom prst="rect">
            <a:avLst/>
          </a:prstGeom>
        </p:spPr>
      </p:pic>
      <p:pic>
        <p:nvPicPr>
          <p:cNvPr id="16" name="Foto Mm">
            <a:extLst>
              <a:ext uri="{FF2B5EF4-FFF2-40B4-BE49-F238E27FC236}">
                <a16:creationId xmlns:a16="http://schemas.microsoft.com/office/drawing/2014/main" id="{975588B8-5736-4994-88ED-9BD900DB68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537322" y="6137614"/>
            <a:ext cx="284360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66848"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8930" y="30314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D665839B-0D7D-46AC-B8EB-3B50443BA543}"/>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BC42D57D-8F2F-4C66-B0E3-AD028348D53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425689329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4045" y="873947"/>
            <a:ext cx="7365467" cy="4706532"/>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49586" y="5705158"/>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3796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Ľuboš Vodička</a:t>
            </a:r>
          </a:p>
        </p:txBody>
      </p:sp>
      <p:pic>
        <p:nvPicPr>
          <p:cNvPr id="15" name="Foto Hm">
            <a:extLst>
              <a:ext uri="{FF2B5EF4-FFF2-40B4-BE49-F238E27FC236}">
                <a16:creationId xmlns:a16="http://schemas.microsoft.com/office/drawing/2014/main" id="{0FBF1D78-8C02-4588-AD25-C4E3B8513D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859" y="3066517"/>
            <a:ext cx="5126762" cy="3276000"/>
          </a:xfrm>
          <a:prstGeom prst="rect">
            <a:avLst/>
          </a:prstGeom>
        </p:spPr>
      </p:pic>
      <p:pic>
        <p:nvPicPr>
          <p:cNvPr id="16" name="Foto Mm">
            <a:extLst>
              <a:ext uri="{FF2B5EF4-FFF2-40B4-BE49-F238E27FC236}">
                <a16:creationId xmlns:a16="http://schemas.microsoft.com/office/drawing/2014/main" id="{553EE10F-7FBB-4413-90D7-3D53B49C5D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47004" y="6137614"/>
            <a:ext cx="213391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Námestie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580000" y="579096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3605" y="300445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2C2D820E-42D9-4EF6-8EB5-69AAF5B806FA}"/>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F794523A-4C07-4503-9F07-4D927EC5E5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04138158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927" y="774014"/>
            <a:ext cx="3735976" cy="554333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7572" y="5983725"/>
            <a:ext cx="1189749" cy="307777"/>
          </a:xfrm>
          <a:prstGeom prst="rect">
            <a:avLst/>
          </a:prstGeom>
          <a:noFill/>
        </p:spPr>
        <p:txBody>
          <a:bodyPr wrap="none" rtlCol="0" anchor="ctr" anchorCtr="0">
            <a:spAutoFit/>
          </a:bodyPr>
          <a:lstStyle/>
          <a:p>
            <a:r>
              <a:rPr lang="sk-SK" sz="1400" b="1" i="1">
                <a:ln w="0">
                  <a:noFill/>
                </a:ln>
                <a:effectLst>
                  <a:glow rad="139700">
                    <a:srgbClr val="F3C79A"/>
                  </a:glow>
                </a:effectLst>
              </a:rPr>
              <a:t>Daniel Hudák</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7271" y="461078"/>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71402" y="616883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25EA0F30-A700-4F74-A190-D7272BD8A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5163" y="1660827"/>
            <a:ext cx="3154136" cy="4680000"/>
          </a:xfrm>
          <a:prstGeom prst="rect">
            <a:avLst/>
          </a:prstGeom>
        </p:spPr>
      </p:pic>
      <p:pic>
        <p:nvPicPr>
          <p:cNvPr id="16" name="Foto Mm">
            <a:extLst>
              <a:ext uri="{FF2B5EF4-FFF2-40B4-BE49-F238E27FC236}">
                <a16:creationId xmlns:a16="http://schemas.microsoft.com/office/drawing/2014/main" id="{D5E55961-6BF7-4B77-BB3D-F0A8997B16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365754" y="6137614"/>
            <a:ext cx="201516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Radnica - schodište</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933027" y="579477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2423" y="164226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D14947BE-0C47-4D93-98EB-BDA84030A2CA}"/>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85CDD385-7DA5-44EA-9DEF-70DE7962BBA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09460849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4281" y="987211"/>
            <a:ext cx="7160932" cy="492418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742104" y="5949089"/>
            <a:ext cx="1071832" cy="307777"/>
          </a:xfrm>
          <a:prstGeom prst="rect">
            <a:avLst/>
          </a:prstGeom>
          <a:noFill/>
        </p:spPr>
        <p:txBody>
          <a:bodyPr wrap="none" rtlCol="0" anchor="ctr" anchorCtr="0">
            <a:spAutoFit/>
          </a:bodyPr>
          <a:lstStyle/>
          <a:p>
            <a:r>
              <a:rPr lang="sk-SK" sz="1400" b="1" i="1">
                <a:ln w="0">
                  <a:noFill/>
                </a:ln>
                <a:effectLst>
                  <a:glow rad="139700">
                    <a:srgbClr val="F3C79A"/>
                  </a:glow>
                </a:effectLst>
              </a:rPr>
              <a:t>Rusty Kollár</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1242" y="475050"/>
            <a:ext cx="547800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393390" y="6181789"/>
            <a:ext cx="73795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J.Dncsn</a:t>
            </a:r>
          </a:p>
        </p:txBody>
      </p:sp>
      <p:pic>
        <p:nvPicPr>
          <p:cNvPr id="15" name="Foto Hm">
            <a:extLst>
              <a:ext uri="{FF2B5EF4-FFF2-40B4-BE49-F238E27FC236}">
                <a16:creationId xmlns:a16="http://schemas.microsoft.com/office/drawing/2014/main" id="{DAB74572-3B33-434E-BD90-F1BAFFDFEA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813" y="3082280"/>
            <a:ext cx="4711733" cy="3240000"/>
          </a:xfrm>
          <a:prstGeom prst="rect">
            <a:avLst/>
          </a:prstGeom>
        </p:spPr>
      </p:pic>
      <p:pic>
        <p:nvPicPr>
          <p:cNvPr id="16" name="Foto Mm">
            <a:extLst>
              <a:ext uri="{FF2B5EF4-FFF2-40B4-BE49-F238E27FC236}">
                <a16:creationId xmlns:a16="http://schemas.microsoft.com/office/drawing/2014/main" id="{D98C9402-7E29-40A3-A918-A3B33BE2D6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328304" y="720000"/>
            <a:ext cx="4078223" cy="4572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27099" y="6137614"/>
            <a:ext cx="225382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Rímsko-katolícka fara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91489" y="577127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75275" y="306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02428D69-9EC6-40FB-9DE2-0623AAD06B6A}"/>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AB43E9BE-0EC8-43D8-932A-2063BDB3277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85360293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3293" y="968885"/>
            <a:ext cx="6806971" cy="512564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9554" y="461079"/>
            <a:ext cx="4081379"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4006556" y="6168391"/>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415C8250-7EA5-48C5-866C-31304149A0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3366" y="2830280"/>
            <a:ext cx="4637456" cy="3492000"/>
          </a:xfrm>
          <a:prstGeom prst="rect">
            <a:avLst/>
          </a:prstGeom>
        </p:spPr>
      </p:pic>
      <p:pic>
        <p:nvPicPr>
          <p:cNvPr id="16" name="Foto Mm">
            <a:extLst>
              <a:ext uri="{FF2B5EF4-FFF2-40B4-BE49-F238E27FC236}">
                <a16:creationId xmlns:a16="http://schemas.microsoft.com/office/drawing/2014/main" id="{4FE6A6D8-7B57-4201-9CA8-2C91D533C59A}"/>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420000"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85734" y="578031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2543" y="277534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37D78545-D96A-4C28-8F5A-C3151ED9F67C}"/>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1583B137-6BF1-482E-9CB7-C1B56FFA3B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80554873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5578" y="873947"/>
            <a:ext cx="4929331" cy="509381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7270" y="461079"/>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56063" y="6155756"/>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F2EB51A7-4997-4733-B249-9C9F7472DF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3264" y="2464526"/>
            <a:ext cx="3657934" cy="3780000"/>
          </a:xfrm>
          <a:prstGeom prst="rect">
            <a:avLst/>
          </a:prstGeom>
        </p:spPr>
      </p:pic>
      <p:pic>
        <p:nvPicPr>
          <p:cNvPr id="16" name="Foto Mm">
            <a:extLst>
              <a:ext uri="{FF2B5EF4-FFF2-40B4-BE49-F238E27FC236}">
                <a16:creationId xmlns:a16="http://schemas.microsoft.com/office/drawing/2014/main" id="{9ED9FBB5-3A06-4564-9FDB-F9F9CF7C57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166699" y="568466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7732" y="243604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F6210D3F-0A86-41C9-BAB7-D36DDA05EF56}"/>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BE1A66F9-2FA2-4F64-891E-67E5506A917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3904653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873947"/>
            <a:ext cx="7245421" cy="497035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59418" y="5909639"/>
            <a:ext cx="1144288" cy="307777"/>
          </a:xfrm>
          <a:prstGeom prst="rect">
            <a:avLst/>
          </a:prstGeom>
          <a:noFill/>
        </p:spPr>
        <p:txBody>
          <a:bodyPr wrap="none" rtlCol="0" anchor="ctr" anchorCtr="0">
            <a:spAutoFit/>
          </a:bodyPr>
          <a:lstStyle/>
          <a:p>
            <a:r>
              <a:rPr lang="sk-SK" sz="1400" b="1" i="1">
                <a:ln w="0">
                  <a:noFill/>
                </a:ln>
                <a:effectLst>
                  <a:glow rad="139700">
                    <a:srgbClr val="F3C79A"/>
                  </a:glow>
                </a:effectLst>
              </a:rPr>
              <a:t>Dodo Patkan</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9418" y="461079"/>
            <a:ext cx="460594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852742" y="6168391"/>
            <a:ext cx="73795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J.Dncsn</a:t>
            </a:r>
          </a:p>
        </p:txBody>
      </p:sp>
      <p:pic>
        <p:nvPicPr>
          <p:cNvPr id="15" name="Foto Hm">
            <a:extLst>
              <a:ext uri="{FF2B5EF4-FFF2-40B4-BE49-F238E27FC236}">
                <a16:creationId xmlns:a16="http://schemas.microsoft.com/office/drawing/2014/main" id="{8CDED389-C01F-4EF4-AC35-9FF4EE796A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2091" y="3150000"/>
            <a:ext cx="4704635" cy="3227379"/>
          </a:xfrm>
          <a:prstGeom prst="rect">
            <a:avLst/>
          </a:prstGeom>
        </p:spPr>
      </p:pic>
      <p:pic>
        <p:nvPicPr>
          <p:cNvPr id="16" name="Foto Mm">
            <a:extLst>
              <a:ext uri="{FF2B5EF4-FFF2-40B4-BE49-F238E27FC236}">
                <a16:creationId xmlns:a16="http://schemas.microsoft.com/office/drawing/2014/main" id="{4F342E50-E358-4183-8604-7F728A4A7F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644998"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597608" y="584192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3153" y="3132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5A8883F0-8096-428B-9DF8-CF1547ECBBE1}"/>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3D25C50D-64C7-4A0E-9111-A118036DF23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59685126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3697" y="631502"/>
            <a:ext cx="3686435" cy="582835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7271" y="440361"/>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56063" y="6172800"/>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AA2ADCCB-524B-4CED-9FB7-233FEB7603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32181" y="1660827"/>
            <a:ext cx="2960100" cy="4680000"/>
          </a:xfrm>
          <a:prstGeom prst="rect">
            <a:avLst/>
          </a:prstGeom>
        </p:spPr>
      </p:pic>
      <p:pic>
        <p:nvPicPr>
          <p:cNvPr id="16" name="Foto Mm">
            <a:extLst>
              <a:ext uri="{FF2B5EF4-FFF2-40B4-BE49-F238E27FC236}">
                <a16:creationId xmlns:a16="http://schemas.microsoft.com/office/drawing/2014/main" id="{D2ED3A81-1CE3-4CF6-B212-78ADE89653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573952" y="6137614"/>
            <a:ext cx="180697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837690" y="5796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0930" y="162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79BBFE08-307C-4ADE-92AF-89D784FFE98A}"/>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38B5FC4B-70A2-4D8D-AFE6-B60E064E7C7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2381208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50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50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50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50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par>
                                <p:cTn id="68" presetID="22" presetClass="exit" presetSubtype="1" fill="hold" nodeType="withEffect">
                                  <p:stCondLst>
                                    <p:cond delay="500"/>
                                  </p:stCondLst>
                                  <p:childTnLst>
                                    <p:animEffect transition="out" filter="wipe(up)">
                                      <p:cBhvr>
                                        <p:cTn id="69" dur="1000"/>
                                        <p:tgtEl>
                                          <p:spTgt spid="10"/>
                                        </p:tgtEl>
                                      </p:cBhvr>
                                    </p:animEffect>
                                    <p:set>
                                      <p:cBhvr>
                                        <p:cTn id="70" dur="1" fill="hold">
                                          <p:stCondLst>
                                            <p:cond delay="999"/>
                                          </p:stCondLst>
                                        </p:cTn>
                                        <p:tgtEl>
                                          <p:spTgt spid="10"/>
                                        </p:tgtEl>
                                        <p:attrNameLst>
                                          <p:attrName>style.visibility</p:attrName>
                                        </p:attrNameLst>
                                      </p:cBhvr>
                                      <p:to>
                                        <p:strVal val="hidden"/>
                                      </p:to>
                                    </p:set>
                                  </p:childTnLst>
                                </p:cTn>
                              </p:par>
                              <p:par>
                                <p:cTn id="71" presetID="22" presetClass="exit" presetSubtype="1" fill="hold" nodeType="withEffect">
                                  <p:stCondLst>
                                    <p:cond delay="500"/>
                                  </p:stCondLst>
                                  <p:childTnLst>
                                    <p:animEffect transition="out" filter="wipe(up)">
                                      <p:cBhvr>
                                        <p:cTn id="72" dur="1000"/>
                                        <p:tgtEl>
                                          <p:spTgt spid="6"/>
                                        </p:tgtEl>
                                      </p:cBhvr>
                                    </p:animEffect>
                                    <p:set>
                                      <p:cBhvr>
                                        <p:cTn id="73" dur="1" fill="hold">
                                          <p:stCondLst>
                                            <p:cond delay="999"/>
                                          </p:stCondLst>
                                        </p:cTn>
                                        <p:tgtEl>
                                          <p:spTgt spid="6"/>
                                        </p:tgtEl>
                                        <p:attrNameLst>
                                          <p:attrName>style.visibility</p:attrName>
                                        </p:attrNameLst>
                                      </p:cBhvr>
                                      <p:to>
                                        <p:strVal val="hidden"/>
                                      </p:to>
                                    </p:set>
                                  </p:childTnLst>
                                </p:cTn>
                              </p:par>
                              <p:par>
                                <p:cTn id="74" presetID="10" presetClass="exit" presetSubtype="0" fill="hold" grpId="1" nodeType="withEffect">
                                  <p:stCondLst>
                                    <p:cond delay="100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7" restart="whenNotActive" fill="hold" evtFilter="cancelBubble" nodeType="interactiveSeq">
                <p:stCondLst>
                  <p:cond evt="onClick" delay="0">
                    <p:tgtEl>
                      <p:spTgt spid="37"/>
                    </p:tgtEl>
                  </p:cond>
                </p:stCondLst>
                <p:endSync evt="end" delay="0">
                  <p:rtn val="all"/>
                </p:endSync>
                <p:childTnLst>
                  <p:par>
                    <p:cTn id="78" fill="hold">
                      <p:stCondLst>
                        <p:cond delay="0"/>
                      </p:stCondLst>
                      <p:childTnLst>
                        <p:par>
                          <p:cTn id="79" fill="hold">
                            <p:stCondLst>
                              <p:cond delay="0"/>
                            </p:stCondLst>
                            <p:childTnLst>
                              <p:par>
                                <p:cTn id="80" presetID="22" presetClass="entr" presetSubtype="1" fill="hold" nodeType="clickEffect">
                                  <p:stCondLst>
                                    <p:cond delay="50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1500"/>
                                        <p:tgtEl>
                                          <p:spTgt spid="10"/>
                                        </p:tgtEl>
                                      </p:cBhvr>
                                    </p:animEffect>
                                  </p:childTnLst>
                                </p:cTn>
                              </p:par>
                              <p:par>
                                <p:cTn id="83" presetID="22" presetClass="entr" presetSubtype="1" fill="hold" nodeType="withEffect">
                                  <p:stCondLst>
                                    <p:cond delay="50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1500"/>
                                        <p:tgtEl>
                                          <p:spTgt spid="6"/>
                                        </p:tgtEl>
                                      </p:cBhvr>
                                    </p:animEffect>
                                  </p:childTnLst>
                                </p:cTn>
                              </p:par>
                              <p:par>
                                <p:cTn id="86" presetID="10" presetClass="entr" presetSubtype="0" fill="hold" grpId="2" nodeType="withEffect">
                                  <p:stCondLst>
                                    <p:cond delay="2000"/>
                                  </p:stCondLst>
                                  <p:childTnLst>
                                    <p:set>
                                      <p:cBhvr>
                                        <p:cTn id="87" dur="1" fill="hold">
                                          <p:stCondLst>
                                            <p:cond delay="0"/>
                                          </p:stCondLst>
                                        </p:cTn>
                                        <p:tgtEl>
                                          <p:spTgt spid="2"/>
                                        </p:tgtEl>
                                        <p:attrNameLst>
                                          <p:attrName>style.visibility</p:attrName>
                                        </p:attrNameLst>
                                      </p:cBhvr>
                                      <p:to>
                                        <p:strVal val="visible"/>
                                      </p:to>
                                    </p:set>
                                    <p:animEffect transition="in" filter="fade">
                                      <p:cBhvr>
                                        <p:cTn id="88" dur="500"/>
                                        <p:tgtEl>
                                          <p:spTgt spid="2"/>
                                        </p:tgtEl>
                                      </p:cBhvr>
                                    </p:animEffect>
                                  </p:childTnLst>
                                </p:cTn>
                              </p:par>
                              <p:par>
                                <p:cTn id="89" presetID="22" presetClass="exit" presetSubtype="1" fill="hold" nodeType="withEffect">
                                  <p:stCondLst>
                                    <p:cond delay="500"/>
                                  </p:stCondLst>
                                  <p:childTnLst>
                                    <p:animEffect transition="out" filter="wipe(up)">
                                      <p:cBhvr>
                                        <p:cTn id="90" dur="1500"/>
                                        <p:tgtEl>
                                          <p:spTgt spid="7"/>
                                        </p:tgtEl>
                                      </p:cBhvr>
                                    </p:animEffect>
                                    <p:set>
                                      <p:cBhvr>
                                        <p:cTn id="91" dur="1" fill="hold">
                                          <p:stCondLst>
                                            <p:cond delay="1499"/>
                                          </p:stCondLst>
                                        </p:cTn>
                                        <p:tgtEl>
                                          <p:spTgt spid="7"/>
                                        </p:tgtEl>
                                        <p:attrNameLst>
                                          <p:attrName>style.visibility</p:attrName>
                                        </p:attrNameLst>
                                      </p:cBhvr>
                                      <p:to>
                                        <p:strVal val="hidden"/>
                                      </p:to>
                                    </p:set>
                                  </p:childTnLst>
                                </p:cTn>
                              </p:par>
                              <p:par>
                                <p:cTn id="92" presetID="10" presetClass="exit" presetSubtype="0" fill="hold" grpId="1" nodeType="withEffect">
                                  <p:stCondLst>
                                    <p:cond delay="1500"/>
                                  </p:stCondLst>
                                  <p:childTnLst>
                                    <p:animEffect transition="out" filter="fade">
                                      <p:cBhvr>
                                        <p:cTn id="93" dur="500"/>
                                        <p:tgtEl>
                                          <p:spTgt spid="14"/>
                                        </p:tgtEl>
                                      </p:cBhvr>
                                    </p:animEffect>
                                    <p:set>
                                      <p:cBhvr>
                                        <p:cTn id="9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2" grpId="1"/>
      <p:bldP spid="2" grpId="2"/>
      <p:bldP spid="14" grpId="0"/>
      <p:bldP spid="14" grpId="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943653"/>
            <a:ext cx="7333514" cy="467144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729381"/>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13180"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(Zielona mapa)</a:t>
            </a:r>
          </a:p>
        </p:txBody>
      </p:sp>
      <p:pic>
        <p:nvPicPr>
          <p:cNvPr id="15" name="Foto Hm">
            <a:extLst>
              <a:ext uri="{FF2B5EF4-FFF2-40B4-BE49-F238E27FC236}">
                <a16:creationId xmlns:a16="http://schemas.microsoft.com/office/drawing/2014/main" id="{5221AB0C-4AF3-44C1-ABE5-12F61BDB53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6799" y="3190280"/>
            <a:ext cx="4916799" cy="3132000"/>
          </a:xfrm>
          <a:prstGeom prst="rect">
            <a:avLst/>
          </a:prstGeom>
        </p:spPr>
      </p:pic>
      <p:pic>
        <p:nvPicPr>
          <p:cNvPr id="16" name="Foto Mm">
            <a:extLst>
              <a:ext uri="{FF2B5EF4-FFF2-40B4-BE49-F238E27FC236}">
                <a16:creationId xmlns:a16="http://schemas.microsoft.com/office/drawing/2014/main" id="{FFED953F-33AA-4D37-978D-A2685B1452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987061" y="6137614"/>
            <a:ext cx="239386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Grécko-katolícky kostol</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75993" y="576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000" y="31205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97BAB4B6-6DF7-401B-80A8-9532B7ECD897}"/>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19E6C685-7FAE-4988-9DD3-487EF6EAB97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67222497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1032449"/>
            <a:ext cx="7327346" cy="4533795"/>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622626"/>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3818" y="475050"/>
            <a:ext cx="8185922"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8A570EF9-21BD-43B1-9361-C341BE2EE6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2678" y="3190280"/>
            <a:ext cx="5061820" cy="3132000"/>
          </a:xfrm>
          <a:prstGeom prst="rect">
            <a:avLst/>
          </a:prstGeom>
        </p:spPr>
      </p:pic>
      <p:pic>
        <p:nvPicPr>
          <p:cNvPr id="16" name="Foto Mm">
            <a:extLst>
              <a:ext uri="{FF2B5EF4-FFF2-40B4-BE49-F238E27FC236}">
                <a16:creationId xmlns:a16="http://schemas.microsoft.com/office/drawing/2014/main" id="{850E221F-5CA7-4E02-9E0E-C629FF03B2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38507"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34885" y="6137614"/>
            <a:ext cx="144603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Poštová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80745" y="578584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9531" y="316852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597B99C7-CD88-470E-BF99-6E616CFFA4D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0BB540B4-277B-49C5-8A7A-7906B0ADE5E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71533470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984755"/>
            <a:ext cx="7365467" cy="449600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69" y="5579884"/>
            <a:ext cx="1015343" cy="307777"/>
          </a:xfrm>
          <a:prstGeom prst="rect">
            <a:avLst/>
          </a:prstGeom>
          <a:noFill/>
        </p:spPr>
        <p:txBody>
          <a:bodyPr wrap="none" rtlCol="0" anchor="ctr" anchorCtr="0">
            <a:spAutoFit/>
          </a:bodyPr>
          <a:lstStyle/>
          <a:p>
            <a:r>
              <a:rPr lang="sk-SK" sz="1400" b="1" i="1">
                <a:ln w="0">
                  <a:noFill/>
                </a:ln>
                <a:effectLst>
                  <a:glow rad="139700">
                    <a:srgbClr val="F3C79A"/>
                  </a:glow>
                </a:effectLst>
              </a:rPr>
              <a:t>Mikuláš Biľ</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8771" y="475050"/>
            <a:ext cx="8176016"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0959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Maroš Šelap</a:t>
            </a:r>
          </a:p>
        </p:txBody>
      </p:sp>
      <p:pic>
        <p:nvPicPr>
          <p:cNvPr id="15" name="Foto Hm">
            <a:extLst>
              <a:ext uri="{FF2B5EF4-FFF2-40B4-BE49-F238E27FC236}">
                <a16:creationId xmlns:a16="http://schemas.microsoft.com/office/drawing/2014/main" id="{9FEE6F10-6C77-46E3-AC26-8F550A6186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3251406"/>
            <a:ext cx="5189896" cy="3168000"/>
          </a:xfrm>
          <a:prstGeom prst="rect">
            <a:avLst/>
          </a:prstGeom>
        </p:spPr>
      </p:pic>
      <p:pic>
        <p:nvPicPr>
          <p:cNvPr id="16" name="Foto Mm">
            <a:extLst>
              <a:ext uri="{FF2B5EF4-FFF2-40B4-BE49-F238E27FC236}">
                <a16:creationId xmlns:a16="http://schemas.microsoft.com/office/drawing/2014/main" id="{3504E912-600B-4153-916E-D2092E44280C}"/>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34885" y="6137614"/>
            <a:ext cx="144603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Poštová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778000"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233" y="321125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C9454A04-2CF4-43B5-9E9C-B1972BF0B3C0}"/>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62E00EBE-9063-4E51-AC78-247AC5D03FC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08929064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01106" y="987211"/>
            <a:ext cx="7303100" cy="440376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65895" y="5501906"/>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81447"/>
            <a:ext cx="8188348" cy="6128466"/>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5746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Karol Šoltés</a:t>
            </a:r>
          </a:p>
        </p:txBody>
      </p:sp>
      <p:pic>
        <p:nvPicPr>
          <p:cNvPr id="15" name="Foto Hm">
            <a:extLst>
              <a:ext uri="{FF2B5EF4-FFF2-40B4-BE49-F238E27FC236}">
                <a16:creationId xmlns:a16="http://schemas.microsoft.com/office/drawing/2014/main" id="{99CB08BC-CAF8-4621-981A-02ECFA14B5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3414937"/>
            <a:ext cx="4895530" cy="2952000"/>
          </a:xfrm>
          <a:prstGeom prst="rect">
            <a:avLst/>
          </a:prstGeom>
        </p:spPr>
      </p:pic>
      <p:pic>
        <p:nvPicPr>
          <p:cNvPr id="16" name="Foto Mm">
            <a:extLst>
              <a:ext uri="{FF2B5EF4-FFF2-40B4-BE49-F238E27FC236}">
                <a16:creationId xmlns:a16="http://schemas.microsoft.com/office/drawing/2014/main" id="{6E9E739D-BFE5-4EFA-9798-6FD014B32F4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162703" y="6137614"/>
            <a:ext cx="121821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Katov dom</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72000" y="58227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3559" y="337316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C6F1BA20-B970-46A0-B171-4C0CB3684B40}"/>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9A5C47C3-B99B-40D0-A83D-BFC02F6E34B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29532002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8927" y="631502"/>
            <a:ext cx="3735976" cy="582835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9" name="Foto Hm">
            <a:extLst>
              <a:ext uri="{FF2B5EF4-FFF2-40B4-BE49-F238E27FC236}">
                <a16:creationId xmlns:a16="http://schemas.microsoft.com/office/drawing/2014/main" id="{258BA5BC-9370-4EA2-BB85-6A5A802D08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7476" y="1729442"/>
            <a:ext cx="3104582" cy="4843342"/>
          </a:xfrm>
          <a:prstGeom prst="rect">
            <a:avLst/>
          </a:prstGeom>
        </p:spPr>
      </p:pic>
      <p:pic>
        <p:nvPicPr>
          <p:cNvPr id="18" name="Foto Mm">
            <a:extLst>
              <a:ext uri="{FF2B5EF4-FFF2-40B4-BE49-F238E27FC236}">
                <a16:creationId xmlns:a16="http://schemas.microsoft.com/office/drawing/2014/main" id="{8CB3C52E-8115-49BB-8C82-A9E0A26A19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39292">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406360" y="6137614"/>
            <a:ext cx="97456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Kalvária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4663829" y="602399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8805" y="166082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22" name="Kruh">
            <a:extLst>
              <a:ext uri="{FF2B5EF4-FFF2-40B4-BE49-F238E27FC236}">
                <a16:creationId xmlns:a16="http://schemas.microsoft.com/office/drawing/2014/main" id="{6B0BFA55-BF4F-4C9B-8566-B73FA34AF786}"/>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pred">
            <a:hlinkClick r:id="" action="ppaction://hlinkshowjump?jump=nextslide"/>
            <a:extLst>
              <a:ext uri="{FF2B5EF4-FFF2-40B4-BE49-F238E27FC236}">
                <a16:creationId xmlns:a16="http://schemas.microsoft.com/office/drawing/2014/main" id="{80376CA7-4437-4E44-90FA-1FADFE1BC62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08777119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500" fill="hold"/>
                                        <p:tgtEl>
                                          <p:spTgt spid="18"/>
                                        </p:tgtEl>
                                        <p:attrNameLst>
                                          <p:attrName>ppt_w</p:attrName>
                                        </p:attrNameLst>
                                      </p:cBhvr>
                                      <p:tavLst>
                                        <p:tav tm="0">
                                          <p:val>
                                            <p:fltVal val="0"/>
                                          </p:val>
                                        </p:tav>
                                        <p:tav tm="100000">
                                          <p:val>
                                            <p:strVal val="#ppt_w"/>
                                          </p:val>
                                        </p:tav>
                                      </p:tavLst>
                                    </p:anim>
                                    <p:anim calcmode="lin" valueType="num">
                                      <p:cBhvr>
                                        <p:cTn id="12" dur="1500" fill="hold"/>
                                        <p:tgtEl>
                                          <p:spTgt spid="18"/>
                                        </p:tgtEl>
                                        <p:attrNameLst>
                                          <p:attrName>ppt_h</p:attrName>
                                        </p:attrNameLst>
                                      </p:cBhvr>
                                      <p:tavLst>
                                        <p:tav tm="0">
                                          <p:val>
                                            <p:fltVal val="0"/>
                                          </p:val>
                                        </p:tav>
                                        <p:tav tm="100000">
                                          <p:val>
                                            <p:strVal val="#ppt_h"/>
                                          </p:val>
                                        </p:tav>
                                      </p:tavLst>
                                    </p:anim>
                                    <p:anim calcmode="lin" valueType="num">
                                      <p:cBhvr>
                                        <p:cTn id="13" dur="1500" fill="hold"/>
                                        <p:tgtEl>
                                          <p:spTgt spid="18"/>
                                        </p:tgtEl>
                                        <p:attrNameLst>
                                          <p:attrName>style.rotation</p:attrName>
                                        </p:attrNameLst>
                                      </p:cBhvr>
                                      <p:tavLst>
                                        <p:tav tm="0">
                                          <p:val>
                                            <p:fltVal val="90"/>
                                          </p:val>
                                        </p:tav>
                                        <p:tav tm="100000">
                                          <p:val>
                                            <p:fltVal val="0"/>
                                          </p:val>
                                        </p:tav>
                                      </p:tavLst>
                                    </p:anim>
                                    <p:animEffect transition="in" filter="fade">
                                      <p:cBhvr>
                                        <p:cTn id="14" dur="1500"/>
                                        <p:tgtEl>
                                          <p:spTgt spid="18"/>
                                        </p:tgtEl>
                                      </p:cBhvr>
                                    </p:animEffect>
                                  </p:childTnLst>
                                </p:cTn>
                              </p:par>
                              <p:par>
                                <p:cTn id="15" presetID="53" presetClass="entr" presetSubtype="16" fill="hold" nodeType="withEffect">
                                  <p:stCondLst>
                                    <p:cond delay="5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500" fill="hold"/>
                                        <p:tgtEl>
                                          <p:spTgt spid="23"/>
                                        </p:tgtEl>
                                        <p:attrNameLst>
                                          <p:attrName>ppt_w</p:attrName>
                                        </p:attrNameLst>
                                      </p:cBhvr>
                                      <p:tavLst>
                                        <p:tav tm="0">
                                          <p:val>
                                            <p:fltVal val="0"/>
                                          </p:val>
                                        </p:tav>
                                        <p:tav tm="100000">
                                          <p:val>
                                            <p:strVal val="#ppt_w"/>
                                          </p:val>
                                        </p:tav>
                                      </p:tavLst>
                                    </p:anim>
                                    <p:anim calcmode="lin" valueType="num">
                                      <p:cBhvr>
                                        <p:cTn id="18" dur="1500" fill="hold"/>
                                        <p:tgtEl>
                                          <p:spTgt spid="23"/>
                                        </p:tgtEl>
                                        <p:attrNameLst>
                                          <p:attrName>ppt_h</p:attrName>
                                        </p:attrNameLst>
                                      </p:cBhvr>
                                      <p:tavLst>
                                        <p:tav tm="0">
                                          <p:val>
                                            <p:fltVal val="0"/>
                                          </p:val>
                                        </p:tav>
                                        <p:tav tm="100000">
                                          <p:val>
                                            <p:strVal val="#ppt_h"/>
                                          </p:val>
                                        </p:tav>
                                      </p:tavLst>
                                    </p:anim>
                                    <p:animEffect transition="in" filter="fade">
                                      <p:cBhvr>
                                        <p:cTn id="19" dur="1500"/>
                                        <p:tgtEl>
                                          <p:spTgt spid="23"/>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3"/>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9"/>
                                        </p:tgtEl>
                                      </p:cBhvr>
                                    </p:animEffect>
                                    <p:set>
                                      <p:cBhvr>
                                        <p:cTn id="37" dur="1" fill="hold">
                                          <p:stCondLst>
                                            <p:cond delay="999"/>
                                          </p:stCondLst>
                                        </p:cTn>
                                        <p:tgtEl>
                                          <p:spTgt spid="19"/>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8"/>
                                        </p:tgtEl>
                                      </p:cBhvr>
                                    </p:animEffect>
                                    <p:set>
                                      <p:cBhvr>
                                        <p:cTn id="40" dur="1" fill="hold">
                                          <p:stCondLst>
                                            <p:cond delay="999"/>
                                          </p:stCondLst>
                                        </p:cTn>
                                        <p:tgtEl>
                                          <p:spTgt spid="18"/>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9"/>
                                        </p:tgtEl>
                                      </p:cBhvr>
                                    </p:animEffect>
                                    <p:set>
                                      <p:cBhvr>
                                        <p:cTn id="58" dur="1" fill="hold">
                                          <p:stCondLst>
                                            <p:cond delay="999"/>
                                          </p:stCondLst>
                                        </p:cTn>
                                        <p:tgtEl>
                                          <p:spTgt spid="19"/>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8"/>
                                        </p:tgtEl>
                                      </p:cBhvr>
                                    </p:animEffect>
                                    <p:set>
                                      <p:cBhvr>
                                        <p:cTn id="61" dur="1" fill="hold">
                                          <p:stCondLst>
                                            <p:cond delay="999"/>
                                          </p:stCondLst>
                                        </p:cTn>
                                        <p:tgtEl>
                                          <p:spTgt spid="18"/>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2720" y="866106"/>
            <a:ext cx="7208118" cy="474899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16734" y="5722468"/>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2572605" y="455006"/>
            <a:ext cx="8188348" cy="543472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236703" y="5994390"/>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26E9936C-4D68-42E6-85F4-79574FEDA5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1525" y="3312463"/>
            <a:ext cx="4699177" cy="3096000"/>
          </a:xfrm>
          <a:prstGeom prst="rect">
            <a:avLst/>
          </a:prstGeom>
        </p:spPr>
      </p:pic>
      <p:pic>
        <p:nvPicPr>
          <p:cNvPr id="16" name="Foto Mm">
            <a:extLst>
              <a:ext uri="{FF2B5EF4-FFF2-40B4-BE49-F238E27FC236}">
                <a16:creationId xmlns:a16="http://schemas.microsoft.com/office/drawing/2014/main" id="{D8E4BC9A-3A5F-45FF-94A3-76479D86A940}"/>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21360000">
            <a:off x="5400000" y="864000"/>
            <a:ext cx="5315536" cy="3528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91824" y="6137614"/>
            <a:ext cx="208909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Židovské suburbium</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341523" y="585064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3804" y="3276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F706C89F-1C29-4604-BE77-7365781E11A9}"/>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60153FEB-2899-4329-816D-C05CEB7125A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0308205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2911" y="949198"/>
            <a:ext cx="7338011" cy="463211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06902" y="56553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0B1009DE-4C68-46A5-9194-354F2BA55F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3680" y="3007761"/>
            <a:ext cx="4958185" cy="3129853"/>
          </a:xfrm>
          <a:prstGeom prst="rect">
            <a:avLst/>
          </a:prstGeom>
        </p:spPr>
      </p:pic>
      <p:pic>
        <p:nvPicPr>
          <p:cNvPr id="16" name="Foto Mm">
            <a:extLst>
              <a:ext uri="{FF2B5EF4-FFF2-40B4-BE49-F238E27FC236}">
                <a16:creationId xmlns:a16="http://schemas.microsoft.com/office/drawing/2014/main" id="{40E42304-FBF3-4469-87AD-AA1400102C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64188" y="6137614"/>
            <a:ext cx="211673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Villa Carola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616000" y="562227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3241" y="296680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5B32FA71-88D5-4D17-ACF6-E1C90B433D23}"/>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FF900C2F-5381-4CA7-8ACF-45051317234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219440966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4" y="987211"/>
            <a:ext cx="7365467" cy="451217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572667"/>
            <a:ext cx="1109599" cy="307777"/>
          </a:xfrm>
          <a:prstGeom prst="rect">
            <a:avLst/>
          </a:prstGeom>
          <a:noFill/>
        </p:spPr>
        <p:txBody>
          <a:bodyPr wrap="none" rtlCol="0" anchor="ctr" anchorCtr="0">
            <a:spAutoFit/>
          </a:bodyPr>
          <a:lstStyle/>
          <a:p>
            <a:r>
              <a:rPr lang="sk-SK" sz="1400" b="1" i="1">
                <a:ln w="0">
                  <a:noFill/>
                </a:ln>
                <a:effectLst>
                  <a:glow rad="139700">
                    <a:srgbClr val="F3C79A"/>
                  </a:glow>
                </a:effectLst>
              </a:rPr>
              <a:t>Maroš Šelap</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87761"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(Fatra Travel)</a:t>
            </a:r>
          </a:p>
        </p:txBody>
      </p:sp>
      <p:pic>
        <p:nvPicPr>
          <p:cNvPr id="15" name="Foto Hm">
            <a:extLst>
              <a:ext uri="{FF2B5EF4-FFF2-40B4-BE49-F238E27FC236}">
                <a16:creationId xmlns:a16="http://schemas.microsoft.com/office/drawing/2014/main" id="{D6F3A262-A062-4436-AEB2-65242508F2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9531" y="3262280"/>
            <a:ext cx="4995004" cy="3060000"/>
          </a:xfrm>
          <a:prstGeom prst="rect">
            <a:avLst/>
          </a:prstGeom>
        </p:spPr>
      </p:pic>
      <p:pic>
        <p:nvPicPr>
          <p:cNvPr id="16" name="Foto Mm">
            <a:extLst>
              <a:ext uri="{FF2B5EF4-FFF2-40B4-BE49-F238E27FC236}">
                <a16:creationId xmlns:a16="http://schemas.microsoft.com/office/drawing/2014/main" id="{A030493C-5539-49EF-974D-1D1EE6A3E4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00939" y="6137614"/>
            <a:ext cx="227998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Villa Fontána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593915" y="57722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3251" y="321125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1B79EE89-A9F9-4C55-B454-F31E0E6FC1B8}"/>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21874744-CFA3-49A3-A99F-378B1C7C06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54374263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4045" y="885266"/>
            <a:ext cx="7365467" cy="469180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06902" y="5719616"/>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2186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(Slovakia Travel)</a:t>
            </a:r>
          </a:p>
        </p:txBody>
      </p:sp>
      <p:pic>
        <p:nvPicPr>
          <p:cNvPr id="15" name="Foto Hm">
            <a:extLst>
              <a:ext uri="{FF2B5EF4-FFF2-40B4-BE49-F238E27FC236}">
                <a16:creationId xmlns:a16="http://schemas.microsoft.com/office/drawing/2014/main" id="{B36DC17A-CB44-4358-A768-09E94041AC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920" y="3368736"/>
            <a:ext cx="4756375" cy="3029810"/>
          </a:xfrm>
          <a:prstGeom prst="rect">
            <a:avLst/>
          </a:prstGeom>
        </p:spPr>
      </p:pic>
      <p:pic>
        <p:nvPicPr>
          <p:cNvPr id="16" name="Foto Mm">
            <a:extLst>
              <a:ext uri="{FF2B5EF4-FFF2-40B4-BE49-F238E27FC236}">
                <a16:creationId xmlns:a16="http://schemas.microsoft.com/office/drawing/2014/main" id="{B6DDF992-F789-4D5C-B7D4-C2AA86C9BF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078176" y="6137614"/>
            <a:ext cx="230274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Hotel Alžbeta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477145" y="583916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6170" y="3312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19" name="Kruh">
            <a:extLst>
              <a:ext uri="{FF2B5EF4-FFF2-40B4-BE49-F238E27FC236}">
                <a16:creationId xmlns:a16="http://schemas.microsoft.com/office/drawing/2014/main" id="{8FEBDB1E-B7C6-4E05-B6E8-37853F2E76B2}"/>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pred">
            <a:hlinkClick r:id="" action="ppaction://hlinkshowjump?jump=nextslide"/>
            <a:extLst>
              <a:ext uri="{FF2B5EF4-FFF2-40B4-BE49-F238E27FC236}">
                <a16:creationId xmlns:a16="http://schemas.microsoft.com/office/drawing/2014/main" id="{C3AF5497-A375-4C39-8FDE-A7453D8B487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17121626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1500" fill="hold"/>
                                        <p:tgtEl>
                                          <p:spTgt spid="21"/>
                                        </p:tgtEl>
                                        <p:attrNameLst>
                                          <p:attrName>ppt_w</p:attrName>
                                        </p:attrNameLst>
                                      </p:cBhvr>
                                      <p:tavLst>
                                        <p:tav tm="0">
                                          <p:val>
                                            <p:fltVal val="0"/>
                                          </p:val>
                                        </p:tav>
                                        <p:tav tm="100000">
                                          <p:val>
                                            <p:strVal val="#ppt_w"/>
                                          </p:val>
                                        </p:tav>
                                      </p:tavLst>
                                    </p:anim>
                                    <p:anim calcmode="lin" valueType="num">
                                      <p:cBhvr>
                                        <p:cTn id="18" dur="1500" fill="hold"/>
                                        <p:tgtEl>
                                          <p:spTgt spid="21"/>
                                        </p:tgtEl>
                                        <p:attrNameLst>
                                          <p:attrName>ppt_h</p:attrName>
                                        </p:attrNameLst>
                                      </p:cBhvr>
                                      <p:tavLst>
                                        <p:tav tm="0">
                                          <p:val>
                                            <p:fltVal val="0"/>
                                          </p:val>
                                        </p:tav>
                                        <p:tav tm="100000">
                                          <p:val>
                                            <p:strVal val="#ppt_h"/>
                                          </p:val>
                                        </p:tav>
                                      </p:tavLst>
                                    </p:anim>
                                    <p:animEffect transition="in" filter="fade">
                                      <p:cBhvr>
                                        <p:cTn id="19" dur="1500"/>
                                        <p:tgtEl>
                                          <p:spTgt spid="21"/>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1"/>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5"/>
                                        </p:tgtEl>
                                      </p:cBhvr>
                                    </p:animEffect>
                                    <p:set>
                                      <p:cBhvr>
                                        <p:cTn id="37" dur="1" fill="hold">
                                          <p:stCondLst>
                                            <p:cond delay="999"/>
                                          </p:stCondLst>
                                        </p:cTn>
                                        <p:tgtEl>
                                          <p:spTgt spid="1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6"/>
                                        </p:tgtEl>
                                      </p:cBhvr>
                                    </p:animEffect>
                                    <p:set>
                                      <p:cBhvr>
                                        <p:cTn id="40" dur="1" fill="hold">
                                          <p:stCondLst>
                                            <p:cond delay="999"/>
                                          </p:stCondLst>
                                        </p:cTn>
                                        <p:tgtEl>
                                          <p:spTgt spid="1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xit" presetSubtype="0" fill="hold" nodeType="withEffect">
                                  <p:stCondLst>
                                    <p:cond delay="0"/>
                                  </p:stCondLst>
                                  <p:childTnLst>
                                    <p:animEffect transition="out" filter="fade">
                                      <p:cBhvr>
                                        <p:cTn id="57" dur="1000"/>
                                        <p:tgtEl>
                                          <p:spTgt spid="15"/>
                                        </p:tgtEl>
                                      </p:cBhvr>
                                    </p:animEffect>
                                    <p:set>
                                      <p:cBhvr>
                                        <p:cTn id="58" dur="1" fill="hold">
                                          <p:stCondLst>
                                            <p:cond delay="999"/>
                                          </p:stCondLst>
                                        </p:cTn>
                                        <p:tgtEl>
                                          <p:spTgt spid="15"/>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6"/>
                                        </p:tgtEl>
                                      </p:cBhvr>
                                    </p:animEffect>
                                    <p:set>
                                      <p:cBhvr>
                                        <p:cTn id="61" dur="1" fill="hold">
                                          <p:stCondLst>
                                            <p:cond delay="999"/>
                                          </p:stCondLst>
                                        </p:cTn>
                                        <p:tgtEl>
                                          <p:spTgt spid="1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4"/>
                                        </p:tgtEl>
                                      </p:cBhvr>
                                    </p:animEffect>
                                    <p:set>
                                      <p:cBhvr>
                                        <p:cTn id="7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5455" y="873947"/>
            <a:ext cx="7298666" cy="464195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85560" y="55673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5" name="Autor M">
            <a:extLst>
              <a:ext uri="{FF2B5EF4-FFF2-40B4-BE49-F238E27FC236}">
                <a16:creationId xmlns:a16="http://schemas.microsoft.com/office/drawing/2014/main" id="{0C35C294-62FA-4983-B57F-708810F826E6}"/>
              </a:ext>
            </a:extLst>
          </p:cNvPr>
          <p:cNvSpPr txBox="1"/>
          <p:nvPr/>
        </p:nvSpPr>
        <p:spPr>
          <a:xfrm>
            <a:off x="3011629" y="6169424"/>
            <a:ext cx="104740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Jaro Vašuta</a:t>
            </a:r>
          </a:p>
        </p:txBody>
      </p:sp>
      <p:pic>
        <p:nvPicPr>
          <p:cNvPr id="16" name="Foto Hm">
            <a:extLst>
              <a:ext uri="{FF2B5EF4-FFF2-40B4-BE49-F238E27FC236}">
                <a16:creationId xmlns:a16="http://schemas.microsoft.com/office/drawing/2014/main" id="{FD5E5C6E-23AB-4166-A80B-B4CA5153C5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9566" y="3381762"/>
            <a:ext cx="4754720" cy="3024000"/>
          </a:xfrm>
          <a:prstGeom prst="rect">
            <a:avLst/>
          </a:prstGeom>
        </p:spPr>
      </p:pic>
      <p:pic>
        <p:nvPicPr>
          <p:cNvPr id="17" name="Foto Mm">
            <a:extLst>
              <a:ext uri="{FF2B5EF4-FFF2-40B4-BE49-F238E27FC236}">
                <a16:creationId xmlns:a16="http://schemas.microsoft.com/office/drawing/2014/main" id="{6560D99D-DD59-4094-A38F-4167481191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11133" y="6137614"/>
            <a:ext cx="226978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Hotel Astória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346000" y="58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233" y="334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a:extLst>
              <a:ext uri="{FF2B5EF4-FFF2-40B4-BE49-F238E27FC236}">
                <a16:creationId xmlns:a16="http://schemas.microsoft.com/office/drawing/2014/main" id="{8B01A955-514E-45A0-A2B8-8D22AB4C2D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1407" y="1460651"/>
            <a:ext cx="344547" cy="200176"/>
          </a:xfrm>
          <a:prstGeom prst="rect">
            <a:avLst/>
          </a:prstGeom>
        </p:spPr>
      </p:pic>
      <p:sp>
        <p:nvSpPr>
          <p:cNvPr id="21" name="Kruh">
            <a:extLst>
              <a:ext uri="{FF2B5EF4-FFF2-40B4-BE49-F238E27FC236}">
                <a16:creationId xmlns:a16="http://schemas.microsoft.com/office/drawing/2014/main" id="{4002BE48-1EE5-479A-947D-7D76E4EC9399}"/>
              </a:ext>
            </a:extLst>
          </p:cNvPr>
          <p:cNvSpPr/>
          <p:nvPr/>
        </p:nvSpPr>
        <p:spPr>
          <a:xfrm>
            <a:off x="10911072" y="6446444"/>
            <a:ext cx="459296" cy="459296"/>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2" name="Vpred">
            <a:hlinkClick r:id="" action="ppaction://hlinkshowjump?jump=nextslide"/>
            <a:extLst>
              <a:ext uri="{FF2B5EF4-FFF2-40B4-BE49-F238E27FC236}">
                <a16:creationId xmlns:a16="http://schemas.microsoft.com/office/drawing/2014/main" id="{5AA46BB3-3EBD-4E12-A3F8-6E48A0FEEA2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0982779" y="6575646"/>
            <a:ext cx="344547" cy="200176"/>
          </a:xfrm>
          <a:prstGeom prst="rect">
            <a:avLst/>
          </a:prstGeom>
        </p:spPr>
      </p:pic>
    </p:spTree>
    <p:extLst>
      <p:ext uri="{BB962C8B-B14F-4D97-AF65-F5344CB8AC3E}">
        <p14:creationId xmlns:p14="http://schemas.microsoft.com/office/powerpoint/2010/main" val="3601169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1500" fill="hold"/>
                                        <p:tgtEl>
                                          <p:spTgt spid="17"/>
                                        </p:tgtEl>
                                        <p:attrNameLst>
                                          <p:attrName>ppt_w</p:attrName>
                                        </p:attrNameLst>
                                      </p:cBhvr>
                                      <p:tavLst>
                                        <p:tav tm="0">
                                          <p:val>
                                            <p:fltVal val="0"/>
                                          </p:val>
                                        </p:tav>
                                        <p:tav tm="100000">
                                          <p:val>
                                            <p:strVal val="#ppt_w"/>
                                          </p:val>
                                        </p:tav>
                                      </p:tavLst>
                                    </p:anim>
                                    <p:anim calcmode="lin" valueType="num">
                                      <p:cBhvr>
                                        <p:cTn id="12" dur="1500" fill="hold"/>
                                        <p:tgtEl>
                                          <p:spTgt spid="17"/>
                                        </p:tgtEl>
                                        <p:attrNameLst>
                                          <p:attrName>ppt_h</p:attrName>
                                        </p:attrNameLst>
                                      </p:cBhvr>
                                      <p:tavLst>
                                        <p:tav tm="0">
                                          <p:val>
                                            <p:fltVal val="0"/>
                                          </p:val>
                                        </p:tav>
                                        <p:tav tm="100000">
                                          <p:val>
                                            <p:strVal val="#ppt_h"/>
                                          </p:val>
                                        </p:tav>
                                      </p:tavLst>
                                    </p:anim>
                                    <p:anim calcmode="lin" valueType="num">
                                      <p:cBhvr>
                                        <p:cTn id="13" dur="1500" fill="hold"/>
                                        <p:tgtEl>
                                          <p:spTgt spid="17"/>
                                        </p:tgtEl>
                                        <p:attrNameLst>
                                          <p:attrName>style.rotation</p:attrName>
                                        </p:attrNameLst>
                                      </p:cBhvr>
                                      <p:tavLst>
                                        <p:tav tm="0">
                                          <p:val>
                                            <p:fltVal val="90"/>
                                          </p:val>
                                        </p:tav>
                                        <p:tav tm="100000">
                                          <p:val>
                                            <p:fltVal val="0"/>
                                          </p:val>
                                        </p:tav>
                                      </p:tavLst>
                                    </p:anim>
                                    <p:animEffect transition="in" filter="fade">
                                      <p:cBhvr>
                                        <p:cTn id="14" dur="1500"/>
                                        <p:tgtEl>
                                          <p:spTgt spid="17"/>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500" fill="hold"/>
                                        <p:tgtEl>
                                          <p:spTgt spid="22"/>
                                        </p:tgtEl>
                                        <p:attrNameLst>
                                          <p:attrName>ppt_w</p:attrName>
                                        </p:attrNameLst>
                                      </p:cBhvr>
                                      <p:tavLst>
                                        <p:tav tm="0">
                                          <p:val>
                                            <p:fltVal val="0"/>
                                          </p:val>
                                        </p:tav>
                                        <p:tav tm="100000">
                                          <p:val>
                                            <p:strVal val="#ppt_w"/>
                                          </p:val>
                                        </p:tav>
                                      </p:tavLst>
                                    </p:anim>
                                    <p:anim calcmode="lin" valueType="num">
                                      <p:cBhvr>
                                        <p:cTn id="18" dur="1500" fill="hold"/>
                                        <p:tgtEl>
                                          <p:spTgt spid="22"/>
                                        </p:tgtEl>
                                        <p:attrNameLst>
                                          <p:attrName>ppt_h</p:attrName>
                                        </p:attrNameLst>
                                      </p:cBhvr>
                                      <p:tavLst>
                                        <p:tav tm="0">
                                          <p:val>
                                            <p:fltVal val="0"/>
                                          </p:val>
                                        </p:tav>
                                        <p:tav tm="100000">
                                          <p:val>
                                            <p:strVal val="#ppt_h"/>
                                          </p:val>
                                        </p:tav>
                                      </p:tavLst>
                                    </p:anim>
                                    <p:animEffect transition="in" filter="fade">
                                      <p:cBhvr>
                                        <p:cTn id="19" dur="1500"/>
                                        <p:tgtEl>
                                          <p:spTgt spid="22"/>
                                        </p:tgtEl>
                                      </p:cBhvr>
                                    </p:animEffect>
                                  </p:childTnLst>
                                </p:cTn>
                              </p:par>
                            </p:childTnLst>
                          </p:cTn>
                        </p:par>
                        <p:par>
                          <p:cTn id="20" fill="hold">
                            <p:stCondLst>
                              <p:cond delay="2000"/>
                            </p:stCondLst>
                            <p:childTnLst>
                              <p:par>
                                <p:cTn id="21" presetID="6" presetClass="emph" presetSubtype="0" repeatCount="50000" accel="40000" decel="60000" autoRev="1" fill="remove" nodeType="afterEffect">
                                  <p:stCondLst>
                                    <p:cond delay="500"/>
                                  </p:stCondLst>
                                  <p:childTnLst>
                                    <p:animScale>
                                      <p:cBhvr>
                                        <p:cTn id="22" dur="1000" fill="hold"/>
                                        <p:tgtEl>
                                          <p:spTgt spid="22"/>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500"/>
                                  </p:stCondLst>
                                  <p:childTnLst>
                                    <p:set>
                                      <p:cBhvr>
                                        <p:cTn id="27" dur="1" fill="hold">
                                          <p:stCondLst>
                                            <p:cond delay="0"/>
                                          </p:stCondLst>
                                        </p:cTn>
                                        <p:tgtEl>
                                          <p:spTgt spid="10"/>
                                        </p:tgtEl>
                                        <p:attrNameLst>
                                          <p:attrName>style.visibility</p:attrName>
                                        </p:attrNameLst>
                                      </p:cBhvr>
                                      <p:to>
                                        <p:strVal val="visible"/>
                                      </p:to>
                                    </p:set>
                                    <p:animEffect transition="in" filter="wipe(up)">
                                      <p:cBhvr>
                                        <p:cTn id="28" dur="1500"/>
                                        <p:tgtEl>
                                          <p:spTgt spid="10"/>
                                        </p:tgtEl>
                                      </p:cBhvr>
                                    </p:animEffect>
                                  </p:childTnLst>
                                </p:cTn>
                              </p:par>
                              <p:par>
                                <p:cTn id="29" presetID="22" presetClass="entr" presetSubtype="1" fill="hold"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1500"/>
                                        <p:tgtEl>
                                          <p:spTgt spid="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xit" presetSubtype="0" fill="hold"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1000"/>
                                        <p:tgtEl>
                                          <p:spTgt spid="17"/>
                                        </p:tgtEl>
                                      </p:cBhvr>
                                    </p:animEffect>
                                    <p:set>
                                      <p:cBhvr>
                                        <p:cTn id="40" dur="1" fill="hold">
                                          <p:stCondLst>
                                            <p:cond delay="999"/>
                                          </p:stCondLst>
                                        </p:cTn>
                                        <p:tgtEl>
                                          <p:spTgt spid="17"/>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1000"/>
                                        <p:tgtEl>
                                          <p:spTgt spid="32"/>
                                        </p:tgtEl>
                                      </p:cBhvr>
                                    </p:animEffect>
                                    <p:set>
                                      <p:cBhvr>
                                        <p:cTn id="43" dur="1" fill="hold">
                                          <p:stCondLst>
                                            <p:cond delay="999"/>
                                          </p:stCondLst>
                                        </p:cTn>
                                        <p:tgtEl>
                                          <p:spTgt spid="3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3"/>
                                        </p:tgtEl>
                                      </p:cBhvr>
                                    </p:animEffect>
                                    <p:set>
                                      <p:cBhvr>
                                        <p:cTn id="46"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47" restart="whenNotActive" fill="hold" evtFilter="cancelBubble" nodeType="interactiveSeq">
                <p:stCondLst>
                  <p:cond evt="onClick" delay="0">
                    <p:tgtEl>
                      <p:spTgt spid="34"/>
                    </p:tgtEl>
                  </p:cond>
                </p:stCondLst>
                <p:endSync evt="end" delay="0">
                  <p:rtn val="all"/>
                </p:endSync>
                <p:childTnLst>
                  <p:par>
                    <p:cTn id="48" fill="hold">
                      <p:stCondLst>
                        <p:cond delay="0"/>
                      </p:stCondLst>
                      <p:childTnLst>
                        <p:par>
                          <p:cTn id="49" fill="hold">
                            <p:stCondLst>
                              <p:cond delay="0"/>
                            </p:stCondLst>
                            <p:childTnLst>
                              <p:par>
                                <p:cTn id="50" presetID="22" presetClass="entr" presetSubtype="1" fill="hold" nodeType="clickEffect">
                                  <p:stCondLst>
                                    <p:cond delay="500"/>
                                  </p:stCondLst>
                                  <p:childTnLst>
                                    <p:set>
                                      <p:cBhvr>
                                        <p:cTn id="51" dur="1" fill="hold">
                                          <p:stCondLst>
                                            <p:cond delay="0"/>
                                          </p:stCondLst>
                                        </p:cTn>
                                        <p:tgtEl>
                                          <p:spTgt spid="7"/>
                                        </p:tgtEl>
                                        <p:attrNameLst>
                                          <p:attrName>style.visibility</p:attrName>
                                        </p:attrNameLst>
                                      </p:cBhvr>
                                      <p:to>
                                        <p:strVal val="visible"/>
                                      </p:to>
                                    </p:set>
                                    <p:animEffect transition="in" filter="wipe(up)">
                                      <p:cBhvr>
                                        <p:cTn id="52" dur="1500"/>
                                        <p:tgtEl>
                                          <p:spTgt spid="7"/>
                                        </p:tgtEl>
                                      </p:cBhvr>
                                    </p:animEffect>
                                  </p:childTnLst>
                                </p:cTn>
                              </p:par>
                              <p:par>
                                <p:cTn id="53" presetID="10" presetClass="entr" presetSubtype="0" fill="hold" grpId="0" nodeType="withEffect">
                                  <p:stCondLst>
                                    <p:cond delay="200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par>
                                <p:cTn id="56" presetID="10" presetClass="exit" presetSubtype="0" fill="hold" nodeType="withEffect">
                                  <p:stCondLst>
                                    <p:cond delay="0"/>
                                  </p:stCondLst>
                                  <p:childTnLst>
                                    <p:animEffect transition="out" filter="fade">
                                      <p:cBhvr>
                                        <p:cTn id="57" dur="1000"/>
                                        <p:tgtEl>
                                          <p:spTgt spid="16"/>
                                        </p:tgtEl>
                                      </p:cBhvr>
                                    </p:animEffect>
                                    <p:set>
                                      <p:cBhvr>
                                        <p:cTn id="58" dur="1" fill="hold">
                                          <p:stCondLst>
                                            <p:cond delay="999"/>
                                          </p:stCondLst>
                                        </p:cTn>
                                        <p:tgtEl>
                                          <p:spTgt spid="16"/>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1000"/>
                                        <p:tgtEl>
                                          <p:spTgt spid="17"/>
                                        </p:tgtEl>
                                      </p:cBhvr>
                                    </p:animEffect>
                                    <p:set>
                                      <p:cBhvr>
                                        <p:cTn id="61" dur="1" fill="hold">
                                          <p:stCondLst>
                                            <p:cond delay="999"/>
                                          </p:stCondLst>
                                        </p:cTn>
                                        <p:tgtEl>
                                          <p:spTgt spid="17"/>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1000"/>
                                        <p:tgtEl>
                                          <p:spTgt spid="32"/>
                                        </p:tgtEl>
                                      </p:cBhvr>
                                    </p:animEffect>
                                    <p:set>
                                      <p:cBhvr>
                                        <p:cTn id="64" dur="1" fill="hold">
                                          <p:stCondLst>
                                            <p:cond delay="999"/>
                                          </p:stCondLst>
                                        </p:cTn>
                                        <p:tgtEl>
                                          <p:spTgt spid="3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1000"/>
                                        <p:tgtEl>
                                          <p:spTgt spid="33"/>
                                        </p:tgtEl>
                                      </p:cBhvr>
                                    </p:animEffect>
                                    <p:set>
                                      <p:cBhvr>
                                        <p:cTn id="6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8" restart="whenNotActive" fill="hold" evtFilter="cancelBubble" nodeType="interactiveSeq">
                <p:stCondLst>
                  <p:cond evt="onClick" delay="0">
                    <p:tgtEl>
                      <p:spTgt spid="37"/>
                    </p:tgtEl>
                  </p:cond>
                </p:stCondLst>
                <p:endSync evt="end" delay="0">
                  <p:rtn val="all"/>
                </p:endSync>
                <p:childTnLst>
                  <p:par>
                    <p:cTn id="69" fill="hold">
                      <p:stCondLst>
                        <p:cond delay="0"/>
                      </p:stCondLst>
                      <p:childTnLst>
                        <p:par>
                          <p:cTn id="70" fill="hold">
                            <p:stCondLst>
                              <p:cond delay="0"/>
                            </p:stCondLst>
                            <p:childTnLst>
                              <p:par>
                                <p:cTn id="71" presetID="22" presetClass="exit" presetSubtype="1" fill="hold" nodeType="clickEffect">
                                  <p:stCondLst>
                                    <p:cond delay="500"/>
                                  </p:stCondLst>
                                  <p:childTnLst>
                                    <p:animEffect transition="out" filter="wipe(up)">
                                      <p:cBhvr>
                                        <p:cTn id="72" dur="1500"/>
                                        <p:tgtEl>
                                          <p:spTgt spid="7"/>
                                        </p:tgtEl>
                                      </p:cBhvr>
                                    </p:animEffect>
                                    <p:set>
                                      <p:cBhvr>
                                        <p:cTn id="73" dur="1" fill="hold">
                                          <p:stCondLst>
                                            <p:cond delay="1499"/>
                                          </p:stCondLst>
                                        </p:cTn>
                                        <p:tgtEl>
                                          <p:spTgt spid="7"/>
                                        </p:tgtEl>
                                        <p:attrNameLst>
                                          <p:attrName>style.visibility</p:attrName>
                                        </p:attrNameLst>
                                      </p:cBhvr>
                                      <p:to>
                                        <p:strVal val="hidden"/>
                                      </p:to>
                                    </p:set>
                                  </p:childTnLst>
                                </p:cTn>
                              </p:par>
                              <p:par>
                                <p:cTn id="74" presetID="10" presetClass="exit" presetSubtype="0" fill="hold" grpId="1" nodeType="withEffect">
                                  <p:stCondLst>
                                    <p:cond delay="1500"/>
                                  </p:stCondLst>
                                  <p:childTnLst>
                                    <p:animEffect transition="out" filter="fade">
                                      <p:cBhvr>
                                        <p:cTn id="75" dur="500"/>
                                        <p:tgtEl>
                                          <p:spTgt spid="15"/>
                                        </p:tgtEl>
                                      </p:cBhvr>
                                    </p:animEffect>
                                    <p:set>
                                      <p:cBhvr>
                                        <p:cTn id="7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5" grpId="0"/>
      <p:bldP spid="15" grpId="1"/>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966" cy="7091363"/>
          </a:xfrm>
          <a:prstGeom prst="rect">
            <a:avLst/>
          </a:prstGeom>
        </p:spPr>
      </p:pic>
      <p:pic>
        <p:nvPicPr>
          <p:cNvPr id="4" name="Erb">
            <a:extLst>
              <a:ext uri="{FF2B5EF4-FFF2-40B4-BE49-F238E27FC236}">
                <a16:creationId xmlns:a16="http://schemas.microsoft.com/office/drawing/2014/main" id="{DB4A5209-22AC-45D9-9ED9-CEF39DE16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89437">
            <a:off x="689647" y="689607"/>
            <a:ext cx="876612" cy="1008104"/>
          </a:xfrm>
          <a:prstGeom prst="rect">
            <a:avLst/>
          </a:prstGeom>
          <a:effectLst>
            <a:outerShdw blurRad="177800" dist="38100" sx="106000" sy="106000" algn="ctr" rotWithShape="0">
              <a:prstClr val="black">
                <a:alpha val="70000"/>
              </a:prstClr>
            </a:outerShdw>
          </a:effectLst>
        </p:spPr>
      </p:pic>
      <p:sp>
        <p:nvSpPr>
          <p:cNvPr id="2" name="Komercia">
            <a:extLst>
              <a:ext uri="{FF2B5EF4-FFF2-40B4-BE49-F238E27FC236}">
                <a16:creationId xmlns:a16="http://schemas.microsoft.com/office/drawing/2014/main" id="{127F48FF-690F-4DD8-ABD6-A637C9960FED}"/>
              </a:ext>
            </a:extLst>
          </p:cNvPr>
          <p:cNvSpPr txBox="1"/>
          <p:nvPr/>
        </p:nvSpPr>
        <p:spPr>
          <a:xfrm>
            <a:off x="1060448" y="3218836"/>
            <a:ext cx="2948026" cy="338554"/>
          </a:xfrm>
          <a:prstGeom prst="rect">
            <a:avLst/>
          </a:prstGeom>
          <a:noFill/>
        </p:spPr>
        <p:txBody>
          <a:bodyPr wrap="square" rtlCol="0">
            <a:spAutoFit/>
          </a:bodyPr>
          <a:lstStyle/>
          <a:p>
            <a:pPr algn="ctr"/>
            <a:r>
              <a:rPr lang="sk-SK" sz="1600" b="1">
                <a:solidFill>
                  <a:schemeClr val="bg1"/>
                </a:solidFill>
                <a:latin typeface="Brooklyn CE" pitchFamily="2" charset="0"/>
              </a:rPr>
              <a:t>¡Presentación no comercial!</a:t>
            </a:r>
          </a:p>
        </p:txBody>
      </p:sp>
      <p:sp>
        <p:nvSpPr>
          <p:cNvPr id="6" name="Doplnok">
            <a:extLst>
              <a:ext uri="{FF2B5EF4-FFF2-40B4-BE49-F238E27FC236}">
                <a16:creationId xmlns:a16="http://schemas.microsoft.com/office/drawing/2014/main" id="{AF517BCC-DD8A-4223-BA1E-C6D4C0AB9A78}"/>
              </a:ext>
            </a:extLst>
          </p:cNvPr>
          <p:cNvSpPr txBox="1"/>
          <p:nvPr/>
        </p:nvSpPr>
        <p:spPr>
          <a:xfrm>
            <a:off x="679268" y="3956417"/>
            <a:ext cx="7019109" cy="1384995"/>
          </a:xfrm>
          <a:prstGeom prst="rect">
            <a:avLst/>
          </a:prstGeom>
          <a:noFill/>
        </p:spPr>
        <p:txBody>
          <a:bodyPr wrap="square" rtlCol="0">
            <a:spAutoFit/>
          </a:bodyPr>
          <a:lstStyle/>
          <a:p>
            <a:r>
              <a:rPr lang="sk-SK" sz="1400" b="1">
                <a:solidFill>
                  <a:schemeClr val="tx1">
                    <a:lumMod val="85000"/>
                    <a:lumOff val="15000"/>
                  </a:schemeClr>
                </a:solidFill>
                <a:latin typeface="Brooklyn CE" pitchFamily="2" charset="0"/>
              </a:rPr>
              <a:t>Música :			Pecníkovci</a:t>
            </a:r>
          </a:p>
          <a:p>
            <a:r>
              <a:rPr lang="sk-SK" sz="1400" b="1">
                <a:solidFill>
                  <a:schemeClr val="tx1">
                    <a:lumMod val="85000"/>
                    <a:lumOff val="15000"/>
                  </a:schemeClr>
                </a:solidFill>
                <a:latin typeface="Brooklyn CE" pitchFamily="2" charset="0"/>
              </a:rPr>
              <a:t>Fotos historicos :	Jaro Vašuta / Bardejov kedysi a dnes (Facebook)</a:t>
            </a:r>
          </a:p>
          <a:p>
            <a:r>
              <a:rPr lang="sk-SK" sz="1400" b="1">
                <a:solidFill>
                  <a:schemeClr val="tx1">
                    <a:lumMod val="85000"/>
                    <a:lumOff val="15000"/>
                  </a:schemeClr>
                </a:solidFill>
                <a:latin typeface="Brooklyn CE" pitchFamily="2" charset="0"/>
              </a:rPr>
              <a:t>Fotos actuales :		Wikimedia Commons / privadas</a:t>
            </a:r>
          </a:p>
          <a:p>
            <a:r>
              <a:rPr lang="sk-SK" sz="1400" b="1">
                <a:solidFill>
                  <a:schemeClr val="tx1">
                    <a:lumMod val="85000"/>
                    <a:lumOff val="15000"/>
                  </a:schemeClr>
                </a:solidFill>
                <a:latin typeface="Brooklyn CE" pitchFamily="2" charset="0"/>
              </a:rPr>
              <a:t>E-mail :			pista2011@gmail.com</a:t>
            </a:r>
          </a:p>
          <a:p>
            <a:r>
              <a:rPr lang="sk-SK" sz="1400" b="1">
                <a:solidFill>
                  <a:schemeClr val="tx1">
                    <a:lumMod val="85000"/>
                    <a:lumOff val="15000"/>
                  </a:schemeClr>
                </a:solidFill>
                <a:latin typeface="Brooklyn CE" pitchFamily="2" charset="0"/>
              </a:rPr>
              <a:t>Selección :			Steve</a:t>
            </a:r>
          </a:p>
          <a:p>
            <a:r>
              <a:rPr lang="sk-SK" sz="1400" b="1">
                <a:solidFill>
                  <a:schemeClr val="tx1">
                    <a:lumMod val="85000"/>
                    <a:lumOff val="15000"/>
                  </a:schemeClr>
                </a:solidFill>
                <a:latin typeface="Brooklyn CE" pitchFamily="2" charset="0"/>
              </a:rPr>
              <a:t>Año :				2018</a:t>
            </a:r>
          </a:p>
        </p:txBody>
      </p:sp>
      <p:sp>
        <p:nvSpPr>
          <p:cNvPr id="7" name="Poďakovanie">
            <a:extLst>
              <a:ext uri="{FF2B5EF4-FFF2-40B4-BE49-F238E27FC236}">
                <a16:creationId xmlns:a16="http://schemas.microsoft.com/office/drawing/2014/main" id="{5B490CE4-3728-4C1F-807D-06A0690FCB88}"/>
              </a:ext>
            </a:extLst>
          </p:cNvPr>
          <p:cNvSpPr txBox="1"/>
          <p:nvPr/>
        </p:nvSpPr>
        <p:spPr>
          <a:xfrm>
            <a:off x="1284513" y="5833103"/>
            <a:ext cx="7933509" cy="546945"/>
          </a:xfrm>
          <a:prstGeom prst="rect">
            <a:avLst/>
          </a:prstGeom>
          <a:noFill/>
        </p:spPr>
        <p:txBody>
          <a:bodyPr wrap="square" rtlCol="0">
            <a:spAutoFit/>
          </a:bodyPr>
          <a:lstStyle/>
          <a:p>
            <a:r>
              <a:rPr lang="es-ES" sz="2954" b="1">
                <a:ln w="3175">
                  <a:noFill/>
                </a:ln>
                <a:solidFill>
                  <a:prstClr val="black">
                    <a:lumMod val="75000"/>
                    <a:lumOff val="25000"/>
                  </a:prstClr>
                </a:solidFill>
                <a:effectLst>
                  <a:outerShdw blurRad="50800" dist="38100" dir="2700000" algn="tl" rotWithShape="0">
                    <a:prstClr val="white">
                      <a:alpha val="40000"/>
                    </a:prstClr>
                  </a:outerShdw>
                </a:effectLst>
                <a:latin typeface="Castanet" pitchFamily="2" charset="0"/>
              </a:rPr>
              <a:t>Gracias por su atención y hasta pronto...</a:t>
            </a:r>
          </a:p>
        </p:txBody>
      </p:sp>
      <p:pic>
        <p:nvPicPr>
          <p:cNvPr id="11" name="Kresba">
            <a:extLst>
              <a:ext uri="{FF2B5EF4-FFF2-40B4-BE49-F238E27FC236}">
                <a16:creationId xmlns:a16="http://schemas.microsoft.com/office/drawing/2014/main" id="{54E805DB-C0AA-49FA-8233-F1C9151E45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9975" y="1328939"/>
            <a:ext cx="6840065" cy="2040620"/>
          </a:xfrm>
          <a:prstGeom prst="ellipse">
            <a:avLst/>
          </a:prstGeom>
          <a:ln w="38100" cap="rnd" cmpd="dbl">
            <a:solidFill>
              <a:schemeClr val="bg1">
                <a:lumMod val="8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2" name="Bardejov">
            <a:extLst>
              <a:ext uri="{FF2B5EF4-FFF2-40B4-BE49-F238E27FC236}">
                <a16:creationId xmlns:a16="http://schemas.microsoft.com/office/drawing/2014/main" id="{36A9E26D-732B-4B39-8134-B1E78688C7C4}"/>
              </a:ext>
            </a:extLst>
          </p:cNvPr>
          <p:cNvSpPr txBox="1"/>
          <p:nvPr/>
        </p:nvSpPr>
        <p:spPr>
          <a:xfrm>
            <a:off x="9130907" y="767819"/>
            <a:ext cx="1329133" cy="461665"/>
          </a:xfrm>
          <a:prstGeom prst="rect">
            <a:avLst/>
          </a:prstGeom>
          <a:noFill/>
        </p:spPr>
        <p:txBody>
          <a:bodyPr wrap="square" rtlCol="0">
            <a:spAutoFit/>
          </a:bodyPr>
          <a:lstStyle/>
          <a:p>
            <a:pPr algn="ctr"/>
            <a:r>
              <a:rPr lang="sk-SK" sz="2400" b="1">
                <a:ln w="0">
                  <a:noFill/>
                </a:ln>
                <a:solidFill>
                  <a:schemeClr val="bg1"/>
                </a:solidFill>
                <a:effectLst>
                  <a:outerShdw blurRad="50800" dist="63500" dir="2700000" algn="tl" rotWithShape="0">
                    <a:schemeClr val="tx1">
                      <a:alpha val="75000"/>
                    </a:schemeClr>
                  </a:outerShdw>
                </a:effectLst>
                <a:latin typeface="Castanet" pitchFamily="2" charset="0"/>
              </a:rPr>
              <a:t>Bardejov</a:t>
            </a:r>
          </a:p>
        </p:txBody>
      </p:sp>
      <p:sp>
        <p:nvSpPr>
          <p:cNvPr id="8" name="Koniec 1" hidden="1">
            <a:extLst>
              <a:ext uri="{FF2B5EF4-FFF2-40B4-BE49-F238E27FC236}">
                <a16:creationId xmlns:a16="http://schemas.microsoft.com/office/drawing/2014/main" id="{55645822-6018-43C7-8B75-C060051BC3FF}"/>
              </a:ext>
            </a:extLst>
          </p:cNvPr>
          <p:cNvSpPr/>
          <p:nvPr/>
        </p:nvSpPr>
        <p:spPr>
          <a:xfrm>
            <a:off x="9861665" y="6323544"/>
            <a:ext cx="1196750" cy="3815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1969" b="1" spc="43">
                <a:ln w="12700" cap="sq" cmpd="sng">
                  <a:noFill/>
                  <a:prstDash val="solid"/>
                  <a:round/>
                </a:ln>
                <a:solidFill>
                  <a:prstClr val="black">
                    <a:lumMod val="75000"/>
                    <a:lumOff val="25000"/>
                  </a:prstClr>
                </a:solidFill>
                <a:effectLst>
                  <a:outerShdw blurRad="50800" dist="38100" dir="2700000" algn="tl" rotWithShape="0">
                    <a:prstClr val="white">
                      <a:lumMod val="95000"/>
                      <a:alpha val="40000"/>
                    </a:prstClr>
                  </a:outerShdw>
                </a:effectLst>
                <a:latin typeface="Castanet" pitchFamily="2" charset="0"/>
              </a:rPr>
              <a:t>FINAL</a:t>
            </a:r>
          </a:p>
        </p:txBody>
      </p:sp>
      <p:sp>
        <p:nvSpPr>
          <p:cNvPr id="5" name="Koniec 2" hidden="1">
            <a:hlinkClick r:id="" action="ppaction://hlinkshowjump?jump=endshow"/>
            <a:extLst>
              <a:ext uri="{FF2B5EF4-FFF2-40B4-BE49-F238E27FC236}">
                <a16:creationId xmlns:a16="http://schemas.microsoft.com/office/drawing/2014/main" id="{AC10AB63-C059-4DDC-AABB-240443F15640}"/>
              </a:ext>
            </a:extLst>
          </p:cNvPr>
          <p:cNvSpPr/>
          <p:nvPr/>
        </p:nvSpPr>
        <p:spPr>
          <a:xfrm>
            <a:off x="9923929" y="6323544"/>
            <a:ext cx="1057836" cy="373091"/>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3" name="Ďalej 1">
            <a:extLst>
              <a:ext uri="{FF2B5EF4-FFF2-40B4-BE49-F238E27FC236}">
                <a16:creationId xmlns:a16="http://schemas.microsoft.com/office/drawing/2014/main" id="{3746010E-CFDA-4931-BE65-3F49AE34E6E1}"/>
              </a:ext>
            </a:extLst>
          </p:cNvPr>
          <p:cNvSpPr/>
          <p:nvPr/>
        </p:nvSpPr>
        <p:spPr>
          <a:xfrm>
            <a:off x="9861665" y="6325062"/>
            <a:ext cx="1196750" cy="3815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1969" b="1" spc="43">
                <a:ln w="12700" cap="sq" cmpd="sng">
                  <a:noFill/>
                  <a:prstDash val="solid"/>
                  <a:round/>
                </a:ln>
                <a:solidFill>
                  <a:prstClr val="black">
                    <a:lumMod val="75000"/>
                    <a:lumOff val="25000"/>
                  </a:prstClr>
                </a:solidFill>
                <a:effectLst>
                  <a:outerShdw blurRad="50800" dist="38100" dir="2700000" algn="tl" rotWithShape="0">
                    <a:prstClr val="white">
                      <a:lumMod val="95000"/>
                      <a:alpha val="40000"/>
                    </a:prstClr>
                  </a:outerShdw>
                </a:effectLst>
                <a:latin typeface="Castanet" pitchFamily="2" charset="0"/>
              </a:rPr>
              <a:t>CONT.</a:t>
            </a:r>
          </a:p>
        </p:txBody>
      </p:sp>
      <p:sp>
        <p:nvSpPr>
          <p:cNvPr id="14" name="Ďalej 2">
            <a:hlinkClick r:id="" action="ppaction://hlinkshowjump?jump=nextslide"/>
            <a:extLst>
              <a:ext uri="{FF2B5EF4-FFF2-40B4-BE49-F238E27FC236}">
                <a16:creationId xmlns:a16="http://schemas.microsoft.com/office/drawing/2014/main" id="{4F4A8F8D-1C7E-4A5B-AD18-BB82EA6870A2}"/>
              </a:ext>
            </a:extLst>
          </p:cNvPr>
          <p:cNvSpPr/>
          <p:nvPr/>
        </p:nvSpPr>
        <p:spPr>
          <a:xfrm>
            <a:off x="9923929" y="6323544"/>
            <a:ext cx="1057836" cy="373091"/>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84351115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500" fill="hold"/>
                                        <p:tgtEl>
                                          <p:spTgt spid="12"/>
                                        </p:tgtEl>
                                        <p:attrNameLst>
                                          <p:attrName>ppt_w</p:attrName>
                                        </p:attrNameLst>
                                      </p:cBhvr>
                                      <p:tavLst>
                                        <p:tav tm="0">
                                          <p:val>
                                            <p:fltVal val="0"/>
                                          </p:val>
                                        </p:tav>
                                        <p:tav tm="100000">
                                          <p:val>
                                            <p:strVal val="#ppt_w"/>
                                          </p:val>
                                        </p:tav>
                                      </p:tavLst>
                                    </p:anim>
                                    <p:anim calcmode="lin" valueType="num">
                                      <p:cBhvr>
                                        <p:cTn id="13" dur="1500" fill="hold"/>
                                        <p:tgtEl>
                                          <p:spTgt spid="12"/>
                                        </p:tgtEl>
                                        <p:attrNameLst>
                                          <p:attrName>ppt_h</p:attrName>
                                        </p:attrNameLst>
                                      </p:cBhvr>
                                      <p:tavLst>
                                        <p:tav tm="0">
                                          <p:val>
                                            <p:fltVal val="0"/>
                                          </p:val>
                                        </p:tav>
                                        <p:tav tm="100000">
                                          <p:val>
                                            <p:strVal val="#ppt_h"/>
                                          </p:val>
                                        </p:tav>
                                      </p:tavLst>
                                    </p:anim>
                                    <p:animEffect transition="in" filter="fade">
                                      <p:cBhvr>
                                        <p:cTn id="14" dur="1500"/>
                                        <p:tgtEl>
                                          <p:spTgt spid="12"/>
                                        </p:tgtEl>
                                      </p:cBhvr>
                                    </p:animEffec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1500"/>
                                        <p:tgtEl>
                                          <p:spTgt spid="2"/>
                                        </p:tgtEl>
                                      </p:cBhvr>
                                    </p:animEffect>
                                  </p:childTnLst>
                                </p:cTn>
                              </p:par>
                            </p:childTnLst>
                          </p:cTn>
                        </p:par>
                        <p:par>
                          <p:cTn id="19" fill="hold">
                            <p:stCondLst>
                              <p:cond delay="45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500" fill="hold"/>
                                        <p:tgtEl>
                                          <p:spTgt spid="6"/>
                                        </p:tgtEl>
                                        <p:attrNameLst>
                                          <p:attrName>ppt_w</p:attrName>
                                        </p:attrNameLst>
                                      </p:cBhvr>
                                      <p:tavLst>
                                        <p:tav tm="0">
                                          <p:val>
                                            <p:fltVal val="0"/>
                                          </p:val>
                                        </p:tav>
                                        <p:tav tm="100000">
                                          <p:val>
                                            <p:strVal val="#ppt_w"/>
                                          </p:val>
                                        </p:tav>
                                      </p:tavLst>
                                    </p:anim>
                                    <p:anim calcmode="lin" valueType="num">
                                      <p:cBhvr>
                                        <p:cTn id="23" dur="1500" fill="hold"/>
                                        <p:tgtEl>
                                          <p:spTgt spid="6"/>
                                        </p:tgtEl>
                                        <p:attrNameLst>
                                          <p:attrName>ppt_h</p:attrName>
                                        </p:attrNameLst>
                                      </p:cBhvr>
                                      <p:tavLst>
                                        <p:tav tm="0">
                                          <p:val>
                                            <p:fltVal val="0"/>
                                          </p:val>
                                        </p:tav>
                                        <p:tav tm="100000">
                                          <p:val>
                                            <p:strVal val="#ppt_h"/>
                                          </p:val>
                                        </p:tav>
                                      </p:tavLst>
                                    </p:anim>
                                    <p:animEffect transition="in" filter="fade">
                                      <p:cBhvr>
                                        <p:cTn id="24" dur="1500"/>
                                        <p:tgtEl>
                                          <p:spTgt spid="6"/>
                                        </p:tgtEl>
                                      </p:cBhvr>
                                    </p:animEffect>
                                  </p:childTnLst>
                                </p:cTn>
                              </p:par>
                            </p:childTnLst>
                          </p:cTn>
                        </p:par>
                        <p:par>
                          <p:cTn id="25" fill="hold">
                            <p:stCondLst>
                              <p:cond delay="6000"/>
                            </p:stCondLst>
                            <p:childTnLst>
                              <p:par>
                                <p:cTn id="26" presetID="42" presetClass="entr" presetSubtype="0" fill="hold" grpId="0" nodeType="afterEffect">
                                  <p:stCondLst>
                                    <p:cond delay="50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500"/>
                                        <p:tgtEl>
                                          <p:spTgt spid="7"/>
                                        </p:tgtEl>
                                      </p:cBhvr>
                                    </p:animEffect>
                                    <p:anim calcmode="lin" valueType="num">
                                      <p:cBhvr>
                                        <p:cTn id="29" dur="1500" fill="hold"/>
                                        <p:tgtEl>
                                          <p:spTgt spid="7"/>
                                        </p:tgtEl>
                                        <p:attrNameLst>
                                          <p:attrName>ppt_x</p:attrName>
                                        </p:attrNameLst>
                                      </p:cBhvr>
                                      <p:tavLst>
                                        <p:tav tm="0">
                                          <p:val>
                                            <p:strVal val="#ppt_x"/>
                                          </p:val>
                                        </p:tav>
                                        <p:tav tm="100000">
                                          <p:val>
                                            <p:strVal val="#ppt_x"/>
                                          </p:val>
                                        </p:tav>
                                      </p:tavLst>
                                    </p:anim>
                                    <p:anim calcmode="lin" valueType="num">
                                      <p:cBhvr>
                                        <p:cTn id="30" dur="15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8000"/>
                            </p:stCondLst>
                            <p:childTnLst>
                              <p:par>
                                <p:cTn id="32" presetID="34" presetClass="emph" presetSubtype="0" fill="hold" grpId="1" nodeType="afterEffect">
                                  <p:stCondLst>
                                    <p:cond delay="500"/>
                                  </p:stCondLst>
                                  <p:iterate type="lt">
                                    <p:tmPct val="10000"/>
                                  </p:iterate>
                                  <p:childTnLst>
                                    <p:animMotion origin="layout" path="M 1.75034E-6 -2.72326E-6 L 0.00526 -0.01626 " pathEditMode="relative" rAng="0" ptsTypes="AA">
                                      <p:cBhvr>
                                        <p:cTn id="33" dur="500" accel="50000" decel="50000" autoRev="1" fill="hold">
                                          <p:stCondLst>
                                            <p:cond delay="0"/>
                                          </p:stCondLst>
                                        </p:cTn>
                                        <p:tgtEl>
                                          <p:spTgt spid="7"/>
                                        </p:tgtEl>
                                        <p:attrNameLst>
                                          <p:attrName>ppt_x</p:attrName>
                                          <p:attrName>ppt_y</p:attrName>
                                        </p:attrNameLst>
                                      </p:cBhvr>
                                      <p:rCtr x="25400" y="-82700"/>
                                    </p:animMotion>
                                    <p:animRot by="1500000">
                                      <p:cBhvr>
                                        <p:cTn id="34" dur="250" fill="hold">
                                          <p:stCondLst>
                                            <p:cond delay="0"/>
                                          </p:stCondLst>
                                        </p:cTn>
                                        <p:tgtEl>
                                          <p:spTgt spid="7"/>
                                        </p:tgtEl>
                                        <p:attrNameLst>
                                          <p:attrName>r</p:attrName>
                                        </p:attrNameLst>
                                      </p:cBhvr>
                                    </p:animRot>
                                    <p:animRot by="-1500000">
                                      <p:cBhvr>
                                        <p:cTn id="35" dur="250" fill="hold">
                                          <p:stCondLst>
                                            <p:cond delay="250"/>
                                          </p:stCondLst>
                                        </p:cTn>
                                        <p:tgtEl>
                                          <p:spTgt spid="7"/>
                                        </p:tgtEl>
                                        <p:attrNameLst>
                                          <p:attrName>r</p:attrName>
                                        </p:attrNameLst>
                                      </p:cBhvr>
                                    </p:animRot>
                                    <p:animRot by="-1500000">
                                      <p:cBhvr>
                                        <p:cTn id="36" dur="250" fill="hold">
                                          <p:stCondLst>
                                            <p:cond delay="500"/>
                                          </p:stCondLst>
                                        </p:cTn>
                                        <p:tgtEl>
                                          <p:spTgt spid="7"/>
                                        </p:tgtEl>
                                        <p:attrNameLst>
                                          <p:attrName>r</p:attrName>
                                        </p:attrNameLst>
                                      </p:cBhvr>
                                    </p:animRot>
                                    <p:animRot by="1500000">
                                      <p:cBhvr>
                                        <p:cTn id="37" dur="250" fill="hold">
                                          <p:stCondLst>
                                            <p:cond delay="750"/>
                                          </p:stCondLst>
                                        </p:cTn>
                                        <p:tgtEl>
                                          <p:spTgt spid="7"/>
                                        </p:tgtEl>
                                        <p:attrNameLst>
                                          <p:attrName>r</p:attrName>
                                        </p:attrNameLst>
                                      </p:cBhvr>
                                    </p:animRot>
                                  </p:childTnLst>
                                </p:cTn>
                              </p:par>
                            </p:childTnLst>
                          </p:cTn>
                        </p:par>
                        <p:par>
                          <p:cTn id="38" fill="hold">
                            <p:stCondLst>
                              <p:cond delay="12900"/>
                            </p:stCondLst>
                            <p:childTnLst>
                              <p:par>
                                <p:cTn id="39" presetID="42" presetClass="entr" presetSubtype="0" fill="hold" grpId="0" nodeType="afterEffect">
                                  <p:stCondLst>
                                    <p:cond delay="500"/>
                                  </p:stCondLst>
                                  <p:iterate type="lt">
                                    <p:tmPct val="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500"/>
                                        <p:tgtEl>
                                          <p:spTgt spid="8"/>
                                        </p:tgtEl>
                                      </p:cBhvr>
                                    </p:animEffect>
                                    <p:anim calcmode="lin" valueType="num">
                                      <p:cBhvr>
                                        <p:cTn id="42" dur="1500" fill="hold"/>
                                        <p:tgtEl>
                                          <p:spTgt spid="8"/>
                                        </p:tgtEl>
                                        <p:attrNameLst>
                                          <p:attrName>ppt_x</p:attrName>
                                        </p:attrNameLst>
                                      </p:cBhvr>
                                      <p:tavLst>
                                        <p:tav tm="0">
                                          <p:val>
                                            <p:strVal val="#ppt_x"/>
                                          </p:val>
                                        </p:tav>
                                        <p:tav tm="100000">
                                          <p:val>
                                            <p:strVal val="#ppt_x"/>
                                          </p:val>
                                        </p:tav>
                                      </p:tavLst>
                                    </p:anim>
                                    <p:anim calcmode="lin" valueType="num">
                                      <p:cBhvr>
                                        <p:cTn id="43" dur="1500" fill="hold"/>
                                        <p:tgtEl>
                                          <p:spTgt spid="8"/>
                                        </p:tgtEl>
                                        <p:attrNameLst>
                                          <p:attrName>ppt_y</p:attrName>
                                        </p:attrNameLst>
                                      </p:cBhvr>
                                      <p:tavLst>
                                        <p:tav tm="0">
                                          <p:val>
                                            <p:strVal val="#ppt_y+.1"/>
                                          </p:val>
                                        </p:tav>
                                        <p:tav tm="100000">
                                          <p:val>
                                            <p:strVal val="#ppt_y"/>
                                          </p:val>
                                        </p:tav>
                                      </p:tavLst>
                                    </p:anim>
                                  </p:childTnLst>
                                </p:cTn>
                              </p:par>
                              <p:par>
                                <p:cTn id="44" presetID="6" presetClass="emph" presetSubtype="0" repeatCount="50000" accel="40000" decel="60000" autoRev="1" fill="remove" grpId="1" nodeType="withEffect">
                                  <p:stCondLst>
                                    <p:cond delay="500"/>
                                  </p:stCondLst>
                                  <p:iterate type="lt">
                                    <p:tmPct val="0"/>
                                  </p:iterate>
                                  <p:childTnLst>
                                    <p:animScale>
                                      <p:cBhvr>
                                        <p:cTn id="45" dur="1000" fill="hold"/>
                                        <p:tgtEl>
                                          <p:spTgt spid="8"/>
                                        </p:tgtEl>
                                      </p:cBhvr>
                                      <p:by x="75000" y="75000"/>
                                    </p:animScale>
                                  </p:childTnLst>
                                </p:cTn>
                              </p:par>
                            </p:childTnLst>
                          </p:cTn>
                        </p:par>
                        <p:par>
                          <p:cTn id="46" fill="hold">
                            <p:stCondLst>
                              <p:cond delay="113400"/>
                            </p:stCondLst>
                            <p:childTnLst>
                              <p:par>
                                <p:cTn id="47" presetID="42" presetClass="entr" presetSubtype="0" fill="hold" grpId="0" nodeType="afterEffect">
                                  <p:stCondLst>
                                    <p:cond delay="500"/>
                                  </p:stCondLst>
                                  <p:iterate type="lt">
                                    <p:tmPct val="0"/>
                                  </p:iterate>
                                  <p:childTnLst>
                                    <p:set>
                                      <p:cBhvr>
                                        <p:cTn id="48" dur="1" fill="hold">
                                          <p:stCondLst>
                                            <p:cond delay="0"/>
                                          </p:stCondLst>
                                        </p:cTn>
                                        <p:tgtEl>
                                          <p:spTgt spid="13"/>
                                        </p:tgtEl>
                                        <p:attrNameLst>
                                          <p:attrName>style.visibility</p:attrName>
                                        </p:attrNameLst>
                                      </p:cBhvr>
                                      <p:to>
                                        <p:strVal val="visible"/>
                                      </p:to>
                                    </p:set>
                                    <p:animEffect transition="in" filter="fade">
                                      <p:cBhvr>
                                        <p:cTn id="49" dur="1500"/>
                                        <p:tgtEl>
                                          <p:spTgt spid="13"/>
                                        </p:tgtEl>
                                      </p:cBhvr>
                                    </p:animEffect>
                                    <p:anim calcmode="lin" valueType="num">
                                      <p:cBhvr>
                                        <p:cTn id="50" dur="1500" fill="hold"/>
                                        <p:tgtEl>
                                          <p:spTgt spid="13"/>
                                        </p:tgtEl>
                                        <p:attrNameLst>
                                          <p:attrName>ppt_x</p:attrName>
                                        </p:attrNameLst>
                                      </p:cBhvr>
                                      <p:tavLst>
                                        <p:tav tm="0">
                                          <p:val>
                                            <p:strVal val="#ppt_x"/>
                                          </p:val>
                                        </p:tav>
                                        <p:tav tm="100000">
                                          <p:val>
                                            <p:strVal val="#ppt_x"/>
                                          </p:val>
                                        </p:tav>
                                      </p:tavLst>
                                    </p:anim>
                                    <p:anim calcmode="lin" valueType="num">
                                      <p:cBhvr>
                                        <p:cTn id="51" dur="1500" fill="hold"/>
                                        <p:tgtEl>
                                          <p:spTgt spid="13"/>
                                        </p:tgtEl>
                                        <p:attrNameLst>
                                          <p:attrName>ppt_y</p:attrName>
                                        </p:attrNameLst>
                                      </p:cBhvr>
                                      <p:tavLst>
                                        <p:tav tm="0">
                                          <p:val>
                                            <p:strVal val="#ppt_y+.1"/>
                                          </p:val>
                                        </p:tav>
                                        <p:tav tm="100000">
                                          <p:val>
                                            <p:strVal val="#ppt_y"/>
                                          </p:val>
                                        </p:tav>
                                      </p:tavLst>
                                    </p:anim>
                                  </p:childTnLst>
                                </p:cTn>
                              </p:par>
                              <p:par>
                                <p:cTn id="52" presetID="6" presetClass="emph" presetSubtype="0" repeatCount="50000" accel="40000" decel="60000" autoRev="1" fill="remove" grpId="1" nodeType="withEffect">
                                  <p:stCondLst>
                                    <p:cond delay="500"/>
                                  </p:stCondLst>
                                  <p:iterate type="lt">
                                    <p:tmPct val="0"/>
                                  </p:iterate>
                                  <p:childTnLst>
                                    <p:animScale>
                                      <p:cBhvr>
                                        <p:cTn id="53" dur="1000" fill="hold"/>
                                        <p:tgtEl>
                                          <p:spTgt spid="13"/>
                                        </p:tgtEl>
                                      </p:cBhvr>
                                      <p:by x="75000" y="7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7" grpId="1"/>
      <p:bldP spid="12" grpId="0"/>
      <p:bldP spid="8" grpId="0"/>
      <p:bldP spid="8" grpId="1"/>
      <p:bldP spid="13" grpId="0"/>
      <p:bldP spid="13"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817473"/>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2033839"/>
            <a:ext cx="11520488" cy="475189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176" y="305629"/>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2105962"/>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2"/>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4743183"/>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fontAlgn="base" hangingPunct="1">
              <a:spcBef>
                <a:spcPct val="50000"/>
              </a:spcBef>
              <a:spcAft>
                <a:spcPct val="0"/>
              </a:spcAft>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0109" y="4405704"/>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052" y="4964990"/>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9724" y="31143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39724" y="3617806"/>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39724" y="4121300"/>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39724" y="4626155"/>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8586506" y="5445396"/>
            <a:ext cx="1973372" cy="548818"/>
          </a:xfrm>
          <a:prstGeom prst="rect">
            <a:avLst/>
          </a:prstGeom>
          <a:noFill/>
        </p:spPr>
        <p:txBody>
          <a:bodyPr lIns="86306" tIns="43155" rIns="86306" bIns="43155">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863143">
              <a:defRPr/>
            </a:pPr>
            <a:r>
              <a:rPr lang="sk-SK" sz="3000" b="1" spc="4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332387" y="5328406"/>
            <a:ext cx="2482089" cy="786539"/>
          </a:xfrm>
          <a:prstGeom prst="ellipse">
            <a:avLst/>
          </a:prstGeom>
          <a:noFill/>
          <a:ln w="25400" cap="flat" cmpd="sng" algn="ctr">
            <a:solidFill>
              <a:srgbClr val="1F497D">
                <a:lumMod val="40000"/>
                <a:lumOff val="60000"/>
              </a:srgbClr>
            </a:solid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222164" y="5177355"/>
            <a:ext cx="2702538" cy="1088636"/>
          </a:xfrm>
          <a:prstGeom prst="actionButtonBlank">
            <a:avLst/>
          </a:prstGeom>
          <a:noFill/>
          <a:ln w="25400" cap="flat" cmpd="sng" algn="ctr">
            <a:no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Tree>
    <p:extLst>
      <p:ext uri="{BB962C8B-B14F-4D97-AF65-F5344CB8AC3E}">
        <p14:creationId xmlns:p14="http://schemas.microsoft.com/office/powerpoint/2010/main" val="3761343550"/>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0</TotalTime>
  <Words>1106</Words>
  <Application>Microsoft Office PowerPoint</Application>
  <PresentationFormat>Vlastná</PresentationFormat>
  <Paragraphs>163</Paragraphs>
  <Slides>44</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44</vt:i4>
      </vt:variant>
    </vt:vector>
  </HeadingPairs>
  <TitlesOfParts>
    <vt:vector size="56" baseType="lpstr">
      <vt:lpstr>MS Gothic</vt:lpstr>
      <vt:lpstr>Calibri</vt:lpstr>
      <vt:lpstr>Calibri Light</vt:lpstr>
      <vt:lpstr>Arabia CE</vt:lpstr>
      <vt:lpstr>Brooklyn CE</vt:lpstr>
      <vt:lpstr>ArnolBoeDEE</vt:lpstr>
      <vt:lpstr>Kristen ITC</vt:lpstr>
      <vt:lpstr>Castanet</vt:lpstr>
      <vt:lpstr>Arial</vt:lpstr>
      <vt:lpstr>Wingdings</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2017-11-24T19:17:39Z</dcterms:created>
  <dcterms:modified xsi:type="dcterms:W3CDTF">2018-05-31T17:15:14Z</dcterms:modified>
</cp:coreProperties>
</file>