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377" r:id="rId3"/>
    <p:sldId id="445" r:id="rId4"/>
    <p:sldId id="443" r:id="rId5"/>
    <p:sldId id="444" r:id="rId6"/>
    <p:sldId id="408" r:id="rId7"/>
    <p:sldId id="446" r:id="rId8"/>
    <p:sldId id="463" r:id="rId9"/>
    <p:sldId id="473" r:id="rId10"/>
    <p:sldId id="447" r:id="rId11"/>
    <p:sldId id="390" r:id="rId12"/>
    <p:sldId id="474" r:id="rId13"/>
    <p:sldId id="395" r:id="rId14"/>
    <p:sldId id="448" r:id="rId15"/>
    <p:sldId id="401" r:id="rId16"/>
    <p:sldId id="459" r:id="rId17"/>
    <p:sldId id="384" r:id="rId18"/>
    <p:sldId id="475" r:id="rId19"/>
    <p:sldId id="382" r:id="rId20"/>
    <p:sldId id="458" r:id="rId21"/>
    <p:sldId id="442" r:id="rId22"/>
    <p:sldId id="464" r:id="rId23"/>
    <p:sldId id="449" r:id="rId24"/>
    <p:sldId id="378" r:id="rId25"/>
    <p:sldId id="476" r:id="rId2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ZXi37J/lxpLZ+JQU9lLiw" hashData="Na4hfPb3OerT9wkkLHYZSr9Bz4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27/11/2017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5.jpe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Users\Jose Luis\Desktop\esculturas-mad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708726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6000" contrast="81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1427" y="1744648"/>
            <a:ext cx="8358246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ESCULTURAS 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SINIESTRAS</a:t>
            </a:r>
          </a:p>
          <a:p>
            <a:pPr algn="ctr"/>
            <a:endParaRPr lang="es-ES" sz="3200" b="1" i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ernesto cortázar - hojas en el viento4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exolas.com/wp-content/uploads/2017/09/esculturas-mader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Jose Luis\Desktop\esculturas-ma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08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62997" y="2959094"/>
            <a:ext cx="781767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Imagínate que estás caminando por el bosque cuando de repente te topas con una de las esculturas hechas por </a:t>
            </a:r>
            <a:r>
              <a:rPr lang="es-ES" sz="3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Nagato</a:t>
            </a:r>
            <a:r>
              <a:rPr lang="es-E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 </a:t>
            </a:r>
            <a:r>
              <a:rPr lang="es-ES" sz="3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Iwasaki</a:t>
            </a:r>
            <a:r>
              <a:rPr lang="es-E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.</a:t>
            </a:r>
            <a:endParaRPr lang="es-ES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063459" y="2959094"/>
            <a:ext cx="4846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i="1" dirty="0" smtClean="0">
                <a:solidFill>
                  <a:srgbClr val="FFFF00"/>
                </a:solidFill>
                <a:latin typeface="Ravie" pitchFamily="82" charset="0"/>
              </a:rPr>
              <a:t>Estas esculturas japonesas se encuentran en el bosque y son de lo más siniestras.</a:t>
            </a:r>
            <a:endParaRPr lang="es-ES" sz="3600" i="1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3" name="Picture 2" descr="C:\Users\Jose Luis\Desktop\CreepyWoodStatues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349079" cy="76429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Jose Luis\Desktop\esculturas-mader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4757" cy="76327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810921" y="318030"/>
            <a:ext cx="2377195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614906"/>
            <a:ext cx="2377194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0" y="318030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836523"/>
            <a:ext cx="2377194" cy="2226204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747448"/>
            <a:ext cx="2126353" cy="209366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06599" y="2744780"/>
            <a:ext cx="2377195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5017794"/>
            <a:ext cx="2377194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5008960"/>
            <a:ext cx="2377195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5088467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318030"/>
            <a:ext cx="2377194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5099067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89760"/>
            <a:ext cx="2377194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6981" y="5459424"/>
            <a:ext cx="106354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FFFF00"/>
                </a:solidFill>
                <a:latin typeface="Ravie" pitchFamily="82" charset="0"/>
              </a:rPr>
              <a:t>Nagato</a:t>
            </a:r>
            <a:r>
              <a:rPr lang="es-ES" sz="2800" dirty="0" smtClean="0">
                <a:solidFill>
                  <a:srgbClr val="FFFF00"/>
                </a:solidFill>
                <a:latin typeface="Ravie" pitchFamily="82" charset="0"/>
              </a:rPr>
              <a:t> es un escultor japonés muy reconocido en el medio artístico, y ahora se está haciendo famoso por sus esculturas humanas hechas con madera.</a:t>
            </a:r>
            <a:endParaRPr lang="es-ES" sz="28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4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857" y="387326"/>
            <a:ext cx="10572824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7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91295" y="6063040"/>
            <a:ext cx="104299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Este escultor japonés hace sus esculturas y las deja en el bosque, haciendo que cualquier persona que las pueda encontrar se sienta algo incomoda con verlas.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4" name="Picture 2" descr="C:\Users\Jose Luis\Desktop\esculturas-mader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0903" cy="59594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62799" y="6245242"/>
            <a:ext cx="93583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Si no lo crees, tan solo piensen cómo debe de ser toparse con una de ellas en la noche.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4" name="Picture 2" descr="C:\Users\Jose Luis\Desktop\esculturas-mader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40" y="0"/>
            <a:ext cx="11270903" cy="59594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901890542a2f26cd15e1ae0511ed30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  <p:sp>
        <p:nvSpPr>
          <p:cNvPr id="4" name="3 Onda"/>
          <p:cNvSpPr>
            <a:spLocks noChangeArrowheads="1"/>
          </p:cNvSpPr>
          <p:nvPr/>
        </p:nvSpPr>
        <p:spPr bwMode="auto">
          <a:xfrm rot="5400000">
            <a:off x="-2833921" y="2833921"/>
            <a:ext cx="7632704" cy="196486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F5D32"/>
          </a:solidFill>
          <a:ln w="3175" algn="ctr">
            <a:solidFill>
              <a:srgbClr val="FFC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5" name="24 Onda"/>
          <p:cNvSpPr>
            <a:spLocks noChangeArrowheads="1"/>
          </p:cNvSpPr>
          <p:nvPr/>
        </p:nvSpPr>
        <p:spPr bwMode="auto">
          <a:xfrm rot="5400000">
            <a:off x="-1467423" y="2920197"/>
            <a:ext cx="7632704" cy="179231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 w="3175" algn="ctr">
            <a:solidFill>
              <a:srgbClr val="C00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7" name="26 Onda"/>
          <p:cNvSpPr>
            <a:spLocks noChangeArrowheads="1"/>
          </p:cNvSpPr>
          <p:nvPr/>
        </p:nvSpPr>
        <p:spPr bwMode="auto">
          <a:xfrm rot="5400000">
            <a:off x="239541" y="2749499"/>
            <a:ext cx="7632700" cy="213370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F5D32"/>
          </a:solidFill>
          <a:ln w="3175" algn="ctr">
            <a:solidFill>
              <a:srgbClr val="FFC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9" name="28 Onda"/>
          <p:cNvSpPr>
            <a:spLocks noChangeArrowheads="1"/>
          </p:cNvSpPr>
          <p:nvPr/>
        </p:nvSpPr>
        <p:spPr bwMode="auto">
          <a:xfrm rot="5400000">
            <a:off x="1903828" y="2877521"/>
            <a:ext cx="7632700" cy="187765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 w="3175" algn="ctr">
            <a:solidFill>
              <a:srgbClr val="C00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1" name="30 Onda"/>
          <p:cNvSpPr>
            <a:spLocks noChangeArrowheads="1"/>
          </p:cNvSpPr>
          <p:nvPr/>
        </p:nvSpPr>
        <p:spPr bwMode="auto">
          <a:xfrm rot="5400000">
            <a:off x="3568115" y="2749500"/>
            <a:ext cx="7632702" cy="213370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F5D32"/>
          </a:solidFill>
          <a:ln w="3175" algn="ctr">
            <a:solidFill>
              <a:srgbClr val="FFC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3" name="32 Onda"/>
          <p:cNvSpPr>
            <a:spLocks noChangeArrowheads="1"/>
          </p:cNvSpPr>
          <p:nvPr/>
        </p:nvSpPr>
        <p:spPr bwMode="auto">
          <a:xfrm rot="5400000">
            <a:off x="5104383" y="2834847"/>
            <a:ext cx="7632700" cy="196300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6">
              <a:lumMod val="75000"/>
            </a:schemeClr>
          </a:solidFill>
          <a:ln w="3175" algn="ctr">
            <a:solidFill>
              <a:srgbClr val="C00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5" name="34 Onda"/>
          <p:cNvSpPr>
            <a:spLocks noChangeArrowheads="1"/>
          </p:cNvSpPr>
          <p:nvPr/>
        </p:nvSpPr>
        <p:spPr bwMode="auto">
          <a:xfrm rot="5400000">
            <a:off x="6513556" y="2876592"/>
            <a:ext cx="7632700" cy="187951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F5D32"/>
          </a:solidFill>
          <a:ln w="3175" algn="ctr">
            <a:solidFill>
              <a:srgbClr val="FFC000"/>
            </a:solidFill>
            <a:round/>
            <a:headEnd/>
            <a:tailEnd/>
          </a:ln>
        </p:spPr>
        <p:txBody>
          <a:bodyPr rot="10800000" vert="eaVert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419989" y="6459556"/>
            <a:ext cx="8992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Además, pareciera que se vuelven un poco más siniestras mientras más las ves.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4" name="Picture 2" descr="C:\Users\Jose Luis\Desktop\esculturas-madera4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70903" cy="59594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1" y="0"/>
            <a:ext cx="1551535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7" y="0"/>
            <a:ext cx="1598491" cy="7632700"/>
          </a:xfrm>
          <a:prstGeom prst="triangle">
            <a:avLst/>
          </a:prstGeom>
          <a:solidFill>
            <a:srgbClr val="0F5D32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4" y="0"/>
            <a:ext cx="1598492" cy="7632700"/>
          </a:xfrm>
          <a:prstGeom prst="triangle">
            <a:avLst/>
          </a:prstGeom>
          <a:solidFill>
            <a:srgbClr val="0F5D32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3" y="0"/>
            <a:ext cx="1686536" cy="7632700"/>
          </a:xfrm>
          <a:prstGeom prst="triangle">
            <a:avLst/>
          </a:prstGeom>
          <a:solidFill>
            <a:srgbClr val="0F5D32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34237" y="6030928"/>
            <a:ext cx="92067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Sin embargo, hay que aceptar que tienen una belleza bastante particular, a pesar de que pueden ser algo extrañas.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5" name="Picture 2" descr="C:\Users\Jose Luis\Desktop\esculturas-mader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59588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esculturas-mader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707062" cy="7632700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esculturas-made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76222" cy="61738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6530994"/>
            <a:ext cx="10778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El hecho que no tienen rostro las hace tan peculiar y extrañas que no podemos dejar de mirarlas.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19" y="887392"/>
            <a:ext cx="10635491" cy="59558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7" y="0"/>
            <a:ext cx="905547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34171" y="6388118"/>
            <a:ext cx="10103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Y lo mejor de todo, es que se pueden ver de todas las formas y tamaño, incluso sin cabeza.</a:t>
            </a:r>
            <a:endParaRPr lang="es-ES" sz="24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5" name="Picture 2" descr="C:\Users\Jose Luis\Desktop\esculturas-madera4.jpg"/>
          <p:cNvPicPr>
            <a:picLocks noChangeAspect="1" noChangeArrowheads="1"/>
          </p:cNvPicPr>
          <p:nvPr/>
        </p:nvPicPr>
        <p:blipFill>
          <a:blip r:embed="rId2"/>
          <a:srcRect l="20592" r="21787"/>
          <a:stretch>
            <a:fillRect/>
          </a:stretch>
        </p:blipFill>
        <p:spPr bwMode="auto">
          <a:xfrm>
            <a:off x="2348683" y="0"/>
            <a:ext cx="6572296" cy="60309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esculturas-mader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6008" cy="60309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48551" y="6316680"/>
            <a:ext cx="8715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Ravie" pitchFamily="82" charset="0"/>
              </a:rPr>
              <a:t>Estas figuras hacen que tu paseo por el bosque resulte ser algo siniestro.</a:t>
            </a:r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ose Luis\Desktop\C4uNezjUMAQXI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9550" y="-190500"/>
            <a:ext cx="11734800" cy="7823200"/>
          </a:xfrm>
          <a:prstGeom prst="rect">
            <a:avLst/>
          </a:prstGeom>
          <a:noFill/>
        </p:spPr>
      </p:pic>
      <p:sp>
        <p:nvSpPr>
          <p:cNvPr id="11" name="10 Arco de bloque"/>
          <p:cNvSpPr/>
          <p:nvPr/>
        </p:nvSpPr>
        <p:spPr>
          <a:xfrm rot="5400000">
            <a:off x="6667430" y="-378211"/>
            <a:ext cx="3526591" cy="4703519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1301096" y="-418847"/>
            <a:ext cx="3607864" cy="4703519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1341732" y="3388667"/>
            <a:ext cx="3526591" cy="4703519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6796111" y="3348031"/>
            <a:ext cx="3445316" cy="4703519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6489384" y="-378211"/>
            <a:ext cx="3526591" cy="4703519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6663068" y="3303031"/>
            <a:ext cx="3445316" cy="4793519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1165643" y="3388667"/>
            <a:ext cx="3526591" cy="4703519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1125008" y="-418847"/>
            <a:ext cx="3607864" cy="4703519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sz="1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C4uNezjUMAQXI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9550" y="-190500"/>
            <a:ext cx="11734800" cy="782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634831" y="2887656"/>
            <a:ext cx="507209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latin typeface="Ravie" pitchFamily="82" charset="0"/>
              </a:rPr>
              <a:t>Así que si alguna vez te topas con una de esas obras de arte bastante únicas, trata de admirar lo singulares que son.</a:t>
            </a:r>
            <a:endParaRPr lang="es-ES" sz="32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4" name="Picture 2" descr="C:\Users\Jose Luis\Desktop\CreepyWoodStatues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349079" cy="76429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Jose Luis\Desktop\esculturas-ma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08726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8000" contrast="65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27 de noviembre de 2017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20:14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ULTURAS  SINIEST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ESCULTURAS  SINIESTRAS</Template>
  <TotalTime>5</TotalTime>
  <Words>227</Words>
  <Application>Microsoft Office PowerPoint</Application>
  <PresentationFormat>Personalizado</PresentationFormat>
  <Paragraphs>22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ESCULTURAS  SINIESTRAS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2017-11-27T19:14:06Z</dcterms:created>
  <dcterms:modified xsi:type="dcterms:W3CDTF">2017-11-27T19:19:20Z</dcterms:modified>
</cp:coreProperties>
</file>