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7"/>
  </p:notesMasterIdLst>
  <p:sldIdLst>
    <p:sldId id="410" r:id="rId3"/>
    <p:sldId id="460" r:id="rId4"/>
    <p:sldId id="499" r:id="rId5"/>
    <p:sldId id="461" r:id="rId6"/>
    <p:sldId id="462" r:id="rId7"/>
    <p:sldId id="463" r:id="rId8"/>
    <p:sldId id="458" r:id="rId9"/>
    <p:sldId id="464" r:id="rId10"/>
    <p:sldId id="465" r:id="rId11"/>
    <p:sldId id="467" r:id="rId12"/>
    <p:sldId id="468" r:id="rId13"/>
    <p:sldId id="504" r:id="rId14"/>
    <p:sldId id="503" r:id="rId15"/>
    <p:sldId id="469" r:id="rId16"/>
    <p:sldId id="473" r:id="rId17"/>
    <p:sldId id="471" r:id="rId18"/>
    <p:sldId id="500" r:id="rId19"/>
    <p:sldId id="470" r:id="rId20"/>
    <p:sldId id="474" r:id="rId21"/>
    <p:sldId id="476" r:id="rId22"/>
    <p:sldId id="475" r:id="rId23"/>
    <p:sldId id="426" r:id="rId24"/>
    <p:sldId id="483" r:id="rId25"/>
    <p:sldId id="477" r:id="rId26"/>
    <p:sldId id="478" r:id="rId27"/>
    <p:sldId id="479" r:id="rId28"/>
    <p:sldId id="423" r:id="rId29"/>
    <p:sldId id="480" r:id="rId30"/>
    <p:sldId id="481" r:id="rId31"/>
    <p:sldId id="482" r:id="rId32"/>
    <p:sldId id="484" r:id="rId33"/>
    <p:sldId id="446" r:id="rId34"/>
    <p:sldId id="487" r:id="rId35"/>
    <p:sldId id="485" r:id="rId36"/>
    <p:sldId id="486" r:id="rId37"/>
    <p:sldId id="488" r:id="rId38"/>
    <p:sldId id="438" r:id="rId39"/>
    <p:sldId id="489" r:id="rId40"/>
    <p:sldId id="502" r:id="rId41"/>
    <p:sldId id="495" r:id="rId42"/>
    <p:sldId id="492" r:id="rId43"/>
    <p:sldId id="493" r:id="rId44"/>
    <p:sldId id="494" r:id="rId45"/>
    <p:sldId id="501" r:id="rId46"/>
    <p:sldId id="510" r:id="rId47"/>
    <p:sldId id="511" r:id="rId48"/>
    <p:sldId id="507" r:id="rId49"/>
    <p:sldId id="508" r:id="rId50"/>
    <p:sldId id="496" r:id="rId51"/>
    <p:sldId id="509" r:id="rId52"/>
    <p:sldId id="506" r:id="rId53"/>
    <p:sldId id="497" r:id="rId54"/>
    <p:sldId id="411" r:id="rId55"/>
    <p:sldId id="505" r:id="rId56"/>
  </p:sldIdLst>
  <p:sldSz cx="99377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tj1y3LPrzlOwpZ+hBVN0g==" hashData="yo8p3DChlYhI8bZi9QLAhRYw96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00FF"/>
    <a:srgbClr val="00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40" d="100"/>
          <a:sy n="40" d="100"/>
        </p:scale>
        <p:origin x="-1770" y="-834"/>
      </p:cViewPr>
      <p:guideLst>
        <p:guide orient="horz" pos="2160"/>
        <p:guide pos="31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44563" y="685800"/>
            <a:ext cx="4968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55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44563" y="685800"/>
            <a:ext cx="49688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ADAE8F-B853-41E7-9626-4BC58D09B5D8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2130426"/>
            <a:ext cx="844708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3" y="3886200"/>
            <a:ext cx="695642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5014" y="4406901"/>
            <a:ext cx="844708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5014" y="2906713"/>
            <a:ext cx="844708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6887" y="1600201"/>
            <a:ext cx="43891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1690" y="1600201"/>
            <a:ext cx="43891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87" y="1535113"/>
            <a:ext cx="43908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6887" y="2174875"/>
            <a:ext cx="43908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48239" y="1535113"/>
            <a:ext cx="439262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48239" y="2174875"/>
            <a:ext cx="439262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888" y="273050"/>
            <a:ext cx="326945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85384" y="273051"/>
            <a:ext cx="555547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6888" y="1435101"/>
            <a:ext cx="326945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7869" y="4800600"/>
            <a:ext cx="596265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7869" y="612775"/>
            <a:ext cx="596265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7869" y="5367338"/>
            <a:ext cx="596265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04869" y="274639"/>
            <a:ext cx="22359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6888" y="274639"/>
            <a:ext cx="654235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2130428"/>
            <a:ext cx="844708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4" y="3886200"/>
            <a:ext cx="695642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25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6888" y="274638"/>
            <a:ext cx="894397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88" y="1600201"/>
            <a:ext cx="894397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6888" y="6356351"/>
            <a:ext cx="2318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95398" y="6356351"/>
            <a:ext cx="3146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122054" y="6356351"/>
            <a:ext cx="2318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6888" y="6245225"/>
            <a:ext cx="231880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3.wav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4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7824" y="34756"/>
            <a:ext cx="99377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1177" y="3391180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70927" y="3391180"/>
            <a:ext cx="6858000" cy="7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99377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99377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88165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88165" y="5715019"/>
            <a:ext cx="75977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52260" y="4572016"/>
            <a:ext cx="29259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96975" y="928670"/>
            <a:ext cx="715006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Esculturas 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Junto al </a:t>
            </a:r>
            <a:r>
              <a:rPr lang="es-ES" sz="3200" i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M</a:t>
            </a:r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ar</a:t>
            </a:r>
            <a:endParaRPr lang="es-ES" sz="3200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Playbill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78158" y="5611366"/>
            <a:ext cx="218321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968875" y="-642966"/>
            <a:ext cx="496887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278124" y="1375580"/>
            <a:ext cx="1580241" cy="369332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JULIO IGLESIAS</a:t>
            </a: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3000">
        <p14:honeycomb/>
        <p:sndAc>
          <p:stSnd>
            <p:snd r:embed="rId2" name="JIglesiasNomequierasmatarcorazon.wav"/>
          </p:stSnd>
        </p:sndAc>
      </p:transition>
    </mc:Choice>
    <mc:Fallback xmlns="">
      <p:transition spd="slow" advTm="13000">
        <p:fade/>
        <p:sndAc>
          <p:stSnd>
            <p:snd r:embed="rId9" name="JIglesiasNomequierasmatarcoraz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9937750" cy="734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32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Resultado de imagen de esculturas AL BORDE DEL MAR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236101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1 Medio marco"/>
          <p:cNvSpPr/>
          <p:nvPr/>
        </p:nvSpPr>
        <p:spPr>
          <a:xfrm>
            <a:off x="4946830" y="3429000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959836" y="256187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629834" y="3295120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597869" y="117415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751462" y="4134183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403113" y="4017681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751462" y="72121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379525" y="-112397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6455791" y="4760844"/>
            <a:ext cx="2321609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1125798" y="4669933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550313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1125799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58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9000">
        <p14:honeycomb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9219" name="Content Placeholder 3" descr="1a-bon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989509" cy="6875463"/>
          </a:xfrm>
        </p:spPr>
      </p:pic>
    </p:spTree>
    <p:extLst>
      <p:ext uri="{BB962C8B-B14F-4D97-AF65-F5344CB8AC3E}">
        <p14:creationId xmlns:p14="http://schemas.microsoft.com/office/powerpoint/2010/main" val="421764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10243" name="Content Placeholder 3" descr="1a-bon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937750" cy="6875463"/>
          </a:xfrm>
        </p:spPr>
      </p:pic>
    </p:spTree>
    <p:extLst>
      <p:ext uri="{BB962C8B-B14F-4D97-AF65-F5344CB8AC3E}">
        <p14:creationId xmlns:p14="http://schemas.microsoft.com/office/powerpoint/2010/main" val="414810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esculturas AL BORDE DEL 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57" y="-1326"/>
            <a:ext cx="9948207" cy="729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5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esculturas al borde del mar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901" y="0"/>
            <a:ext cx="101146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sultado de imagen de esculturas AL BORDE DEL MAR cana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902" y="0"/>
            <a:ext cx="10114651" cy="688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7824" y="34756"/>
            <a:ext cx="9937751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437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11267" name="Content Placeholder 3" descr="1aaa-bon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6" r="4149"/>
          <a:stretch>
            <a:fillRect/>
          </a:stretch>
        </p:blipFill>
        <p:spPr>
          <a:xfrm>
            <a:off x="0" y="0"/>
            <a:ext cx="9989509" cy="6875463"/>
          </a:xfrm>
        </p:spPr>
      </p:pic>
    </p:spTree>
    <p:extLst>
      <p:ext uri="{BB962C8B-B14F-4D97-AF65-F5344CB8AC3E}">
        <p14:creationId xmlns:p14="http://schemas.microsoft.com/office/powerpoint/2010/main" val="334269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" y="0"/>
            <a:ext cx="9951447" cy="696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69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12291" name="Content Placeholder 3" descr="1a-bon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937750" cy="6875463"/>
          </a:xfrm>
        </p:spPr>
      </p:pic>
    </p:spTree>
    <p:extLst>
      <p:ext uri="{BB962C8B-B14F-4D97-AF65-F5344CB8AC3E}">
        <p14:creationId xmlns:p14="http://schemas.microsoft.com/office/powerpoint/2010/main" val="82558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13315" name="Content Placeholder 3" descr="1a-bon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989509" cy="6875463"/>
          </a:xfrm>
        </p:spPr>
      </p:pic>
    </p:spTree>
    <p:extLst>
      <p:ext uri="{BB962C8B-B14F-4D97-AF65-F5344CB8AC3E}">
        <p14:creationId xmlns:p14="http://schemas.microsoft.com/office/powerpoint/2010/main" val="145246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388" y="-171400"/>
            <a:ext cx="1024113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1 Medio marco"/>
          <p:cNvSpPr/>
          <p:nvPr/>
        </p:nvSpPr>
        <p:spPr>
          <a:xfrm>
            <a:off x="4946830" y="3429000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959836" y="256187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629834" y="3295120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597869" y="117415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751462" y="4134183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403113" y="4017681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751462" y="72121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379525" y="-112397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6455791" y="4760844"/>
            <a:ext cx="2321609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1125798" y="4669933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550313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1125799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23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9000">
        <p14:honeycomb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59" y="-14391"/>
            <a:ext cx="7345139" cy="719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95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68"/>
            <a:ext cx="9937750" cy="690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75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esculturas AL BORDE DEL 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764" y="0"/>
            <a:ext cx="52508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26433" y="0"/>
            <a:ext cx="10047323" cy="69336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4150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94" y="-6044"/>
            <a:ext cx="9952744" cy="6864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8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:\Users\Jose Luis\Desktop\cod-020104028-puerto-del-rosario-ofrenda-al-ma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8"/>
          <a:stretch/>
        </p:blipFill>
        <p:spPr bwMode="auto">
          <a:xfrm>
            <a:off x="-14346" y="-144463"/>
            <a:ext cx="10321965" cy="742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832686" y="2449698"/>
            <a:ext cx="2768485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143693" y="32371"/>
            <a:ext cx="1224136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224459" y="1"/>
            <a:ext cx="1020564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484438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726657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968876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211102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45331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8773170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70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14339" name="Content Placeholder 3" descr="1a-bon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937750" cy="6875463"/>
          </a:xfrm>
        </p:spPr>
      </p:pic>
    </p:spTree>
    <p:extLst>
      <p:ext uri="{BB962C8B-B14F-4D97-AF65-F5344CB8AC3E}">
        <p14:creationId xmlns:p14="http://schemas.microsoft.com/office/powerpoint/2010/main" val="35342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17411" name="Content Placeholder 3" descr="1a-bon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9936025" cy="6875463"/>
          </a:xfrm>
        </p:spPr>
      </p:pic>
    </p:spTree>
    <p:extLst>
      <p:ext uri="{BB962C8B-B14F-4D97-AF65-F5344CB8AC3E}">
        <p14:creationId xmlns:p14="http://schemas.microsoft.com/office/powerpoint/2010/main" val="10538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18435" name="Content Placeholder 3" descr="1a-bon18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9963630" cy="6875463"/>
          </a:xfrm>
        </p:spPr>
      </p:pic>
    </p:spTree>
    <p:extLst>
      <p:ext uri="{BB962C8B-B14F-4D97-AF65-F5344CB8AC3E}">
        <p14:creationId xmlns:p14="http://schemas.microsoft.com/office/powerpoint/2010/main" val="13873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  <p:sndAc>
          <p:stSnd>
            <p:snd r:embed="rId2" name="JIglesiasNomevuelvoaenamorar.wav"/>
          </p:stSnd>
        </p:sndAc>
      </p:transition>
    </mc:Choice>
    <mc:Fallback xmlns="">
      <p:transition spd="slow" advTm="6000">
        <p:fade/>
        <p:sndAc>
          <p:stSnd>
            <p:snd r:embed="rId4" name="JIglesiasNomevuelvoaenamor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esculturas AL BORDE DEL 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8" y="-29926"/>
            <a:ext cx="9969943" cy="688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25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91" y="-32414"/>
            <a:ext cx="9957841" cy="704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ombo"/>
          <p:cNvSpPr/>
          <p:nvPr/>
        </p:nvSpPr>
        <p:spPr>
          <a:xfrm>
            <a:off x="3027910" y="1493838"/>
            <a:ext cx="4037211" cy="3935412"/>
          </a:xfrm>
          <a:prstGeom prst="diamond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2114817" y="861359"/>
            <a:ext cx="2395537" cy="1984099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5536887" y="858977"/>
            <a:ext cx="2393950" cy="1984099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991008" y="3951329"/>
            <a:ext cx="2405063" cy="2046210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5463561" y="4006264"/>
            <a:ext cx="2393950" cy="1982375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997157" y="576264"/>
            <a:ext cx="2601758" cy="1825625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633317" y="193088"/>
            <a:ext cx="2393950" cy="1982375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571344" y="504170"/>
            <a:ext cx="2395538" cy="1984099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950235" y="146984"/>
            <a:ext cx="2395538" cy="1984099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602816" y="4206916"/>
            <a:ext cx="2405061" cy="2046210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1059344" y="4635541"/>
            <a:ext cx="2405061" cy="2046210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928600" y="4357895"/>
            <a:ext cx="2395537" cy="1982375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6549711" y="4786521"/>
            <a:ext cx="2395537" cy="1982375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416103" y="2000252"/>
            <a:ext cx="3271176" cy="2932113"/>
          </a:xfrm>
          <a:prstGeom prst="diamond">
            <a:avLst/>
          </a:prstGeom>
          <a:solidFill>
            <a:srgbClr val="FF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649018" y="2286000"/>
            <a:ext cx="2794992" cy="2357438"/>
          </a:xfrm>
          <a:prstGeom prst="diamond">
            <a:avLst/>
          </a:prstGeom>
          <a:solidFill>
            <a:srgbClr val="FF0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25" y="-459432"/>
            <a:ext cx="10276557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58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937750" cy="861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907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sp>
        <p:nvSpPr>
          <p:cNvPr id="19459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AU" altLang="zh-CN" smtClean="0">
              <a:solidFill>
                <a:srgbClr val="898989"/>
              </a:solidFill>
            </a:endParaRPr>
          </a:p>
        </p:txBody>
      </p:sp>
      <p:pic>
        <p:nvPicPr>
          <p:cNvPr id="19460" name="Picture 3" descr="1a-bon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74803" y="-171400"/>
            <a:ext cx="10295694" cy="71050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8665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20483" name="Content Placeholder 3" descr="1a-bon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42994" cy="6875463"/>
          </a:xfrm>
        </p:spPr>
      </p:pic>
    </p:spTree>
    <p:extLst>
      <p:ext uri="{BB962C8B-B14F-4D97-AF65-F5344CB8AC3E}">
        <p14:creationId xmlns:p14="http://schemas.microsoft.com/office/powerpoint/2010/main" val="216102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esculturas AL BORDE DEL MAR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93" y="-110504"/>
            <a:ext cx="10081443" cy="696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832686" y="2449698"/>
            <a:ext cx="2768485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143693" y="32371"/>
            <a:ext cx="1224136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224459" y="1"/>
            <a:ext cx="1020564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484438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726657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968876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211102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453313" y="1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8773170" y="0"/>
            <a:ext cx="116458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905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87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21507" name="Content Placeholder 3" descr="1a-bon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042994" cy="6875463"/>
          </a:xfrm>
        </p:spPr>
      </p:pic>
    </p:spTree>
    <p:extLst>
      <p:ext uri="{BB962C8B-B14F-4D97-AF65-F5344CB8AC3E}">
        <p14:creationId xmlns:p14="http://schemas.microsoft.com/office/powerpoint/2010/main" val="425006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22531" name="Content Placeholder 3" descr="1a-bon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8044" y="2749"/>
            <a:ext cx="9989509" cy="6875463"/>
          </a:xfrm>
        </p:spPr>
      </p:pic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26433" y="0"/>
            <a:ext cx="10047323" cy="69336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197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23555" name="Content Placeholder 3" descr="1a-bon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9771"/>
            <a:ext cx="9937750" cy="6875463"/>
          </a:xfrm>
        </p:spPr>
      </p:pic>
    </p:spTree>
    <p:extLst>
      <p:ext uri="{BB962C8B-B14F-4D97-AF65-F5344CB8AC3E}">
        <p14:creationId xmlns:p14="http://schemas.microsoft.com/office/powerpoint/2010/main" val="314168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3" descr="1a-bon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0791" y="-17463"/>
            <a:ext cx="9989509" cy="6875463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62" y="3279550"/>
            <a:ext cx="6117927" cy="3287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63" y="117493"/>
            <a:ext cx="6117927" cy="324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365" y="469899"/>
            <a:ext cx="441508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13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8727" y="550493"/>
            <a:ext cx="4606131" cy="563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26627" name="Content Placeholder 3" descr="1a-bon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1759" y="0"/>
            <a:ext cx="9989509" cy="6875463"/>
          </a:xfrm>
        </p:spPr>
      </p:pic>
    </p:spTree>
    <p:extLst>
      <p:ext uri="{BB962C8B-B14F-4D97-AF65-F5344CB8AC3E}">
        <p14:creationId xmlns:p14="http://schemas.microsoft.com/office/powerpoint/2010/main" val="225717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24579" name="Content Placeholder 3" descr="1a-bon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75936" y="-17463"/>
            <a:ext cx="9989509" cy="6875463"/>
          </a:xfrm>
        </p:spPr>
      </p:pic>
    </p:spTree>
    <p:extLst>
      <p:ext uri="{BB962C8B-B14F-4D97-AF65-F5344CB8AC3E}">
        <p14:creationId xmlns:p14="http://schemas.microsoft.com/office/powerpoint/2010/main" val="111843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5" descr="1aa-b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9869" y="-511677"/>
            <a:ext cx="10613165" cy="775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82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25603" name="Content Placeholder 3" descr="1a-bon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79342" y="-17463"/>
            <a:ext cx="10376809" cy="6875463"/>
          </a:xfrm>
        </p:spPr>
      </p:pic>
    </p:spTree>
    <p:extLst>
      <p:ext uri="{BB962C8B-B14F-4D97-AF65-F5344CB8AC3E}">
        <p14:creationId xmlns:p14="http://schemas.microsoft.com/office/powerpoint/2010/main" val="156911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5" descr="1aa-b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41224" y="-315417"/>
            <a:ext cx="10429923" cy="7704857"/>
          </a:xfrm>
          <a:prstGeom prst="rect">
            <a:avLst/>
          </a:prstGeom>
        </p:spPr>
      </p:pic>
      <p:sp>
        <p:nvSpPr>
          <p:cNvPr id="2" name="11 Medio marco"/>
          <p:cNvSpPr/>
          <p:nvPr/>
        </p:nvSpPr>
        <p:spPr>
          <a:xfrm>
            <a:off x="4946830" y="3429000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959836" y="256187"/>
            <a:ext cx="3418937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629834" y="3295120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597869" y="117415"/>
            <a:ext cx="3145859" cy="341362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751462" y="4134183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403113" y="4017681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751462" y="72121"/>
            <a:ext cx="2870273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379525" y="-112397"/>
            <a:ext cx="2641018" cy="286581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6455791" y="4760844"/>
            <a:ext cx="2321609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1125798" y="4669933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550313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1125799" y="-262311"/>
            <a:ext cx="2136177" cy="2318000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6147" name="Content Placeholder 3" descr="1a-bon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"/>
            <a:ext cx="9937750" cy="6911975"/>
          </a:xfrm>
        </p:spPr>
      </p:pic>
    </p:spTree>
    <p:extLst>
      <p:ext uri="{BB962C8B-B14F-4D97-AF65-F5344CB8AC3E}">
        <p14:creationId xmlns:p14="http://schemas.microsoft.com/office/powerpoint/2010/main" val="361568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93775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3139" y="75615"/>
            <a:ext cx="9937751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742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5123" name="Content Placeholder 3" descr="1a-bon5.jp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1"/>
          <a:stretch/>
        </p:blipFill>
        <p:spPr>
          <a:xfrm>
            <a:off x="0" y="-1395536"/>
            <a:ext cx="9989509" cy="8470104"/>
          </a:xfrm>
        </p:spPr>
      </p:pic>
    </p:spTree>
    <p:extLst>
      <p:ext uri="{BB962C8B-B14F-4D97-AF65-F5344CB8AC3E}">
        <p14:creationId xmlns:p14="http://schemas.microsoft.com/office/powerpoint/2010/main" val="331609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  <p:sndAc>
          <p:stSnd>
            <p:snd r:embed="rId2" name="JIglesiasAmordemisamores.wav"/>
          </p:stSnd>
        </p:sndAc>
      </p:transition>
    </mc:Choice>
    <mc:Fallback xmlns="">
      <p:transition spd="slow" advTm="6000">
        <p:fade/>
        <p:sndAc>
          <p:stSnd>
            <p:snd r:embed="rId4" name="JIglesiasAmordemisamor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7171" name="Content Placeholder 5" descr="1a-bon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6" y="-34732"/>
            <a:ext cx="9937750" cy="6875463"/>
          </a:xfrm>
        </p:spPr>
      </p:pic>
    </p:spTree>
    <p:extLst>
      <p:ext uri="{BB962C8B-B14F-4D97-AF65-F5344CB8AC3E}">
        <p14:creationId xmlns:p14="http://schemas.microsoft.com/office/powerpoint/2010/main" val="181851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3075" name="Content Placeholder 3" descr="1a-bon3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03"/>
          <a:stretch/>
        </p:blipFill>
        <p:spPr>
          <a:xfrm>
            <a:off x="0" y="0"/>
            <a:ext cx="10042994" cy="6858000"/>
          </a:xfrm>
        </p:spPr>
      </p:pic>
    </p:spTree>
    <p:extLst>
      <p:ext uri="{BB962C8B-B14F-4D97-AF65-F5344CB8AC3E}">
        <p14:creationId xmlns:p14="http://schemas.microsoft.com/office/powerpoint/2010/main" val="364041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altLang="zh-CN" smtClean="0"/>
          </a:p>
        </p:txBody>
      </p:sp>
      <p:pic>
        <p:nvPicPr>
          <p:cNvPr id="8195" name="Content Placeholder 7" descr="1aa-bon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" t="2883" r="2517" b="3991"/>
          <a:stretch/>
        </p:blipFill>
        <p:spPr>
          <a:xfrm>
            <a:off x="0" y="-20960"/>
            <a:ext cx="9937750" cy="6878960"/>
          </a:xfrm>
        </p:spPr>
      </p:pic>
    </p:spTree>
    <p:extLst>
      <p:ext uri="{BB962C8B-B14F-4D97-AF65-F5344CB8AC3E}">
        <p14:creationId xmlns:p14="http://schemas.microsoft.com/office/powerpoint/2010/main" val="235923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97" y="-415546"/>
            <a:ext cx="5014394" cy="7519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ombo"/>
          <p:cNvSpPr/>
          <p:nvPr/>
        </p:nvSpPr>
        <p:spPr>
          <a:xfrm>
            <a:off x="3027910" y="1493838"/>
            <a:ext cx="4037211" cy="3935412"/>
          </a:xfrm>
          <a:prstGeom prst="diamond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2114817" y="861359"/>
            <a:ext cx="2395537" cy="1984099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5536887" y="858977"/>
            <a:ext cx="2393950" cy="1984099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991008" y="3951329"/>
            <a:ext cx="2405063" cy="2046210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5463561" y="4006264"/>
            <a:ext cx="2393950" cy="1982375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997157" y="576264"/>
            <a:ext cx="2601758" cy="1825625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633317" y="193088"/>
            <a:ext cx="2393950" cy="1982375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571344" y="504170"/>
            <a:ext cx="2395538" cy="1984099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950235" y="146984"/>
            <a:ext cx="2395538" cy="1984099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602816" y="4206916"/>
            <a:ext cx="2405061" cy="2046210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1059344" y="4635541"/>
            <a:ext cx="2405061" cy="2046210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928600" y="4357895"/>
            <a:ext cx="2395537" cy="1982375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6549711" y="4786521"/>
            <a:ext cx="2395537" cy="1982375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416103" y="2000252"/>
            <a:ext cx="3271176" cy="2932113"/>
          </a:xfrm>
          <a:prstGeom prst="diamond">
            <a:avLst/>
          </a:prstGeom>
          <a:solidFill>
            <a:srgbClr val="FF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649018" y="2286000"/>
            <a:ext cx="2794992" cy="2357438"/>
          </a:xfrm>
          <a:prstGeom prst="diamond">
            <a:avLst/>
          </a:prstGeom>
          <a:solidFill>
            <a:srgbClr val="FF0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3500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26" y="-1"/>
            <a:ext cx="9945775" cy="697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49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Resultado de imagen de esculturas al borde del mar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83"/>
            <a:ext cx="10307224" cy="687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45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Resultado de imagen de esculturas al borde del 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45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2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62" b="7764"/>
          <a:stretch/>
        </p:blipFill>
        <p:spPr bwMode="auto">
          <a:xfrm>
            <a:off x="-33178" y="-34644"/>
            <a:ext cx="9970927" cy="764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355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esculturas AL BORDE DEL MAR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70" y="0"/>
            <a:ext cx="102255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6433" y="0"/>
            <a:ext cx="10047323" cy="69336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671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6896"/>
            <a:ext cx="10168341" cy="694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32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026" name="Picture 2" descr="Resultado de imagen de esculturas al borde del ma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1579"/>
            <a:ext cx="10297467" cy="691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3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1000">
        <p14:honeycomb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381"/>
            <a:ext cx="9937751" cy="6913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rdArt 5"/>
          <p:cNvSpPr>
            <a:spLocks noChangeArrowheads="1" noChangeShapeType="1" noTextEdit="1"/>
          </p:cNvSpPr>
          <p:nvPr/>
        </p:nvSpPr>
        <p:spPr bwMode="auto">
          <a:xfrm>
            <a:off x="7131620" y="692696"/>
            <a:ext cx="2304256" cy="792088"/>
          </a:xfrm>
          <a:prstGeom prst="rect">
            <a:avLst/>
          </a:prstGeom>
          <a:noFill/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>
              <a:defRPr/>
            </a:pPr>
            <a:r>
              <a:rPr lang="de-DE" sz="9600" b="1" cap="small" dirty="0" smtClean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latin typeface="Ravie" pitchFamily="82" charset="0"/>
              </a:rPr>
              <a:t>FIN</a:t>
            </a:r>
            <a:endParaRPr lang="es-AR" sz="9600" b="1" kern="10" dirty="0">
              <a:ln>
                <a:solidFill>
                  <a:srgbClr val="FF0000"/>
                </a:solidFill>
              </a:ln>
              <a:solidFill>
                <a:srgbClr val="00FF00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Ravie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80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63000"/>
          </a:blip>
          <a:srcRect/>
          <a:stretch>
            <a:fillRect/>
          </a:stretch>
        </p:blipFill>
        <p:spPr bwMode="auto">
          <a:xfrm>
            <a:off x="83139" y="75615"/>
            <a:ext cx="99377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1176" y="3391187"/>
            <a:ext cx="68580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470928" y="3391187"/>
            <a:ext cx="68580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9377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9377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97311" y="5803932"/>
            <a:ext cx="654858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968880" y="548680"/>
            <a:ext cx="4746220" cy="393588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791480" y="4149080"/>
            <a:ext cx="3641891" cy="203728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r>
              <a:rPr lang="fr-F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</a:t>
            </a: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es </a:t>
            </a:r>
            <a:fld id="{547A8F08-4E97-4815-9C23-5989351D5EDB}" type="datetime2">
              <a:rPr lang="es-ES_tradnl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03 de enero de 2020</a:t>
            </a:fld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18:57</a:t>
            </a:fld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78158" y="5611366"/>
            <a:ext cx="2183215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1000">
        <p14:honeycomb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9377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9377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179" y="0"/>
            <a:ext cx="53001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9377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42219" y="4724402"/>
            <a:ext cx="289851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279" y="4191000"/>
            <a:ext cx="2567252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73" y="4876800"/>
            <a:ext cx="132503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970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culturas al borde del  m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esculturas al borde del  mar</Template>
  <TotalTime>46</TotalTime>
  <Words>45</Words>
  <Application>Microsoft Office PowerPoint</Application>
  <PresentationFormat>Personalizado</PresentationFormat>
  <Paragraphs>14</Paragraphs>
  <Slides>54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esculturas al borde del  mar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18</cp:revision>
  <dcterms:created xsi:type="dcterms:W3CDTF">2020-01-03T17:57:14Z</dcterms:created>
  <dcterms:modified xsi:type="dcterms:W3CDTF">2020-01-03T18:43:36Z</dcterms:modified>
</cp:coreProperties>
</file>