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1" r:id="rId2"/>
  </p:sldMasterIdLst>
  <p:notesMasterIdLst>
    <p:notesMasterId r:id="rId31"/>
  </p:notesMasterIdLst>
  <p:sldIdLst>
    <p:sldId id="256" r:id="rId3"/>
    <p:sldId id="269" r:id="rId4"/>
    <p:sldId id="270" r:id="rId5"/>
    <p:sldId id="273" r:id="rId6"/>
    <p:sldId id="277" r:id="rId7"/>
    <p:sldId id="260" r:id="rId8"/>
    <p:sldId id="261" r:id="rId9"/>
    <p:sldId id="263" r:id="rId10"/>
    <p:sldId id="265" r:id="rId11"/>
    <p:sldId id="274" r:id="rId12"/>
    <p:sldId id="278" r:id="rId13"/>
    <p:sldId id="275" r:id="rId14"/>
    <p:sldId id="276" r:id="rId15"/>
    <p:sldId id="259" r:id="rId16"/>
    <p:sldId id="262" r:id="rId17"/>
    <p:sldId id="264" r:id="rId18"/>
    <p:sldId id="258" r:id="rId19"/>
    <p:sldId id="266" r:id="rId20"/>
    <p:sldId id="267" r:id="rId21"/>
    <p:sldId id="268" r:id="rId22"/>
    <p:sldId id="257" r:id="rId23"/>
    <p:sldId id="271" r:id="rId24"/>
    <p:sldId id="272" r:id="rId25"/>
    <p:sldId id="282" r:id="rId26"/>
    <p:sldId id="279" r:id="rId27"/>
    <p:sldId id="280" r:id="rId28"/>
    <p:sldId id="281" r:id="rId29"/>
    <p:sldId id="283" r:id="rId30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QY4MQ4GGfK1SgZJ6Ucsatg" hashData="SleKxEMKzuCn5sRk7vA7ao+JPo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8"/>
    <p:penClr>
      <a:srgbClr val="FF0000"/>
    </p:penClr>
  </p:showPr>
  <p:clrMru>
    <a:srgbClr val="CCCC00"/>
    <a:srgbClr val="99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58" autoAdjust="0"/>
    <p:restoredTop sz="94715" autoAdjust="0"/>
  </p:normalViewPr>
  <p:slideViewPr>
    <p:cSldViewPr>
      <p:cViewPr>
        <p:scale>
          <a:sx n="68" d="100"/>
          <a:sy n="68" d="100"/>
        </p:scale>
        <p:origin x="-24" y="-1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DAB369-2C58-42FF-8B03-7709095A682D}" type="datetimeFigureOut">
              <a:rPr lang="es-ES" smtClean="0"/>
              <a:t>04/10/2013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1DA894-BAF3-45D4-B92B-08CC098727FD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sz="2000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1DA894-BAF3-45D4-B92B-08CC098727FD}" type="slidenum">
              <a:rPr lang="es-ES" smtClean="0"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pie de página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1CF85E0-C218-4098-9202-388C89EB1D98}" type="slidenum">
              <a:rPr lang="fr-FR" smtClean="0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pie de página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1CF85E0-C218-4098-9202-388C89EB1D98}" type="slidenum">
              <a:rPr lang="fr-FR" smtClean="0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  <p:transition spd="slow" advTm="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A1A5B3-37D5-4B97-8F0E-8FC6D2546F1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C7226B-9FEE-4B41-9E78-AC63B8904CD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4B162D-777E-4B12-88C3-B2AB44BE1B1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endParaRPr lang="es-ES" dirty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2DE0B6-3088-476E-8FA5-A79DC5F60FB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644570-EB78-4380-9AEE-45FA861D61B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9.xml"/><Relationship Id="rId4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51CF85E0-C218-4098-9202-388C89EB1D98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7" r:id="rId2"/>
    <p:sldLayoutId id="2147483658" r:id="rId3"/>
    <p:sldLayoutId id="2147483650" r:id="rId4"/>
  </p:sldLayoutIdLst>
  <p:transition spd="slow" advTm="5000"/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Arial" charset="0"/>
              </a:defRPr>
            </a:lvl1pPr>
          </a:lstStyle>
          <a:p>
            <a:pPr>
              <a:defRPr/>
            </a:pPr>
            <a:fld id="{2B06252B-E500-4775-B7DE-84C74B16C5D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5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Título"/>
          <p:cNvSpPr>
            <a:spLocks noGrp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8" name="7 Subtítulo"/>
          <p:cNvSpPr>
            <a:spLocks noGrp="1"/>
          </p:cNvSpPr>
          <p:nvPr>
            <p:ph type="subTitle" idx="4294967295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pic>
        <p:nvPicPr>
          <p:cNvPr id="2052" name="Picture 4" descr="Sculptures de paille (El)_00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28684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2.41648.wav">
            <a:hlinkClick r:id="" action="ppaction://media"/>
          </p:cNvPr>
          <p:cNvPicPr>
            <a:picLocks noRot="1" noChangeAspect="1"/>
          </p:cNvPicPr>
          <p:nvPr>
            <a:wavAudioFile r:embed="rId1" name="2.41 Accordeon.wav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Rectángulo"/>
          <p:cNvSpPr/>
          <p:nvPr/>
        </p:nvSpPr>
        <p:spPr>
          <a:xfrm>
            <a:off x="2214546" y="2357430"/>
            <a:ext cx="4062138" cy="76944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ESCULTURAS</a:t>
            </a:r>
            <a:endParaRPr lang="es-ES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3786182" y="3786190"/>
            <a:ext cx="981358" cy="76944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DE</a:t>
            </a:r>
            <a:endParaRPr lang="es-ES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3571868" y="4929198"/>
            <a:ext cx="1673663" cy="76944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PAJA</a:t>
            </a:r>
            <a:endParaRPr lang="es-ES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1571604" y="6286520"/>
            <a:ext cx="6143668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AUTOMATICO</a:t>
            </a:r>
            <a:endParaRPr lang="es-ES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3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429388" y="6072206"/>
            <a:ext cx="1626841" cy="668392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random/>
    <p:sndAc>
      <p:stSnd loop="1">
        <p:snd r:embed="rId1" name="2.41 Accordeo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culptures de paille (El)_02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" y="0"/>
            <a:ext cx="9143998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Sculptures de paille (El)_02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Sculptures de paille (El)_02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Sculptures de paille (El)_03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Sculptures de paille (El)_00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Sculptures de paille (El)_00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Sculptures de paille (El)_0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Sculptures de paille (El)_0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Sculptures de paille (El)_02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Sculptures de paille (El)_03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Sculptures de paille (El)_02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Sculptures de paille (El)_03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Sculptures de paille (El)_00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Sculptures de paille (El)_0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Picture 3" descr="Sculptures de paille (El)_0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Sculptures de paille (El)_0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eaLnBrk="1" hangingPunct="1"/>
            <a:endParaRPr lang="nl-BE" smtClean="0"/>
          </a:p>
        </p:txBody>
      </p:sp>
      <p:pic>
        <p:nvPicPr>
          <p:cNvPr id="18435" name="Picture 4" descr="Sculptures de paille (El)_00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Sculptures de paille (El)_01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3" descr="Sculptures de paille (El)_01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Sculptures de paille (El)_00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eaLnBrk="1" hangingPunct="1"/>
            <a:endParaRPr lang="nl-BE" smtClean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eaLnBrk="1" hangingPunct="1"/>
            <a:endParaRPr lang="nl-BE" smtClean="0"/>
          </a:p>
        </p:txBody>
      </p:sp>
      <p:pic>
        <p:nvPicPr>
          <p:cNvPr id="22532" name="Picture 4" descr="Sculptures de paille (El)_00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Sculptures de paille (El)_01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Sculptures de paille (El)_01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Sculptures de paille (El)_0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Sculptures de paille (El)_03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Sculptures de paille (El)_03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Sculptures de paille (El)_03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14744" y="4071942"/>
            <a:ext cx="1785950" cy="733762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85720" y="214290"/>
            <a:ext cx="294503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</a:t>
            </a:r>
            <a:r>
              <a:rPr lang="es-ES" sz="24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mágenes:Internet</a:t>
            </a:r>
            <a:endParaRPr lang="es-ES" sz="2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14282" y="857232"/>
            <a:ext cx="2319866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2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Diseño: Helen</a:t>
            </a:r>
            <a:endParaRPr lang="es-ES" sz="2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077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pic>
        <p:nvPicPr>
          <p:cNvPr id="3078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079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3080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1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3104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3105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3128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129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93</TotalTime>
  <Words>69</Words>
  <Application>Microsoft Office PowerPoint</Application>
  <PresentationFormat>Presentación en pantalla (4:3)</PresentationFormat>
  <Paragraphs>35</Paragraphs>
  <Slides>28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28</vt:i4>
      </vt:variant>
    </vt:vector>
  </HeadingPairs>
  <TitlesOfParts>
    <vt:vector size="30" baseType="lpstr">
      <vt:lpstr>Modèle par défaut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Esculturas de paja</dc:title>
  <dc:creator>Helen-Bruji</dc:creator>
  <cp:lastModifiedBy>Eleni</cp:lastModifiedBy>
  <cp:revision>28</cp:revision>
  <dcterms:created xsi:type="dcterms:W3CDTF">2012-10-25T13:31:27Z</dcterms:created>
  <dcterms:modified xsi:type="dcterms:W3CDTF">2013-10-04T22:02:12Z</dcterms:modified>
  <cp:category>Arte</cp:category>
  <cp:contentStatus>Final</cp:contentStatus>
</cp:coreProperties>
</file>