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25"/>
  </p:notesMasterIdLst>
  <p:sldIdLst>
    <p:sldId id="284" r:id="rId3"/>
    <p:sldId id="258" r:id="rId4"/>
    <p:sldId id="256" r:id="rId5"/>
    <p:sldId id="295" r:id="rId6"/>
    <p:sldId id="267" r:id="rId7"/>
    <p:sldId id="270" r:id="rId8"/>
    <p:sldId id="280" r:id="rId9"/>
    <p:sldId id="263" r:id="rId10"/>
    <p:sldId id="296" r:id="rId11"/>
    <p:sldId id="260" r:id="rId12"/>
    <p:sldId id="288" r:id="rId13"/>
    <p:sldId id="276" r:id="rId14"/>
    <p:sldId id="303" r:id="rId15"/>
    <p:sldId id="282" r:id="rId16"/>
    <p:sldId id="278" r:id="rId17"/>
    <p:sldId id="272" r:id="rId18"/>
    <p:sldId id="299" r:id="rId19"/>
    <p:sldId id="312" r:id="rId20"/>
    <p:sldId id="313" r:id="rId21"/>
    <p:sldId id="311" r:id="rId22"/>
    <p:sldId id="257" r:id="rId23"/>
    <p:sldId id="320" r:id="rId24"/>
  </p:sldIdLst>
  <p:sldSz cx="9144000" cy="6858000" type="screen4x3"/>
  <p:notesSz cx="6858000" cy="9144000"/>
  <p:defaultTextStyle>
    <a:defPPr>
      <a:defRPr lang="es-ES"/>
    </a:defPPr>
    <a:lvl1pPr marL="0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5813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1626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7439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3252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9065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94878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10691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26504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X8/ok7CMD6Iq26vJBi3IA" hashData="f27oWLgxwAsVpNZCVSykyYESZs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50" d="100"/>
          <a:sy n="50" d="100"/>
        </p:scale>
        <p:origin x="-534" y="-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EAA65-26B3-479E-B631-C5F94AF6E592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73C558-8877-4999-9D26-AC94C0FF60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3C558-8877-4999-9D26-AC94C0FF60F6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3C558-8877-4999-9D26-AC94C0FF60F6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E32B05-50AA-47A9-945A-ADB6DED40B86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E0F44E-E134-4D38-AE48-6A0C970B74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2E73285-1E3E-4AF5-B55C-CB7159C383DF}" type="datetimeFigureOut">
              <a:rPr lang="es-ES" smtClean="0"/>
              <a:pPr/>
              <a:t>22/11/2013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4291F5-BFA8-45B6-8DF1-26154ACFD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24507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24507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_helen_060510_01.gif"/>
          <p:cNvPicPr>
            <a:picLocks noChangeAspect="1"/>
          </p:cNvPicPr>
          <p:nvPr/>
        </p:nvPicPr>
        <p:blipFill>
          <a:blip r:embed="rId13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86116" y="2131345"/>
            <a:ext cx="2357454" cy="1808278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24507">
    <p:plus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24507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2.bp.blogspot.com/-CWSwTHrqSVY/UhnsvKk1p8I/AAAAAAACDcA/LSeIkZUaxUI/s1600/302469_reallaer_page41_image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71480"/>
            <a:ext cx="3993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ESCULTURAS</a:t>
            </a:r>
            <a:r>
              <a:rPr lang="es-E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es-E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7158" y="2643182"/>
            <a:ext cx="958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190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</a:t>
            </a:r>
            <a:endParaRPr lang="es-ES" sz="5400" b="1" cap="none" spc="0" dirty="0">
              <a:ln w="1905">
                <a:solidFill>
                  <a:srgbClr val="00B050"/>
                </a:solidFill>
              </a:ln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00034" y="5143512"/>
            <a:ext cx="47632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190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DEREK  KINZETT</a:t>
            </a:r>
            <a:endParaRPr lang="es-ES" sz="5400" b="1" cap="none" spc="0" dirty="0">
              <a:ln w="1905">
                <a:solidFill>
                  <a:srgbClr val="00B050"/>
                </a:solidFill>
              </a:ln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428992" y="6072206"/>
            <a:ext cx="35157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bliqueTopLeft"/>
              <a:lightRig rig="threePt" dir="t"/>
            </a:scene3d>
          </a:bodyPr>
          <a:lstStyle/>
          <a:p>
            <a:pPr algn="ctr"/>
            <a:r>
              <a:rPr lang="es-ES" sz="2800" b="1" cap="none" spc="0" dirty="0" smtClean="0">
                <a:ln w="190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sz="2800" b="1" cap="none" spc="0" dirty="0">
              <a:ln w="1905">
                <a:solidFill>
                  <a:srgbClr val="00B05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286612" y="6396335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ln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2400" b="1" dirty="0">
              <a:ln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0481">
    <p:plus/>
    <p:sndAc>
      <p:stSnd loop="1">
        <p:snd r:embed="rId2" name="la java ble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furiamag.com/wp-content/uploads/2012/03/Derek-Kinzet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1348800"/>
            <a:ext cx="8786842" cy="550920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 la obra de Derek podemos encontrar esculturas de personas, hadas y hasta motocicletas con un nivel de detalle peculiarmente asombroso. Es conocido por sus esculturas en alambre que va cortando y deformando con diferentes tipos de cables hasta lograr impresionantes siluetas a veces humanas, mismas que pudieron verse reunidas por primera vez en 2004 en el </a:t>
            </a:r>
            <a:r>
              <a:rPr lang="es-ES" sz="3200" b="1" spc="50" dirty="0" err="1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National</a:t>
            </a:r>
            <a:r>
              <a:rPr lang="es-ES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3200" b="1" spc="50" dirty="0" err="1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Gardening</a:t>
            </a:r>
            <a:r>
              <a:rPr lang="es-ES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Show, en Somerset, bajo el título </a:t>
            </a:r>
            <a:r>
              <a:rPr lang="es-ES" sz="3200" b="1" spc="50" dirty="0" err="1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The</a:t>
            </a:r>
            <a:r>
              <a:rPr lang="es-ES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3200" b="1" spc="50" dirty="0" err="1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Inner</a:t>
            </a:r>
            <a:r>
              <a:rPr lang="es-ES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3200" b="1" spc="50" dirty="0" err="1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Spirit</a:t>
            </a:r>
            <a:r>
              <a:rPr lang="es-ES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3200" b="1" spc="50" dirty="0" err="1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Collection</a:t>
            </a:r>
            <a:r>
              <a:rPr lang="es-ES" sz="32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8596" y="0"/>
            <a:ext cx="8715404" cy="12618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Derek </a:t>
            </a:r>
            <a:r>
              <a:rPr lang="es-ES" sz="4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Kinzett</a:t>
            </a:r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nació en </a:t>
            </a:r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1966 </a:t>
            </a:r>
          </a:p>
          <a:p>
            <a:pPr lvl="0"/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500042"/>
            <a:ext cx="9358378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 pasó su niñez </a:t>
            </a:r>
            <a:r>
              <a:rPr lang="es-ES" sz="3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enDodington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Park, Gloucestershire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.( Reino Unido)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Picture 2" descr="http://www.glits.mx/ckfinder/userfiles/images/derek-kinzett-e13498238848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2" descr="http://artboom.info/wp-content/uploads/2012/03/derek-kinzett-7-498x4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572296" cy="6858000"/>
          </a:xfrm>
          <a:prstGeom prst="rect">
            <a:avLst/>
          </a:prstGeom>
          <a:noFill/>
        </p:spPr>
      </p:pic>
      <p:pic>
        <p:nvPicPr>
          <p:cNvPr id="14338" name="Picture 2" descr="http://3.bp.blogspot.com/-5tKsOZ9lPdA/UQhZizfUDxI/AAAAAAAAM2I/ATLpz46YVY0/s640/4950381465_344988503f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4340" name="Picture 4" descr="http://www.furiamag.com/wp-content/uploads/2012/03/Derek-Kinzett-0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4589845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43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2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5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3.bp.blogspot.com/-mmQvoQ3r9lU/UhnspEjZ8dI/AAAAAAACDaY/4pmGtFaAP5M/s1600/302469_reallaer_page41_image2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857752" cy="6858000"/>
          </a:xfrm>
          <a:prstGeom prst="rect">
            <a:avLst/>
          </a:prstGeom>
          <a:noFill/>
        </p:spPr>
      </p:pic>
      <p:pic>
        <p:nvPicPr>
          <p:cNvPr id="4" name="Picture 2" descr="https://lh5.googleusercontent.com/aFve82vcVvyqQBDpUkGJ9uN38wrsU67eyfizBDCxZu7E5rb9rGCYeDObpw2VNgCbGYlebKytuqasda09oPp7HhUob4rtFKcpC4TiSXgtDoJ55ty8RoDnT22by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786314" y="0"/>
            <a:ext cx="4929222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HZN7aNuVYtI/UhnsyzBTAzI/AAAAAAACDc8/z-U_tXr7nVo/s1600/302469_reallaer_page41_image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0"/>
            <a:ext cx="9786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16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culturacolectiva.com/wp-content/uploads/2012/10/escul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http://1.bp.blogspot.com/-DsmDSpzhJSE/UhnseEfvZvI/AAAAAAACDYc/EFKjQNbNvx8/s1600/302469_reallaer_page41_image1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45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3.bp.blogspot.com/-3Xjme99TKrw/UW7U_wY4g4I/AAAAAAAAZq0/L3QNR7ZFCG0/s640/Amazing+Chicken+Wire+Sculptures+by+Derek+Kinzett+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pullthemetal.com/wp-content/uploads/2012/03/derek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32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3.bp.blogspot.com/-PeWPRmq6IRM/UhnsqskX4iI/AAAAAAACDaw/K7G-S5xfPQM/s1600/302469_reallaer_page41_image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642966"/>
            <a:ext cx="9705975" cy="7500966"/>
          </a:xfrm>
          <a:prstGeom prst="rect">
            <a:avLst/>
          </a:prstGeom>
          <a:noFill/>
        </p:spPr>
      </p:pic>
      <p:pic>
        <p:nvPicPr>
          <p:cNvPr id="3" name="Picture 2" descr="http://1.bp.blogspot.com/-3B-MhNqKnXE/UZ-RKQhH2WI/AAAAAAAACbk/QbJaqGyeK4Y/s1600/Derek+Kinzett,+L%C3%B3gi+Cult+(3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642966"/>
            <a:ext cx="9715536" cy="7500966"/>
          </a:xfrm>
          <a:prstGeom prst="rect">
            <a:avLst/>
          </a:prstGeom>
          <a:noFill/>
        </p:spPr>
      </p:pic>
      <p:pic>
        <p:nvPicPr>
          <p:cNvPr id="4" name="Picture 4" descr="http://2.bp.blogspot.com/-wtx8f904rV4/UhnsjsxEnmI/AAAAAAACDZo/DWogOVyea0Y/s1600/302469_reallaer_page41_image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642966"/>
            <a:ext cx="4714876" cy="7500965"/>
          </a:xfrm>
          <a:prstGeom prst="rect">
            <a:avLst/>
          </a:prstGeom>
          <a:noFill/>
        </p:spPr>
      </p:pic>
      <p:pic>
        <p:nvPicPr>
          <p:cNvPr id="5" name="Picture 4" descr="http://2.bp.blogspot.com/-wtx8f904rV4/UhnsjsxEnmI/AAAAAAACDZo/DWogOVyea0Y/s1600/302469_reallaer_page41_image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643438" y="-642966"/>
            <a:ext cx="5072098" cy="75009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76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BFDZR9Ok2-E/Uhnssew-yWI/AAAAAAACDbc/v8aO_ea5GN8/s1600/302469_reallaer_page41_image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2.bp.blogspot.com/-E11twDwxqIU/UZkd0bhyShI/AAAAAAABZmk/Ata-PSsmmoc/s1600/Derek+Kinzett+(9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35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 descr="http://1.bp.blogspot.com/-f6FHfNFuIiA/Uhnso50jKeI/AAAAAAACDaQ/0OpnCxsIGyk/s1600/302469_reallaer_page41_image27.jpg"/>
          <p:cNvSpPr>
            <a:spLocks noChangeAspect="1" noChangeArrowheads="1"/>
          </p:cNvSpPr>
          <p:nvPr/>
        </p:nvSpPr>
        <p:spPr bwMode="auto">
          <a:xfrm>
            <a:off x="63500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3252" name="Picture 4" descr="http://1.bp.blogspot.com/-f6FHfNFuIiA/Uhnso50jKeI/AAAAAAACDaQ/0OpnCxsIGyk/s1600/302469_reallaer_page41_image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4" name="Picture 2" descr="http://1.bp.blogspot.com/-BRplhXxuA0o/UgJFTxJaX9I/AAAAAAAAl-g/49ZzBjdou_k/s640/Derek+Kinzett+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65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farm4.staticflickr.com/3033/2964298694_d9cb082c84_z.jpg?zz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glits.mx/galerias/LasesculturasdeDerekKinzett/chica/38036a05da3eed1b594c789520f7768cd00c20b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90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2.bp.blogspot.com/-VBlRwhniApU/UhnssNfFZrI/AAAAAAACDbY/Bq8BrjJhcH0/s1600/302469_reallaer_page41_image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0"/>
            <a:ext cx="5143502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5tcCJ1PLG9Y/Uhnsmnlx2NI/AAAAAAACDaI/TuI6CRH5QPs/s1600/302469_reallaer_page41_image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4" name="Picture 2" descr="https://lh6.googleusercontent.com/weQaPpvKsdGg4jQ4faDZ5JivCReKXYArc0NG-6wM5hTgPDeyMBtl3gOtzPavdUyn1Y63UVTZJDpQEpTDNbl5VixyTPdopUIibDAnaxAzoLLCE0V5CjCW3ls4x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VVHgPgIni30/UZkdjtPPKvI/AAAAAAABZlg/jeRF6gt2Wmw/s1600/Derek+Kinzett+(2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0"/>
            <a:ext cx="49292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27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furiamag.com/wp-content/uploads/2012/03/Derek-Kinzett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2" descr="http://www.persian-star.net/1389/8/29/art/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68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3.bp.blogspot.com/-DOQGJUTideA/UhnsfOwB6bI/AAAAAAACDYo/6lUUqCFZOO4/s1600/302469_reallaer_page41_image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1GzJe0qYWi0/Uhnsx245hkI/AAAAAAACDcw/9aFtez7z0g8/s1600/302469_reallaer_page41_image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73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http://2.bp.blogspot.com/-nQnC07M6XZo/UhnstoBQGuI/AAAAAAACDbs/X6moRb0NejU/s1600/302469_reallaer_page41_image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1"/>
          </a:xfrm>
          <a:prstGeom prst="rect">
            <a:avLst/>
          </a:prstGeom>
          <a:noFill/>
        </p:spPr>
      </p:pic>
      <p:pic>
        <p:nvPicPr>
          <p:cNvPr id="3" name="Picture 2" descr="http://2.bp.blogspot.com/-DBh0syR2EWA/UhnsrV3ctNI/AAAAAAACDbI/Bni3iHl63Ec/s1600/302469_reallaer_page41_image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6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culturacolectiva.com/wp-content/uploads/2012/10/scul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7858180" cy="6926580"/>
          </a:xfrm>
          <a:prstGeom prst="rect">
            <a:avLst/>
          </a:prstGeom>
          <a:noFill/>
        </p:spPr>
      </p:pic>
      <p:pic>
        <p:nvPicPr>
          <p:cNvPr id="4" name="Picture 2" descr="http://2.bp.blogspot.com/-v6VNuBic5aQ/UhnsjCpnf8I/AAAAAAACDZY/CUgpls5cu34/s1600/302469_reallaer_page41_image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"/>
            <a:ext cx="79296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59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xit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3.bp.blogspot.com/-RkozSKdYR1A/Uhnst3MOhVI/AAAAAAACDbw/mHHX2RI8nX8/s1600/302469_reallaer_page41_image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715536" cy="6858000"/>
          </a:xfrm>
          <a:prstGeom prst="rect">
            <a:avLst/>
          </a:prstGeom>
          <a:noFill/>
        </p:spPr>
      </p:pic>
      <p:pic>
        <p:nvPicPr>
          <p:cNvPr id="29698" name="Picture 2" descr="https://lh3.googleusercontent.com/3kxUUnhwn9xrGzNEbFn8AFz1LxB9LV2mGkPgIgpB6IeVOHWmndIYv3px1X0mYXSSl1lmx4NtjIihonfMZa380H2VjgFmm0Oz2SejvRC6Vzgfizc__7Fnf30pIA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-642974" y="0"/>
            <a:ext cx="5000629" cy="6858000"/>
          </a:xfrm>
          <a:prstGeom prst="rect">
            <a:avLst/>
          </a:prstGeom>
          <a:noFill/>
        </p:spPr>
      </p:pic>
      <p:pic>
        <p:nvPicPr>
          <p:cNvPr id="29700" name="Picture 4" descr="http://4.bp.blogspot.com/-lRLK_3SbTR8/UZkdjN5g3dI/AAAAAAABZlU/QIXtKAwVql0/s1600/Derek+Kinzett+(3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14810" y="0"/>
            <a:ext cx="492919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19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3.bp.blogspot.com/-khGH_TdAvgY/UhnslcIZKOI/AAAAAAACDZw/VlV6Zv23k2w/s1600/302469_reallaer_page41_image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9XmtH-UGHGQ/UhnspOxjDNI/AAAAAAACDaU/U9zNeUUvWLQ/s1600/302469_reallaer_page41_image2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13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3.bp.blogspot.com/-x2SeNhhZkoA/Uhnsf573xQI/AAAAAAACDYw/LfzenudYXFY/s1600/302469_reallaer_page41_image1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wlu5Y7mOsNY/UhnsrO05MGI/AAAAAAACDbA/1zNzHHacSG8/s1600/302469_reallaer_page41_image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29486"/>
          </a:xfrm>
          <a:prstGeom prst="rect">
            <a:avLst/>
          </a:prstGeom>
          <a:noFill/>
        </p:spPr>
      </p:pic>
      <p:pic>
        <p:nvPicPr>
          <p:cNvPr id="4" name="Picture 2" descr="http://1.bp.blogspot.com/-LD0_EPXyhUs/UhnsqaKTMkI/AAAAAAACDao/68YSDXlv-6w/s1600/302469_reallaer_page41_image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53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3.bp.blogspot.com/-FKDFdcqJ0sI/Uhnsd2n7hYI/AAAAAAACDYU/MLGNCEcTNaQ/s1600/302469_reallaer_page41_image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3.bp.blogspot.com/-nJYORm3xWtM/UhnshVqVH3I/AAAAAAACDZI/o5UvawHq_To/s1600/302469_reallaer_page41_image1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17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2.bp.blogspot.com/-hQkSDD7ECyY/Uhnsx0NQg1I/AAAAAAACDco/iQekp4YZ-rk/s1600/302469_reallaer_page41_image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4.bp.blogspot.com/-mqhlAz2uVqE/UhnsrTfkFXI/AAAAAAACDbE/cDXsOv-ksBY/s1600/302469_reallaer_page41_image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357686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Sm8clJdc4A8/UhnslvstS2I/AAAAAAACDZ0/sYf4dMtPm94/s1600/302469_reallaer_page41_image2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6248" y="0"/>
            <a:ext cx="48577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53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arm3.staticflickr.com/2237/5815130260_c29a776b0a_b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5786454"/>
            <a:ext cx="263886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smtClean="0">
                <a:ln w="11430">
                  <a:solidFill>
                    <a:srgbClr val="FF33CC"/>
                  </a:solidFill>
                </a:ln>
                <a:solidFill>
                  <a:srgbClr val="FF33CC"/>
                </a:solid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Diseño: Helen</a:t>
            </a:r>
            <a:endParaRPr lang="es-ES" sz="3200" b="1" cap="none" spc="50" dirty="0">
              <a:ln w="11430">
                <a:solidFill>
                  <a:srgbClr val="FF33CC"/>
                </a:solidFill>
              </a:ln>
              <a:solidFill>
                <a:srgbClr val="FF33CC"/>
              </a:solidFill>
              <a:effectLst>
                <a:glow rad="2286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 descr="http://www.nombres-animados.net/Letra-H/Helen/Nombre-animado-Helen-09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768" y="6355150"/>
            <a:ext cx="1500166" cy="502850"/>
          </a:xfrm>
          <a:prstGeom prst="rect">
            <a:avLst/>
          </a:prstGeom>
          <a:noFill/>
          <a:effectLst>
            <a:glow rad="228600">
              <a:srgbClr val="FFFF00">
                <a:alpha val="40000"/>
              </a:srgbClr>
            </a:glow>
          </a:effectLst>
        </p:spPr>
      </p:pic>
      <p:pic>
        <p:nvPicPr>
          <p:cNvPr id="3" name="Picture 2" descr="http://4.bp.blogspot.com/-Yp5vbzrfWxk/Uhnsdt0CEeI/AAAAAAACDYQ/Ng0ok5vP0vc/s1600/302469_reallaer_page41_image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11419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453</TotalTime>
  <Words>131</Words>
  <Application>Microsoft Office PowerPoint</Application>
  <PresentationFormat>Presentación en pantalla (4:3)</PresentationFormat>
  <Paragraphs>39</Paragraphs>
  <Slides>22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Esculturas de Derek Kinzett</dc:title>
  <dc:creator>Helen-Bruji</dc:creator>
  <cp:lastModifiedBy>Eleni</cp:lastModifiedBy>
  <cp:revision>42</cp:revision>
  <dcterms:created xsi:type="dcterms:W3CDTF">2013-10-14T14:16:23Z</dcterms:created>
  <dcterms:modified xsi:type="dcterms:W3CDTF">2013-11-22T21:59:13Z</dcterms:modified>
  <cp:category>Arte</cp:category>
  <cp:contentStatus>Final</cp:contentStatus>
</cp:coreProperties>
</file>