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71" r:id="rId3"/>
    <p:sldId id="258" r:id="rId4"/>
    <p:sldId id="262" r:id="rId5"/>
    <p:sldId id="264" r:id="rId6"/>
    <p:sldId id="265" r:id="rId7"/>
    <p:sldId id="263" r:id="rId8"/>
    <p:sldId id="268" r:id="rId9"/>
    <p:sldId id="267" r:id="rId10"/>
    <p:sldId id="266" r:id="rId11"/>
    <p:sldId id="261" r:id="rId12"/>
    <p:sldId id="269" r:id="rId13"/>
    <p:sldId id="260" r:id="rId14"/>
    <p:sldId id="270" r:id="rId15"/>
    <p:sldId id="256" r:id="rId16"/>
  </p:sldIdLst>
  <p:sldSz cx="9144000" cy="6858000" type="screen4x3"/>
  <p:notesSz cx="6858000" cy="9144000"/>
  <p:defaultTextStyle>
    <a:defPPr>
      <a:defRPr lang="es-E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4495E"/>
    <a:srgbClr val="996600"/>
    <a:srgbClr val="40F903"/>
    <a:srgbClr val="0066FF"/>
    <a:srgbClr val="281E74"/>
    <a:srgbClr val="B6E8FC"/>
    <a:srgbClr val="3498D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440" autoAdjust="0"/>
    <p:restoredTop sz="94660"/>
  </p:normalViewPr>
  <p:slideViewPr>
    <p:cSldViewPr showGuides="1">
      <p:cViewPr varScale="1">
        <p:scale>
          <a:sx n="67" d="100"/>
          <a:sy n="67" d="100"/>
        </p:scale>
        <p:origin x="564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VE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349202126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17325576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341400001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6715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4648200" y="1825625"/>
            <a:ext cx="386715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23329891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40080974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284119183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196040361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37770858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VE" noProof="0" smtClean="0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265955854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84389925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  <a:prstGeom prst="rect">
            <a:avLst/>
          </a:prstGeo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762625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113418336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es-ES" altLang="es-V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V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media1.m4a"/><Relationship Id="rId2" Type="http://schemas.microsoft.com/office/2007/relationships/media" Target="../media/media1.m4a"/><Relationship Id="rId1" Type="http://schemas.openxmlformats.org/officeDocument/2006/relationships/tags" Target="../tags/tag1.xml"/><Relationship Id="rId6" Type="http://schemas.openxmlformats.org/officeDocument/2006/relationships/image" Target="../media/image2.png"/><Relationship Id="rId5" Type="http://schemas.openxmlformats.org/officeDocument/2006/relationships/image" Target="../media/image1.png"/><Relationship Id="rId4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16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21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8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17.png"/><Relationship Id="rId10" Type="http://schemas.openxmlformats.org/officeDocument/2006/relationships/image" Target="../media/image20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2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Anahi   'Rumba' featuring Wisin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400" advTm="3287">
        <p14:honeycomb/>
      </p:transition>
    </mc:Choice>
    <mc:Fallback>
      <p:transition spd="slow" advTm="3287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  <p:extLst mod="1">
    <p:ext uri="{E180D4A7-C9FB-4DFB-919C-405C955672EB}">
      <p14:showEvtLst xmlns:p14="http://schemas.microsoft.com/office/powerpoint/2010/main">
        <p14:playEvt time="1" objId="3"/>
      </p14:showEvtLst>
    </p:ext>
  </p:extLs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-152400" y="5105400"/>
            <a:ext cx="7696200" cy="1600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VE" sz="3200" b="1" dirty="0" smtClean="0">
                <a:solidFill>
                  <a:srgbClr val="34495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ESCULTURAS DE ARENA</a:t>
            </a:r>
          </a:p>
          <a:p>
            <a:pPr algn="ctr"/>
            <a:r>
              <a:rPr lang="es-VE" sz="3200" b="1" dirty="0" smtClean="0">
                <a:solidFill>
                  <a:srgbClr val="34495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FESTIVAL INTERNACIONAL DE PERA</a:t>
            </a:r>
          </a:p>
          <a:p>
            <a:pPr algn="ctr"/>
            <a:r>
              <a:rPr lang="es-VE" sz="3200" b="1" dirty="0" smtClean="0">
                <a:solidFill>
                  <a:srgbClr val="34495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(PORTUGAL)</a:t>
            </a:r>
            <a:endParaRPr lang="es-VE" sz="3200" b="1" dirty="0">
              <a:solidFill>
                <a:srgbClr val="34495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74603506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1368">
        <p15:prstTrans prst="curtains"/>
      </p:transition>
    </mc:Choice>
    <mc:Fallback>
      <p:transition spd="slow" advTm="11368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914400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7322234"/>
      </p:ext>
    </p:extLst>
  </p:cSld>
  <p:clrMapOvr>
    <a:masterClrMapping/>
  </p:clrMapOvr>
  <p:transition spd="slow" advTm="10827">
    <p:randomBar dir="vert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7677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9852095"/>
      </p:ext>
    </p:extLst>
  </p:cSld>
  <p:clrMapOvr>
    <a:masterClrMapping/>
  </p:clrMapOvr>
  <p:transition spd="slow" advTm="10420">
    <p:wheel spokes="1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8581570"/>
      </p:ext>
    </p:extLst>
  </p:cSld>
  <p:clrMapOvr>
    <a:masterClrMapping/>
  </p:clrMapOvr>
  <p:transition spd="slow" advTm="9933">
    <p:comb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19363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9968">
        <p14:ferris dir="l"/>
      </p:transition>
    </mc:Choice>
    <mc:Fallback>
      <p:transition spd="slow" advTm="9968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75099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 advTm="10099">
        <p14:conveyor dir="l"/>
      </p:transition>
    </mc:Choice>
    <mc:Fallback>
      <p:transition spd="slow" advTm="10099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86736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10084">
        <p:split orient="vert"/>
      </p:transition>
    </mc:Choice>
    <mc:Fallback>
      <p:transition spd="slow" advTm="10084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9526" y="0"/>
            <a:ext cx="915352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372591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Tm="9506">
        <p15:prstTrans prst="drape"/>
      </p:transition>
    </mc:Choice>
    <mc:Fallback>
      <p:transition spd="slow" advTm="9506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53178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" advTm="9875">
        <p14:warp dir="in"/>
      </p:transition>
    </mc:Choice>
    <mc:Fallback>
      <p:transition spd="slow" advTm="9875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62" y="0"/>
            <a:ext cx="913923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4192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 advTm="10306">
        <p14:reveal/>
      </p:transition>
    </mc:Choice>
    <mc:Fallback>
      <p:transition spd="slow" advTm="10306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763" y="0"/>
            <a:ext cx="917677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88019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 advTm="10088">
        <p:blinds dir="vert"/>
      </p:transition>
    </mc:Choice>
    <mc:Fallback>
      <p:transition spd="slow" advTm="10088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64946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11686">
        <p:dissolve/>
      </p:transition>
    </mc:Choice>
    <mc:Fallback>
      <p:transition spd="slow" advTm="11686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83568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 advTm="11469">
        <p14:ripple/>
      </p:transition>
    </mc:Choice>
    <mc:Fallback>
      <p:transition spd="slow" advTm="11469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es-VE" altLang="es-VE"/>
          </a:p>
        </p:txBody>
      </p:sp>
      <p:sp>
        <p:nvSpPr>
          <p:cNvPr id="3075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endParaRPr lang="es-VE" altLang="es-VE"/>
          </a:p>
        </p:txBody>
      </p:sp>
      <p:pic>
        <p:nvPicPr>
          <p:cNvPr id="3076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7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s-ES" altLang="es-VE" sz="6000" b="1">
                <a:latin typeface="Kristen ITC" panose="03050502040202030202" pitchFamily="66" charset="0"/>
              </a:rPr>
              <a:t>¿Te ha gustado?</a:t>
            </a:r>
            <a:r>
              <a:rPr lang="es-ES" altLang="es-VE" sz="4800">
                <a:latin typeface="Kristen ITC" panose="03050502040202030202" pitchFamily="66" charset="0"/>
              </a:rPr>
              <a:t> </a:t>
            </a:r>
            <a:br>
              <a:rPr lang="es-ES" altLang="es-VE" sz="4800">
                <a:latin typeface="Kristen ITC" panose="03050502040202030202" pitchFamily="66" charset="0"/>
              </a:rPr>
            </a:br>
            <a:r>
              <a:rPr lang="es-ES" altLang="es-VE" sz="4400">
                <a:latin typeface="Kristen ITC" panose="03050502040202030202" pitchFamily="66" charset="0"/>
              </a:rPr>
              <a:t>Puedes ver más entrando </a:t>
            </a:r>
            <a:br>
              <a:rPr lang="es-ES" altLang="es-VE" sz="4400">
                <a:latin typeface="Kristen ITC" panose="03050502040202030202" pitchFamily="66" charset="0"/>
              </a:rPr>
            </a:br>
            <a:r>
              <a:rPr lang="es-ES" altLang="es-VE" sz="4400" b="1">
                <a:solidFill>
                  <a:srgbClr val="40F903"/>
                </a:solidFill>
                <a:latin typeface="Kristen ITC" panose="03050502040202030202" pitchFamily="66" charset="0"/>
                <a:hlinkClick r:id="rId2"/>
              </a:rPr>
              <a:t>Aquí</a:t>
            </a:r>
            <a:endParaRPr lang="es-ES" altLang="es-VE" sz="4400" b="1">
              <a:solidFill>
                <a:srgbClr val="40F903"/>
              </a:solidFill>
              <a:latin typeface="Kristen ITC" panose="03050502040202030202" pitchFamily="66" charset="0"/>
            </a:endParaRPr>
          </a:p>
        </p:txBody>
      </p:sp>
      <p:sp>
        <p:nvSpPr>
          <p:cNvPr id="3078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s-ES_tradnl" altLang="es-VE" b="1">
                <a:latin typeface="Kristen ITC" panose="03050502040202030202" pitchFamily="66" charset="0"/>
              </a:rPr>
              <a:t>Además puedes recibir powerpoints en tu correo electrónico suscribiéndote aquí:</a:t>
            </a:r>
            <a:r>
              <a:rPr lang="es-ES_tradnl" altLang="es-VE" b="1">
                <a:solidFill>
                  <a:srgbClr val="0066FF"/>
                </a:solidFill>
              </a:rPr>
              <a:t> </a:t>
            </a:r>
          </a:p>
          <a:p>
            <a:pPr eaLnBrk="1" hangingPunct="1">
              <a:spcBef>
                <a:spcPct val="50000"/>
              </a:spcBef>
            </a:pPr>
            <a:endParaRPr lang="es-ES" altLang="es-VE" b="1">
              <a:solidFill>
                <a:srgbClr val="0066FF"/>
              </a:solidFill>
            </a:endParaRPr>
          </a:p>
        </p:txBody>
      </p:sp>
      <p:pic>
        <p:nvPicPr>
          <p:cNvPr id="3079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0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1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2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3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4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28596">
        <p14:vortex dir="r"/>
      </p:transition>
    </mc:Choice>
    <mc:Fallback>
      <p:transition spd="slow" advTm="28596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1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8"/>
</p:tagLst>
</file>

<file path=ppt/theme/theme1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1062</TotalTime>
  <Words>26</Words>
  <Application>Microsoft Office PowerPoint</Application>
  <PresentationFormat>Presentación en pantalla (4:3)</PresentationFormat>
  <Paragraphs>5</Paragraphs>
  <Slides>15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2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15</vt:i4>
      </vt:variant>
    </vt:vector>
  </HeadingPairs>
  <TitlesOfParts>
    <vt:vector size="18" baseType="lpstr">
      <vt:lpstr>Arial</vt:lpstr>
      <vt:lpstr>Kristen ITC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Base>http://www.mispps.com</HyperlinkBase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Logo de Mispps.com</dc:title>
  <dc:creator>Mispps</dc:creator>
  <cp:lastModifiedBy>vicente antonio scognamiglio pugliese</cp:lastModifiedBy>
  <cp:revision>51</cp:revision>
  <cp:lastPrinted>1601-01-01T00:00:00Z</cp:lastPrinted>
  <dcterms:created xsi:type="dcterms:W3CDTF">2015-02-14T17:45:45Z</dcterms:created>
  <dcterms:modified xsi:type="dcterms:W3CDTF">2015-12-20T17:46:24Z</dcterms:modified>
  <cp:category>Ocio</cp:category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Version">
    <vt:i4>1</vt:i4>
  </property>
</Properties>
</file>