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257" r:id="rId4"/>
    <p:sldId id="258" r:id="rId5"/>
    <p:sldId id="259" r:id="rId6"/>
    <p:sldId id="282" r:id="rId7"/>
    <p:sldId id="283" r:id="rId8"/>
    <p:sldId id="260" r:id="rId9"/>
    <p:sldId id="293" r:id="rId10"/>
    <p:sldId id="284" r:id="rId11"/>
    <p:sldId id="261" r:id="rId12"/>
    <p:sldId id="262" r:id="rId13"/>
    <p:sldId id="285" r:id="rId14"/>
    <p:sldId id="286" r:id="rId15"/>
    <p:sldId id="292" r:id="rId16"/>
    <p:sldId id="263" r:id="rId17"/>
    <p:sldId id="264" r:id="rId18"/>
    <p:sldId id="287" r:id="rId19"/>
    <p:sldId id="265" r:id="rId20"/>
    <p:sldId id="266" r:id="rId21"/>
    <p:sldId id="267" r:id="rId22"/>
    <p:sldId id="268" r:id="rId23"/>
    <p:sldId id="269" r:id="rId24"/>
    <p:sldId id="270" r:id="rId25"/>
    <p:sldId id="291" r:id="rId26"/>
    <p:sldId id="271" r:id="rId27"/>
    <p:sldId id="272" r:id="rId28"/>
    <p:sldId id="273" r:id="rId29"/>
    <p:sldId id="274" r:id="rId30"/>
    <p:sldId id="288" r:id="rId31"/>
    <p:sldId id="289" r:id="rId32"/>
    <p:sldId id="275" r:id="rId33"/>
    <p:sldId id="276" r:id="rId34"/>
    <p:sldId id="277" r:id="rId35"/>
    <p:sldId id="278" r:id="rId36"/>
    <p:sldId id="279" r:id="rId37"/>
    <p:sldId id="280" r:id="rId38"/>
    <p:sldId id="290" r:id="rId39"/>
    <p:sldId id="294" r:id="rId40"/>
    <p:sldId id="295" r:id="rId4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4eDh05i6oHYXHcTsgC6nQ" hashData="8KmDybi7M/nWu8ETboxi59rMbz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777777"/>
    <a:srgbClr val="797979"/>
    <a:srgbClr val="717171"/>
    <a:srgbClr val="6060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CA0B9-639F-447D-9DF5-0D7BC5AA97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1D1B6-9791-41A9-A4FC-B4697A653ECE}" type="datetimeFigureOut">
              <a:rPr lang="es-ES" smtClean="0"/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B81D-F005-4646-BA06-761A8BC394D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A9C017-0E7B-42C6-8335-66D9892225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winter_between_murcia_and_almeria-t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71604" y="1142984"/>
            <a:ext cx="4896544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50800"/>
                <a:solidFill>
                  <a:schemeClr val="bg1">
                    <a:shade val="50000"/>
                  </a:schemeClr>
                </a:solidFill>
                <a:latin typeface="Rosewood Std Regular" pitchFamily="82" charset="0"/>
              </a:rPr>
              <a:t>En  blanco  y  negro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91880" y="6021288"/>
            <a:ext cx="205537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unstler Script" pitchFamily="66" charset="0"/>
              </a:rPr>
              <a:t>Por   Jesús  Mota</a:t>
            </a:r>
          </a:p>
        </p:txBody>
      </p:sp>
    </p:spTree>
  </p:cSld>
  <p:clrMapOvr>
    <a:masterClrMapping/>
  </p:clrMapOvr>
  <p:transition spd="slow" advClick="0" advTm="4000">
    <p:split orient="vert"/>
    <p:sndAc>
      <p:stSnd>
        <p:snd r:embed="rId2" name="Michael Jackson Black or White with Lyrics - YouTu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pregamma_1_mantiuk_contrast_equalization_0.33_saturation_factor_2_detail_factor_2-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38426667_3bfee09093_o[1]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Presentació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lexander_street_vancouver_bc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PEPI\Escritorio\blanco-y-negro-64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26_tonemapped-tz-b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tower_eiffel_black_and_white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limb_these_walls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6-DSC_0161_G-b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ucks_settling_down_for_the_night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full_moon_from_afghanistan_sky-wallpaper-1280x10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60350"/>
            <a:ext cx="85725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PEPI\Escritorio\blanco-y-negr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677_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new_york_city_2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694_d_tz_bw_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9525" y="0"/>
            <a:ext cx="91233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955_B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2083_T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1429_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 blanco y negro....   Dedicada a Varg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Presentació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those_greater_san_francisco_days-wallpaper-1280x9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Presentació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Presentació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3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3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palm_trees_in_the_rain_through_the_skylight-wallpaper-1400x10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raindrops_3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8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Presentació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pu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linos de criptana blanco y neg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lstalgia en blanco y neg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y fotos en blanco y negro -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stick_to_the_shadows-t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PEPI\Escritorio\MichaelJacksonInmemoryoftheKingofPo-273x3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65388"/>
            <a:ext cx="212407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 descr="C:\Documents and Settings\PEPI\Escritorio\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0"/>
            <a:ext cx="3657600" cy="779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3" descr="C:\Documents and Settings\PEPI\Escritorio\michael-jacks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0"/>
            <a:ext cx="444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2158708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Rosewood Std Regular" pitchFamily="82" charset="0"/>
              </a:rPr>
              <a:t>fin</a:t>
            </a:r>
          </a:p>
        </p:txBody>
      </p:sp>
      <p:pic>
        <p:nvPicPr>
          <p:cNvPr id="614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00702"/>
            <a:ext cx="2705100" cy="1009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68</Words>
  <Application>Microsoft Office PowerPoint</Application>
  <PresentationFormat>Presentación en pantalla (4:3)</PresentationFormat>
  <Paragraphs>31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2013-02-02T11:21:01Z</dcterms:created>
  <dcterms:modified xsi:type="dcterms:W3CDTF">2013-02-02T13:04:18Z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