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77" r:id="rId4"/>
    <p:sldId id="307" r:id="rId5"/>
    <p:sldId id="288" r:id="rId6"/>
    <p:sldId id="285" r:id="rId7"/>
    <p:sldId id="313" r:id="rId8"/>
    <p:sldId id="283" r:id="rId9"/>
    <p:sldId id="287" r:id="rId10"/>
    <p:sldId id="279" r:id="rId11"/>
    <p:sldId id="286" r:id="rId12"/>
    <p:sldId id="280" r:id="rId13"/>
    <p:sldId id="282" r:id="rId14"/>
    <p:sldId id="278" r:id="rId15"/>
    <p:sldId id="281" r:id="rId16"/>
    <p:sldId id="276" r:id="rId17"/>
    <p:sldId id="269" r:id="rId18"/>
    <p:sldId id="275" r:id="rId19"/>
    <p:sldId id="262" r:id="rId20"/>
    <p:sldId id="312" r:id="rId21"/>
    <p:sldId id="296" r:id="rId22"/>
    <p:sldId id="273" r:id="rId23"/>
    <p:sldId id="294" r:id="rId24"/>
    <p:sldId id="271" r:id="rId25"/>
    <p:sldId id="292" r:id="rId26"/>
    <p:sldId id="272" r:id="rId27"/>
    <p:sldId id="291" r:id="rId28"/>
    <p:sldId id="270" r:id="rId29"/>
    <p:sldId id="290" r:id="rId30"/>
    <p:sldId id="265" r:id="rId31"/>
    <p:sldId id="311" r:id="rId32"/>
    <p:sldId id="310" r:id="rId33"/>
    <p:sldId id="289" r:id="rId34"/>
    <p:sldId id="268" r:id="rId35"/>
    <p:sldId id="302" r:id="rId36"/>
    <p:sldId id="267" r:id="rId37"/>
    <p:sldId id="301" r:id="rId38"/>
    <p:sldId id="266" r:id="rId39"/>
    <p:sldId id="300" r:id="rId40"/>
    <p:sldId id="306" r:id="rId41"/>
    <p:sldId id="299" r:id="rId42"/>
    <p:sldId id="264" r:id="rId43"/>
    <p:sldId id="303" r:id="rId44"/>
    <p:sldId id="263" r:id="rId45"/>
    <p:sldId id="258" r:id="rId46"/>
    <p:sldId id="298" r:id="rId47"/>
    <p:sldId id="305" r:id="rId48"/>
    <p:sldId id="261" r:id="rId49"/>
    <p:sldId id="257" r:id="rId50"/>
    <p:sldId id="304" r:id="rId51"/>
    <p:sldId id="309" r:id="rId52"/>
    <p:sldId id="31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DcEmZMozKQSLlf3rD+dyg" hashData="auSSumGxIDBgm0D2aUG6DjTl/c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FE"/>
    <a:srgbClr val="568424"/>
    <a:srgbClr val="006600"/>
    <a:srgbClr val="99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352" autoAdjust="0"/>
    <p:restoredTop sz="94660"/>
  </p:normalViewPr>
  <p:slideViewPr>
    <p:cSldViewPr>
      <p:cViewPr>
        <p:scale>
          <a:sx n="57" d="100"/>
          <a:sy n="57" d="100"/>
        </p:scale>
        <p:origin x="-39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E57B6-72FE-4E33-A205-AC663E1B99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D920C-DF30-45A2-B096-93838A718BA4}" type="datetimeFigureOut">
              <a:rPr lang="es-ES" smtClean="0"/>
              <a:pPr/>
              <a:t>20/05/2012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4DF3A-74FE-493F-8CDE-BBA7778826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530C14-4AF7-4782-86D1-BF21CCA7FC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5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men_electra-64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14810" y="428604"/>
            <a:ext cx="6215106" cy="398570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13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Ellas </a:t>
            </a:r>
          </a:p>
          <a:p>
            <a:pPr algn="ctr"/>
            <a:r>
              <a:rPr lang="es-ES" sz="11500" dirty="0" smtClean="0">
                <a:latin typeface="Edwardian Script ITC" pitchFamily="66" charset="0"/>
              </a:rPr>
              <a:t>  </a:t>
            </a:r>
            <a:endParaRPr lang="es-ES" sz="11500" dirty="0">
              <a:latin typeface="Edwardian Script ITC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86578" y="2714620"/>
            <a:ext cx="155844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15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Y</a:t>
            </a:r>
            <a:endParaRPr lang="es-ES" sz="115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857852" y="4429132"/>
            <a:ext cx="3286148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3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Ellos </a:t>
            </a:r>
            <a:endParaRPr lang="es-ES" sz="13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5000">
    <p:sndAc>
      <p:stSnd>
        <p:snd r:embed="rId2" name="dalida - gigi el amoro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-Pér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220" y="0"/>
            <a:ext cx="64695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2862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8148" y="0"/>
            <a:ext cx="42862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0"/>
            <a:ext cx="42862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715372" y="0"/>
            <a:ext cx="42862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0"/>
            <a:ext cx="6429420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428728" y="0"/>
            <a:ext cx="6357982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35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483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85720" y="5214950"/>
            <a:ext cx="43364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Condenados  a entenderse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85817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ranja diagonal"/>
          <p:cNvSpPr/>
          <p:nvPr/>
        </p:nvSpPr>
        <p:spPr>
          <a:xfrm>
            <a:off x="642910" y="0"/>
            <a:ext cx="7772448" cy="6858000"/>
          </a:xfrm>
          <a:prstGeom prst="diagStripe">
            <a:avLst>
              <a:gd name="adj" fmla="val 89166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642910" y="0"/>
            <a:ext cx="6215106" cy="5786406"/>
          </a:xfrm>
          <a:prstGeom prst="diagStripe">
            <a:avLst>
              <a:gd name="adj" fmla="val 85771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642910" y="0"/>
            <a:ext cx="4857784" cy="4286256"/>
          </a:xfrm>
          <a:prstGeom prst="diagStripe">
            <a:avLst>
              <a:gd name="adj" fmla="val 79993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642910" y="0"/>
            <a:ext cx="3571900" cy="3071810"/>
          </a:xfrm>
          <a:prstGeom prst="diagStripe">
            <a:avLst>
              <a:gd name="adj" fmla="val 72551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571472" y="0"/>
            <a:ext cx="2214578" cy="1857316"/>
          </a:xfrm>
          <a:prstGeom prst="diagStripe">
            <a:avLst>
              <a:gd name="adj" fmla="val 58192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571472" y="0"/>
            <a:ext cx="7929618" cy="6858000"/>
          </a:xfrm>
          <a:prstGeom prst="rtTriangle">
            <a:avLst/>
          </a:prstGeom>
          <a:gradFill flip="none" rotWithShape="1">
            <a:gsLst>
              <a:gs pos="36000">
                <a:schemeClr val="accent5">
                  <a:lumMod val="75000"/>
                  <a:alpha val="58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214942" y="5572140"/>
            <a:ext cx="3050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"Disfruten la belleza" 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6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26187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8215370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58" y="0"/>
            <a:ext cx="8358246" cy="6858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ul_Walker-1024x768-8089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68424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68424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143372" y="5042118"/>
            <a:ext cx="50006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Harrington" pitchFamily="82" charset="0"/>
              </a:rPr>
              <a:t>Los actos de la mujer en aumentar su atractivo están encaminados principalmente a gustar al hombre</a:t>
            </a:r>
            <a:endParaRPr lang="es-ES" sz="28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85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78661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6796102" cy="6858000"/>
          </a:xfrm>
          <a:prstGeom prst="rect">
            <a:avLst/>
          </a:prstGeom>
          <a:solidFill>
            <a:schemeClr val="accent2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2976" y="0"/>
            <a:ext cx="6796102" cy="6858000"/>
          </a:xfrm>
          <a:prstGeom prst="rect">
            <a:avLst/>
          </a:prstGeom>
          <a:solidFill>
            <a:schemeClr val="accent2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YU7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86116" y="5143512"/>
            <a:ext cx="56436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Igualmente en el hombre todo está encaminado principalmente en gustar a la mujer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7685.jpg"/>
          <p:cNvPicPr>
            <a:picLocks noChangeAspect="1"/>
          </p:cNvPicPr>
          <p:nvPr/>
        </p:nvPicPr>
        <p:blipFill>
          <a:blip r:embed="rId2">
            <a:lum contrast="10000"/>
          </a:blip>
          <a:srcRect t="6796" r="85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5929354"/>
          </a:xfrm>
          <a:prstGeom prst="rect">
            <a:avLst/>
          </a:prstGeom>
          <a:solidFill>
            <a:schemeClr val="tx2">
              <a:lumMod val="1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5929354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080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0"/>
            <a:ext cx="723936" cy="6858000"/>
          </a:xfrm>
          <a:prstGeom prst="rect">
            <a:avLst/>
          </a:prstGeom>
          <a:solidFill>
            <a:srgbClr val="0055F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43900" y="0"/>
            <a:ext cx="723936" cy="6858000"/>
          </a:xfrm>
          <a:prstGeom prst="rect">
            <a:avLst/>
          </a:prstGeom>
          <a:solidFill>
            <a:srgbClr val="0055F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chemeClr val="bg1">
              <a:lumMod val="75000"/>
              <a:lumOff val="2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rgbClr val="0055F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357422" y="5786454"/>
            <a:ext cx="557075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Todas las mujeres son inteligentes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980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3429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429000"/>
            <a:ext cx="1428728" cy="3429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15272" y="0"/>
            <a:ext cx="1428728" cy="3429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15272" y="3429000"/>
            <a:ext cx="1428728" cy="3429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0"/>
            <a:ext cx="6357982" cy="6858000"/>
          </a:xfrm>
          <a:prstGeom prst="rect">
            <a:avLst/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0"/>
            <a:ext cx="6357982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7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13"/>
            <a:ext cx="9144000" cy="561677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889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8001056" cy="6858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0"/>
            <a:ext cx="8001056" cy="6858000"/>
          </a:xfrm>
          <a:prstGeom prst="rect">
            <a:avLst/>
          </a:prstGeom>
          <a:solidFill>
            <a:srgbClr val="FF0000">
              <a:alpha val="5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84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962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14414" y="5715016"/>
            <a:ext cx="57246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hombres son inteligentes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96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4712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099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643602"/>
          </a:xfr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643602"/>
          </a:xfrm>
          <a:prstGeom prst="rect">
            <a:avLst/>
          </a:prstGeom>
          <a:solidFill>
            <a:schemeClr val="accent5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643554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oretrato-a25580841.jpg"/>
          <p:cNvPicPr>
            <a:picLocks noChangeAspect="1"/>
          </p:cNvPicPr>
          <p:nvPr/>
        </p:nvPicPr>
        <p:blipFill>
          <a:blip r:embed="rId2"/>
          <a:srcRect b="228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214290"/>
            <a:ext cx="740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latin typeface="Balthazar" pitchFamily="2" charset="0"/>
              </a:rPr>
              <a:t>Pac-Jaz</a:t>
            </a:r>
            <a:endParaRPr lang="es-ES" sz="1600" dirty="0">
              <a:latin typeface="Balthazar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071538" y="5143512"/>
            <a:ext cx="420499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lo importante es  en 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que grado lo son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44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44625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7429552" cy="6858000"/>
          </a:xfrm>
          <a:prstGeom prst="rect">
            <a:avLst/>
          </a:prstGeom>
          <a:solidFill>
            <a:schemeClr val="accent6">
              <a:lumMod val="5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ck El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90" y="0"/>
            <a:ext cx="79334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0"/>
            <a:ext cx="8001056" cy="6858000"/>
          </a:xfrm>
          <a:prstGeom prst="rect">
            <a:avLst/>
          </a:prstGeom>
          <a:solidFill>
            <a:schemeClr val="accent3">
              <a:lumMod val="75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0"/>
            <a:ext cx="8001056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6362.jpg"/>
          <p:cNvPicPr>
            <a:picLocks noChangeAspect="1"/>
          </p:cNvPicPr>
          <p:nvPr/>
        </p:nvPicPr>
        <p:blipFill>
          <a:blip r:embed="rId2"/>
          <a:srcRect r="11340" b="1028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s, actores y artistas - Aaron-Eckh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58" y="0"/>
            <a:ext cx="902368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500042"/>
            <a:ext cx="32146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hombre debería olvidarse del machismo</a:t>
            </a:r>
          </a:p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55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5572140"/>
            <a:ext cx="82541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mujer debería de dejar de aumentar el feminismo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s, actores y artistas - Adrian-Gren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5867440"/>
          </a:xfrm>
          <a:prstGeom prst="rect">
            <a:avLst/>
          </a:prstGeom>
          <a:solidFill>
            <a:schemeClr val="bg2">
              <a:lumMod val="60000"/>
              <a:lumOff val="4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68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92961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7929618" cy="6858000"/>
          </a:xfrm>
          <a:prstGeom prst="rect">
            <a:avLst/>
          </a:prstGeom>
          <a:solidFill>
            <a:schemeClr val="tx2">
              <a:lumMod val="5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an-joseph-somerhalder.jpg"/>
          <p:cNvPicPr>
            <a:picLocks noChangeAspect="1"/>
          </p:cNvPicPr>
          <p:nvPr/>
        </p:nvPicPr>
        <p:blipFill>
          <a:blip r:embed="rId2"/>
          <a:srcRect t="76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9" y="4857760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¿Te imaginas un mundo sin mujeres? </a:t>
            </a:r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30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lt23j3ritq1qhhm1zo1_1280 - copia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857892"/>
          </a:xfr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857916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857916"/>
          </a:xfrm>
          <a:prstGeom prst="rect">
            <a:avLst/>
          </a:prstGeom>
          <a:solidFill>
            <a:srgbClr val="FF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5643578"/>
            <a:ext cx="5880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Imagínatelo por un momento y verás</a:t>
            </a:r>
            <a:endParaRPr lang="es-ES" sz="2800" dirty="0"/>
          </a:p>
        </p:txBody>
      </p:sp>
    </p:spTree>
  </p:cSld>
  <p:clrMapOvr>
    <a:masterClrMapping/>
  </p:clrMapOvr>
  <p:transition advTm="17000">
    <p:sndAc>
      <p:stSnd>
        <p:snd r:embed="rId2" name="dalida - gigi el amoro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mosa_mujer_tatuada-1024x768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781"/>
            <a:ext cx="9144000" cy="57864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bg2">
              <a:lumMod val="60000"/>
              <a:lumOff val="4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9144000" cy="5857916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0055F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0055FE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735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642918"/>
            <a:ext cx="3857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¿Te imaginas un mundo sin hombres?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sse_metcalfe-1024x768-393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934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4160"/>
            <a:ext cx="9144000" cy="600968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5072074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</a:t>
            </a:r>
            <a:endParaRPr lang="es-ES" sz="28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500034" y="5143512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Imagínatelo por un momento y verás</a:t>
            </a:r>
            <a:endParaRPr lang="es-ES" sz="2800" dirty="0" smtClean="0"/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well-Zagorski-Mariano-Vivanco-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213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60468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"Esperamos que lo hayas disfrutado, 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pero...No olvides...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n1m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_360z_net-039-615x388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44711"/>
            <a:ext cx="9144000" cy="5768578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86478"/>
          </a:xfrm>
          <a:prstGeom prst="rect">
            <a:avLst/>
          </a:prstGeom>
          <a:solidFill>
            <a:schemeClr val="bg2">
              <a:lumMod val="60000"/>
              <a:lumOff val="4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chemeClr val="bg2">
              <a:lumMod val="60000"/>
              <a:lumOff val="4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143512"/>
            <a:ext cx="62456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.....Que la belleza es solo física y como 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todo lo físico se marchita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255b2255d252822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4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5286412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785794"/>
            <a:ext cx="9144000" cy="5286412"/>
          </a:xfrm>
          <a:prstGeom prst="rect">
            <a:avLst/>
          </a:prstGeom>
          <a:solidFill>
            <a:srgbClr val="99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714356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56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99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C0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_welling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1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143504" y="357166"/>
            <a:ext cx="36695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recuerda que alegró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la vista a muchos</a:t>
            </a: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432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t25pxk5vh1qhhm1zo1_1280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63819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chemeClr val="accent5">
              <a:lumMod val="50000"/>
              <a:alpha val="54902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1017121524146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5FE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cky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ERMOSA MUJ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000164" y="7929545"/>
            <a:ext cx="71438" cy="5235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236144_1256308962_1240510978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857224" y="357166"/>
            <a:ext cx="727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el fondo de ti seguirás viéndote bella-o......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o al menos así debe de ser.</a:t>
            </a:r>
          </a:p>
          <a:p>
            <a:endParaRPr lang="es-ES" sz="2800" dirty="0" smtClean="0"/>
          </a:p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-a254869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0624"/>
            <a:ext cx="9144000" cy="60167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rgbClr val="FF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FF00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 flipH="1">
            <a:off x="428596" y="428604"/>
            <a:ext cx="8286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Harrington" pitchFamily="82" charset="0"/>
              </a:rPr>
              <a:t>Ya que estamos "condenados" a entendernos ¿porqué </a:t>
            </a:r>
            <a:r>
              <a:rPr lang="es-ES" sz="2800" smtClean="0">
                <a:latin typeface="Harrington" pitchFamily="82" charset="0"/>
              </a:rPr>
              <a:t>no hacerlo </a:t>
            </a:r>
            <a:r>
              <a:rPr lang="es-ES" sz="2800" dirty="0" smtClean="0">
                <a:latin typeface="Harrington" pitchFamily="82" charset="0"/>
              </a:rPr>
              <a:t>con armonía?</a:t>
            </a:r>
            <a:endParaRPr lang="es-ES" sz="2800" dirty="0"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ack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7" cy="6858000"/>
          </a:xfrm>
          <a:prstGeom prst="rect">
            <a:avLst/>
          </a:prstGeom>
        </p:spPr>
      </p:pic>
      <p:pic>
        <p:nvPicPr>
          <p:cNvPr id="5" name="4 Imagen" descr="aprilia_23994_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572140"/>
            <a:ext cx="19639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Texto -</a:t>
            </a:r>
            <a:r>
              <a:rPr lang="es-ES" sz="2000" b="1" dirty="0" err="1" smtClean="0">
                <a:solidFill>
                  <a:schemeClr val="bg1"/>
                </a:solidFill>
                <a:latin typeface="Harrington" pitchFamily="82" charset="0"/>
              </a:rPr>
              <a:t>Pacolmo</a:t>
            </a:r>
            <a:endParaRPr lang="es-ES" sz="20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20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latin typeface="Harrington" pitchFamily="82" charset="0"/>
              </a:rPr>
              <a:t>Diseño-Jazmín</a:t>
            </a:r>
            <a:endParaRPr lang="es-ES" sz="20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8687e5f3a5d5e2dba1d3f957ba72c4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0"/>
            <a:ext cx="8340132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56842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56842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V="1">
            <a:off x="-25574836" y="-19073970"/>
            <a:ext cx="857288" cy="11430757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23860324" y="-8786898"/>
            <a:ext cx="142876" cy="650875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Rectangle 23"/>
          <p:cNvSpPr>
            <a:spLocks noChangeArrowheads="1"/>
          </p:cNvSpPr>
          <p:nvPr/>
        </p:nvSpPr>
        <p:spPr bwMode="auto">
          <a:xfrm>
            <a:off x="2879726" y="2916238"/>
            <a:ext cx="4144890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las-y-ell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ellas-y-ellos-milespowerpoints.com</Template>
  <TotalTime>0</TotalTime>
  <Words>234</Words>
  <Application>Microsoft Office PowerPoint</Application>
  <PresentationFormat>Presentación en pantalla (4:3)</PresentationFormat>
  <Paragraphs>60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ellas-y-ellos-milespowerpoints.com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2012-05-20T16:30:53Z</dcterms:created>
  <dcterms:modified xsi:type="dcterms:W3CDTF">2012-05-20T16:34:03Z</dcterms:modified>
</cp:coreProperties>
</file>