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84" r:id="rId3"/>
    <p:sldMasterId id="2147483708" r:id="rId4"/>
    <p:sldMasterId id="2147483720" r:id="rId5"/>
  </p:sldMasterIdLst>
  <p:notesMasterIdLst>
    <p:notesMasterId r:id="rId51"/>
  </p:notesMasterIdLst>
  <p:sldIdLst>
    <p:sldId id="410" r:id="rId6"/>
    <p:sldId id="481" r:id="rId7"/>
    <p:sldId id="592" r:id="rId8"/>
    <p:sldId id="595" r:id="rId9"/>
    <p:sldId id="616" r:id="rId10"/>
    <p:sldId id="618" r:id="rId11"/>
    <p:sldId id="591" r:id="rId12"/>
    <p:sldId id="590" r:id="rId13"/>
    <p:sldId id="593" r:id="rId14"/>
    <p:sldId id="613" r:id="rId15"/>
    <p:sldId id="594" r:id="rId16"/>
    <p:sldId id="589" r:id="rId17"/>
    <p:sldId id="598" r:id="rId18"/>
    <p:sldId id="600" r:id="rId19"/>
    <p:sldId id="603" r:id="rId20"/>
    <p:sldId id="597" r:id="rId21"/>
    <p:sldId id="601" r:id="rId22"/>
    <p:sldId id="602" r:id="rId23"/>
    <p:sldId id="612" r:id="rId24"/>
    <p:sldId id="617" r:id="rId25"/>
    <p:sldId id="614" r:id="rId26"/>
    <p:sldId id="619" r:id="rId27"/>
    <p:sldId id="635" r:id="rId28"/>
    <p:sldId id="623" r:id="rId29"/>
    <p:sldId id="624" r:id="rId30"/>
    <p:sldId id="625" r:id="rId31"/>
    <p:sldId id="628" r:id="rId32"/>
    <p:sldId id="626" r:id="rId33"/>
    <p:sldId id="627" r:id="rId34"/>
    <p:sldId id="620" r:id="rId35"/>
    <p:sldId id="615" r:id="rId36"/>
    <p:sldId id="599" r:id="rId37"/>
    <p:sldId id="604" r:id="rId38"/>
    <p:sldId id="630" r:id="rId39"/>
    <p:sldId id="606" r:id="rId40"/>
    <p:sldId id="636" r:id="rId41"/>
    <p:sldId id="610" r:id="rId42"/>
    <p:sldId id="611" r:id="rId43"/>
    <p:sldId id="621" r:id="rId44"/>
    <p:sldId id="637" r:id="rId45"/>
    <p:sldId id="629" r:id="rId46"/>
    <p:sldId id="605" r:id="rId47"/>
    <p:sldId id="631" r:id="rId48"/>
    <p:sldId id="550" r:id="rId49"/>
    <p:sldId id="638" r:id="rId50"/>
  </p:sldIdLst>
  <p:sldSz cx="10801350" cy="6516688"/>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Vg3MCW5YW4OMFb/xHDm9Bg==" hashData="+N0seYOlTRPvAvSClQ8mdTBoVq4="/>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3300"/>
    <a:srgbClr val="996600"/>
    <a:srgbClr val="FF00FF"/>
    <a:srgbClr val="0000FF"/>
    <a:srgbClr val="00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308" y="-660"/>
      </p:cViewPr>
      <p:guideLst>
        <p:guide orient="horz" pos="2053"/>
        <p:guide pos="3402"/>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tableStyles" Target="tableStyle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viewProps" Target="viewProps.xml"/><Relationship Id="rId5" Type="http://schemas.openxmlformats.org/officeDocument/2006/relationships/slideMaster" Target="slideMasters/slideMaster5.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06/02/2020</a:t>
            </a:fld>
            <a:endParaRPr lang="es-ES"/>
          </a:p>
        </p:txBody>
      </p:sp>
      <p:sp>
        <p:nvSpPr>
          <p:cNvPr id="4" name="3 Marcador de imagen de diapositiva"/>
          <p:cNvSpPr>
            <a:spLocks noGrp="1" noRot="1" noChangeAspect="1"/>
          </p:cNvSpPr>
          <p:nvPr>
            <p:ph type="sldImg" idx="2"/>
          </p:nvPr>
        </p:nvSpPr>
        <p:spPr>
          <a:xfrm>
            <a:off x="587375" y="685800"/>
            <a:ext cx="56832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486516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2"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6" y="3692790"/>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06/02/2020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06/02/2020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80"/>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4"/>
            <a:ext cx="9181148"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B91F669-8C91-4B83-A28A-AF421F9F89CE}" type="datetimeFigureOut">
              <a:rPr lang="es-ES" smtClean="0"/>
              <a:pPr/>
              <a:t>06/02/2020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72" y="1520565"/>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9" y="1520565"/>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B91F669-8C91-4B83-A28A-AF421F9F89CE}" type="datetimeFigureOut">
              <a:rPr lang="es-ES" smtClean="0"/>
              <a:pPr/>
              <a:t>06/02/2020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41"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41"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B91F669-8C91-4B83-A28A-AF421F9F89CE}" type="datetimeFigureOut">
              <a:rPr lang="es-ES" smtClean="0"/>
              <a:pPr/>
              <a:t>06/02/2020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B91F669-8C91-4B83-A28A-AF421F9F89CE}" type="datetimeFigureOut">
              <a:rPr lang="es-ES" smtClean="0"/>
              <a:pPr/>
              <a:t>06/02/2020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B91F669-8C91-4B83-A28A-AF421F9F89CE}" type="datetimeFigureOut">
              <a:rPr lang="es-ES" smtClean="0"/>
              <a:pPr/>
              <a:t>06/02/2020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2" y="259461"/>
            <a:ext cx="3553569"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30" y="259465"/>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72" y="1363682"/>
            <a:ext cx="3553569"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06/02/2020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B91F669-8C91-4B83-A28A-AF421F9F89CE}" type="datetimeFigureOut">
              <a:rPr lang="es-ES" smtClean="0"/>
              <a:pPr/>
              <a:t>06/02/2020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06/02/2020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7" y="260974"/>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71" y="260974"/>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B91F669-8C91-4B83-A28A-AF421F9F89CE}" type="datetimeFigureOut">
              <a:rPr lang="es-ES" smtClean="0"/>
              <a:pPr/>
              <a:t>06/02/2020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AC42E35-15C1-42A3-8D05-C29657880B2D}" type="slidenum">
              <a:rPr lang="es-ES" smtClean="0"/>
              <a:pPr/>
              <a:t>‹Nº›</a:t>
            </a:fld>
            <a:endParaRPr lang="es-ES"/>
          </a:p>
        </p:txBody>
      </p:sp>
    </p:spTree>
  </p:cSld>
  <p:clrMapOvr>
    <a:masterClrMapping/>
  </p:clrMapOvr>
  <p:transition spd="med"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400"/>
            <a:ext cx="9181148" cy="1396864"/>
          </a:xfrm>
        </p:spPr>
        <p:txBody>
          <a:bodyPr/>
          <a:lstStyle/>
          <a:p>
            <a:r>
              <a:rPr lang="es-ES"/>
              <a:t>Haga clic para modificar el estilo de título del patrón</a:t>
            </a:r>
          </a:p>
        </p:txBody>
      </p:sp>
      <p:sp>
        <p:nvSpPr>
          <p:cNvPr id="3" name="2 Subtítulo"/>
          <p:cNvSpPr>
            <a:spLocks noGrp="1"/>
          </p:cNvSpPr>
          <p:nvPr>
            <p:ph type="subTitle" idx="1"/>
          </p:nvPr>
        </p:nvSpPr>
        <p:spPr>
          <a:xfrm>
            <a:off x="1620206"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5CF5DB14-C06C-4678-99EB-3FE78E1511E6}"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243899564"/>
      </p:ext>
    </p:extLst>
  </p:cSld>
  <p:clrMapOvr>
    <a:masterClrMapping/>
  </p:clrMapOvr>
  <p:transition spd="slow" advTm="5000">
    <p:plus/>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F9F3C168-4BF7-4F8D-ADF1-FFC76DEC3C54}"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897229890"/>
      </p:ext>
    </p:extLst>
  </p:cSld>
  <p:clrMapOvr>
    <a:masterClrMapping/>
  </p:clrMapOvr>
  <p:transition spd="slow" advTm="5000">
    <p:plus/>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79"/>
            <a:ext cx="9181148" cy="1294287"/>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853232" y="2762054"/>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68E6A2FE-F386-4647-A01F-462029F7DE7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092816362"/>
      </p:ext>
    </p:extLst>
  </p:cSld>
  <p:clrMapOvr>
    <a:masterClrMapping/>
  </p:clrMapOvr>
  <p:transition spd="slow" advTm="5000">
    <p:plus/>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540068" y="1520564"/>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490686" y="1520564"/>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E5773327-51EF-40FA-9B3D-5B1FA5D3C976}"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816676229"/>
      </p:ext>
    </p:extLst>
  </p:cSld>
  <p:clrMapOvr>
    <a:masterClrMapping/>
  </p:clrMapOvr>
  <p:transition spd="slow" advTm="5000">
    <p:plus/>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486940"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486940"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8"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9" name="Rectangle 6">
            <a:extLst>
              <a:ext uri="{FF2B5EF4-FFF2-40B4-BE49-F238E27FC236}"/>
            </a:extLst>
          </p:cNvPr>
          <p:cNvSpPr>
            <a:spLocks noGrp="1" noChangeArrowheads="1"/>
          </p:cNvSpPr>
          <p:nvPr>
            <p:ph type="sldNum" sz="quarter" idx="12"/>
          </p:nvPr>
        </p:nvSpPr>
        <p:spPr>
          <a:ln/>
        </p:spPr>
        <p:txBody>
          <a:bodyPr/>
          <a:lstStyle>
            <a:lvl1pPr>
              <a:defRPr/>
            </a:lvl1pPr>
          </a:lstStyle>
          <a:p>
            <a:fld id="{9B2513CF-BDCF-4F60-8E19-C719D56EA152}"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494552054"/>
      </p:ext>
    </p:extLst>
  </p:cSld>
  <p:clrMapOvr>
    <a:masterClrMapping/>
  </p:clrMapOvr>
  <p:transition spd="slow" advTm="5000">
    <p:plus/>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4"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5" name="Rectangle 6">
            <a:extLst>
              <a:ext uri="{FF2B5EF4-FFF2-40B4-BE49-F238E27FC236}"/>
            </a:extLst>
          </p:cNvPr>
          <p:cNvSpPr>
            <a:spLocks noGrp="1" noChangeArrowheads="1"/>
          </p:cNvSpPr>
          <p:nvPr>
            <p:ph type="sldNum" sz="quarter" idx="12"/>
          </p:nvPr>
        </p:nvSpPr>
        <p:spPr>
          <a:ln/>
        </p:spPr>
        <p:txBody>
          <a:bodyPr/>
          <a:lstStyle>
            <a:lvl1pPr>
              <a:defRPr/>
            </a:lvl1pPr>
          </a:lstStyle>
          <a:p>
            <a:fld id="{2FC2EE43-399A-432C-BA9E-EF79061FBD93}"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428425530"/>
      </p:ext>
    </p:extLst>
  </p:cSld>
  <p:clrMapOvr>
    <a:masterClrMapping/>
  </p:clrMapOvr>
  <p:transition spd="slow" advTm="5000">
    <p:plus/>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3"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4" name="Rectangle 6">
            <a:extLst>
              <a:ext uri="{FF2B5EF4-FFF2-40B4-BE49-F238E27FC236}"/>
            </a:extLst>
          </p:cNvPr>
          <p:cNvSpPr>
            <a:spLocks noGrp="1" noChangeArrowheads="1"/>
          </p:cNvSpPr>
          <p:nvPr>
            <p:ph type="sldNum" sz="quarter" idx="12"/>
          </p:nvPr>
        </p:nvSpPr>
        <p:spPr>
          <a:ln/>
        </p:spPr>
        <p:txBody>
          <a:bodyPr/>
          <a:lstStyle>
            <a:lvl1pPr>
              <a:defRPr/>
            </a:lvl1pPr>
          </a:lstStyle>
          <a:p>
            <a:fld id="{E0780EF5-B3DF-4650-901D-574D6B4B8001}"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772693199"/>
      </p:ext>
    </p:extLst>
  </p:cSld>
  <p:clrMapOvr>
    <a:masterClrMapping/>
  </p:clrMapOvr>
  <p:transition spd="slow" advTm="5000">
    <p:plus/>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4223030" y="259464"/>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540069" y="1363681"/>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62B83414-E86A-401D-A60A-C032A3ADBEB8}"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4187127178"/>
      </p:ext>
    </p:extLst>
  </p:cSld>
  <p:clrMapOvr>
    <a:masterClrMapping/>
  </p:clrMapOvr>
  <p:transition spd="slow" advTm="5000">
    <p:plus/>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505B4942-4A12-47D8-BBCA-23EA1FF972C1}"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365415167"/>
      </p:ext>
    </p:extLst>
  </p:cSld>
  <p:clrMapOvr>
    <a:masterClrMapping/>
  </p:clrMapOvr>
  <p:transition spd="slow" advTm="5000">
    <p:plus/>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6200B95C-31B6-45EA-97D0-4C69D21FC32B}"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644096137"/>
      </p:ext>
    </p:extLst>
  </p:cSld>
  <p:clrMapOvr>
    <a:masterClrMapping/>
  </p:clrMapOvr>
  <p:transition spd="slow" advTm="5000">
    <p:plus/>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AE3ADB11-BBB7-4658-A24A-DBE79DC9E86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719300569"/>
      </p:ext>
    </p:extLst>
  </p:cSld>
  <p:clrMapOvr>
    <a:masterClrMapping/>
  </p:clrMapOvr>
  <p:transition spd="slow" advTm="5000">
    <p:plus/>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400"/>
            <a:ext cx="9181148" cy="139686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6" y="3692790"/>
            <a:ext cx="7560945" cy="1665376"/>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D87BD92D-CEDF-4FC8-8B73-694E41006B4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771328239"/>
      </p:ext>
    </p:extLst>
  </p:cSld>
  <p:clrMapOvr>
    <a:masterClrMapping/>
  </p:clrMapOvr>
  <p:transition spd="slow" advTm="5000">
    <p:plus/>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36099E44-3420-4C6B-BB6E-4F33B98207C2}"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774726053"/>
      </p:ext>
    </p:extLst>
  </p:cSld>
  <p:clrMapOvr>
    <a:masterClrMapping/>
  </p:clrMapOvr>
  <p:transition spd="slow" advTm="5000">
    <p:plus/>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2" y="4187580"/>
            <a:ext cx="9181148" cy="1294287"/>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2" y="2762055"/>
            <a:ext cx="9181148" cy="142552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EB8F42A8-A241-4001-9926-B46DFB400B8D}"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402784151"/>
      </p:ext>
    </p:extLst>
  </p:cSld>
  <p:clrMapOvr>
    <a:masterClrMapping/>
  </p:clrMapOvr>
  <p:transition spd="slow" advTm="5000">
    <p:plus/>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8" y="1520565"/>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6" y="1520565"/>
            <a:ext cx="4770596"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68CA0E95-649D-4580-A9D7-00A805DD772A}"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891889464"/>
      </p:ext>
    </p:extLst>
  </p:cSld>
  <p:clrMapOvr>
    <a:masterClrMapping/>
  </p:clrMapOvr>
  <p:transition spd="slow" advTm="5000">
    <p:plus/>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68" y="1458713"/>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68"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41" y="1458713"/>
            <a:ext cx="4774347"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41" y="2066637"/>
            <a:ext cx="4774347"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8"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9" name="Rectangle 6">
            <a:extLst>
              <a:ext uri="{FF2B5EF4-FFF2-40B4-BE49-F238E27FC236}"/>
            </a:extLst>
          </p:cNvPr>
          <p:cNvSpPr>
            <a:spLocks noGrp="1" noChangeArrowheads="1"/>
          </p:cNvSpPr>
          <p:nvPr>
            <p:ph type="sldNum" sz="quarter" idx="12"/>
          </p:nvPr>
        </p:nvSpPr>
        <p:spPr>
          <a:ln/>
        </p:spPr>
        <p:txBody>
          <a:bodyPr/>
          <a:lstStyle>
            <a:lvl1pPr>
              <a:defRPr/>
            </a:lvl1pPr>
          </a:lstStyle>
          <a:p>
            <a:fld id="{85731E7C-C388-4F42-A698-04F2BFCD8642}"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579225580"/>
      </p:ext>
    </p:extLst>
  </p:cSld>
  <p:clrMapOvr>
    <a:masterClrMapping/>
  </p:clrMapOvr>
  <p:transition spd="slow" advTm="5000">
    <p:plus/>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4"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5" name="Rectangle 6">
            <a:extLst>
              <a:ext uri="{FF2B5EF4-FFF2-40B4-BE49-F238E27FC236}"/>
            </a:extLst>
          </p:cNvPr>
          <p:cNvSpPr>
            <a:spLocks noGrp="1" noChangeArrowheads="1"/>
          </p:cNvSpPr>
          <p:nvPr>
            <p:ph type="sldNum" sz="quarter" idx="12"/>
          </p:nvPr>
        </p:nvSpPr>
        <p:spPr>
          <a:ln/>
        </p:spPr>
        <p:txBody>
          <a:bodyPr/>
          <a:lstStyle>
            <a:lvl1pPr>
              <a:defRPr/>
            </a:lvl1pPr>
          </a:lstStyle>
          <a:p>
            <a:fld id="{E84C72E0-4C8D-42A7-82B9-65B4617CFE7C}"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504873478"/>
      </p:ext>
    </p:extLst>
  </p:cSld>
  <p:clrMapOvr>
    <a:masterClrMapping/>
  </p:clrMapOvr>
  <p:transition spd="slow" advTm="5000">
    <p:plus/>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3"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4" name="Rectangle 6">
            <a:extLst>
              <a:ext uri="{FF2B5EF4-FFF2-40B4-BE49-F238E27FC236}"/>
            </a:extLst>
          </p:cNvPr>
          <p:cNvSpPr>
            <a:spLocks noGrp="1" noChangeArrowheads="1"/>
          </p:cNvSpPr>
          <p:nvPr>
            <p:ph type="sldNum" sz="quarter" idx="12"/>
          </p:nvPr>
        </p:nvSpPr>
        <p:spPr>
          <a:ln/>
        </p:spPr>
        <p:txBody>
          <a:bodyPr/>
          <a:lstStyle>
            <a:lvl1pPr>
              <a:defRPr/>
            </a:lvl1pPr>
          </a:lstStyle>
          <a:p>
            <a:fld id="{8107AF0A-D812-4411-917E-2C48E2D893BE}"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541977910"/>
      </p:ext>
    </p:extLst>
  </p:cSld>
  <p:clrMapOvr>
    <a:masterClrMapping/>
  </p:clrMapOvr>
  <p:transition spd="slow" advTm="5000">
    <p:plus/>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69" y="259461"/>
            <a:ext cx="3553570"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30" y="259465"/>
            <a:ext cx="6038255"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69" y="1363682"/>
            <a:ext cx="3553570" cy="445759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249C6FA2-EFDC-4FAD-BC44-918DD9BB1DE7}"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3637003445"/>
      </p:ext>
    </p:extLst>
  </p:cSld>
  <p:clrMapOvr>
    <a:masterClrMapping/>
  </p:clrMapOvr>
  <p:transition spd="slow" advTm="5000">
    <p:plus/>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2"/>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78"/>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2117140" y="5100214"/>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6"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7" name="Rectangle 6">
            <a:extLst>
              <a:ext uri="{FF2B5EF4-FFF2-40B4-BE49-F238E27FC236}"/>
            </a:extLst>
          </p:cNvPr>
          <p:cNvSpPr>
            <a:spLocks noGrp="1" noChangeArrowheads="1"/>
          </p:cNvSpPr>
          <p:nvPr>
            <p:ph type="sldNum" sz="quarter" idx="12"/>
          </p:nvPr>
        </p:nvSpPr>
        <p:spPr>
          <a:ln/>
        </p:spPr>
        <p:txBody>
          <a:bodyPr/>
          <a:lstStyle>
            <a:lvl1pPr>
              <a:defRPr/>
            </a:lvl1pPr>
          </a:lstStyle>
          <a:p>
            <a:fld id="{718D88DC-390A-430B-B634-BFFC42A44F58}"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297649390"/>
      </p:ext>
    </p:extLst>
  </p:cSld>
  <p:clrMapOvr>
    <a:masterClrMapping/>
  </p:clrMapOvr>
  <p:transition spd="slow" advTm="5000">
    <p:plus/>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67240C3B-B508-4B67-AF6B-E42A0032654D}"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741128642"/>
      </p:ext>
    </p:extLst>
  </p:cSld>
  <p:clrMapOvr>
    <a:masterClrMapping/>
  </p:clrMapOvr>
  <p:transition spd="slow" advTm="5000">
    <p:plus/>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79" y="260970"/>
            <a:ext cx="2430304" cy="556030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7" y="260970"/>
            <a:ext cx="7110889" cy="556030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a:extLst>
              <a:ext uri="{FF2B5EF4-FFF2-40B4-BE49-F238E27FC236}"/>
            </a:extLst>
          </p:cNvPr>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
        <p:nvSpPr>
          <p:cNvPr id="5" name="Rectangle 5">
            <a:extLst>
              <a:ext uri="{FF2B5EF4-FFF2-40B4-BE49-F238E27FC236}"/>
            </a:extLst>
          </p:cNvPr>
          <p:cNvSpPr>
            <a:spLocks noGrp="1" noChangeArrowheads="1"/>
          </p:cNvSpPr>
          <p:nvPr>
            <p:ph type="ftr" sz="quarter" idx="11"/>
          </p:nvPr>
        </p:nvSpPr>
        <p:spPr>
          <a:ln/>
        </p:spPr>
        <p:txBody>
          <a:bodyPr/>
          <a:lstStyle>
            <a:lvl1pPr>
              <a:defRPr/>
            </a:lvl1pPr>
          </a:lstStyle>
          <a:p>
            <a:pPr>
              <a:defRPr/>
            </a:pPr>
            <a:endParaRPr lang="es-ES">
              <a:solidFill>
                <a:srgbClr val="000000"/>
              </a:solidFill>
            </a:endParaRPr>
          </a:p>
        </p:txBody>
      </p:sp>
      <p:sp>
        <p:nvSpPr>
          <p:cNvPr id="6" name="Rectangle 6">
            <a:extLst>
              <a:ext uri="{FF2B5EF4-FFF2-40B4-BE49-F238E27FC236}"/>
            </a:extLst>
          </p:cNvPr>
          <p:cNvSpPr>
            <a:spLocks noGrp="1" noChangeArrowheads="1"/>
          </p:cNvSpPr>
          <p:nvPr>
            <p:ph type="sldNum" sz="quarter" idx="12"/>
          </p:nvPr>
        </p:nvSpPr>
        <p:spPr>
          <a:ln/>
        </p:spPr>
        <p:txBody>
          <a:bodyPr/>
          <a:lstStyle>
            <a:lvl1pPr>
              <a:defRPr/>
            </a:lvl1pPr>
          </a:lstStyle>
          <a:p>
            <a:fld id="{CA8F649A-2AA1-4C59-BA55-1595EE04E22B}" type="slidenum">
              <a:rPr lang="es-ES" altLang="es-ES">
                <a:solidFill>
                  <a:srgbClr val="000000"/>
                </a:solidFill>
              </a:rPr>
              <a:pPr/>
              <a:t>‹Nº›</a:t>
            </a:fld>
            <a:endParaRPr lang="es-ES" altLang="es-ES">
              <a:solidFill>
                <a:srgbClr val="000000"/>
              </a:solidFill>
            </a:endParaRPr>
          </a:p>
        </p:txBody>
      </p:sp>
    </p:spTree>
    <p:extLst>
      <p:ext uri="{BB962C8B-B14F-4D97-AF65-F5344CB8AC3E}">
        <p14:creationId xmlns:p14="http://schemas.microsoft.com/office/powerpoint/2010/main" val="1226624305"/>
      </p:ext>
    </p:extLst>
  </p:cSld>
  <p:clrMapOvr>
    <a:masterClrMapping/>
  </p:clrMapOvr>
  <p:transition spd="slow" advTm="5000">
    <p:plus/>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5" y="2024398"/>
            <a:ext cx="9181149" cy="139686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6" y="3692794"/>
            <a:ext cx="7560945" cy="166537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06/02/2020</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45297997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06/02/2020</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04951445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53236" y="4187579"/>
            <a:ext cx="9181149" cy="129428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53236" y="2762054"/>
            <a:ext cx="9181149" cy="1425525"/>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06/02/2020</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332818939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0069" y="1520568"/>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490688" y="1520568"/>
            <a:ext cx="4770597" cy="43007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06/02/2020</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83957665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72" y="1458715"/>
            <a:ext cx="4772472"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0072" y="2066637"/>
            <a:ext cx="4772472"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486943" y="1458715"/>
            <a:ext cx="4774346" cy="6079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486943" y="2066637"/>
            <a:ext cx="4774346" cy="3754639"/>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06/02/2020</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06049741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06/02/2020</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68464970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06/02/2020</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19928780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0074" y="259465"/>
            <a:ext cx="3553570" cy="1104217"/>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23033" y="259464"/>
            <a:ext cx="6038256" cy="55618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0074" y="1363682"/>
            <a:ext cx="3553570" cy="445759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06/02/2020</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41616562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17140" y="4561683"/>
            <a:ext cx="6480810" cy="53853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17140" y="582281"/>
            <a:ext cx="6480810" cy="391001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17140" y="5100217"/>
            <a:ext cx="6480810" cy="76480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06/02/2020</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07970819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06/02/2020</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422682452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830988" y="260971"/>
            <a:ext cx="2430305" cy="5560303"/>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0069" y="260971"/>
            <a:ext cx="7110888" cy="5560303"/>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solidFill>
                  <a:prstClr val="black">
                    <a:tint val="75000"/>
                  </a:prstClr>
                </a:solidFill>
              </a:rPr>
              <a:pPr/>
              <a:t>06/02/2020</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167612008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10101" y="2024399"/>
            <a:ext cx="9181148" cy="1396864"/>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20204" y="3692790"/>
            <a:ext cx="7560945" cy="1665376"/>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2066510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71" y="260970"/>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71" y="1520565"/>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71" y="6040009"/>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BB91F669-8C91-4B83-A28A-AF421F9F89CE}" type="datetimeFigureOut">
              <a:rPr lang="es-ES" smtClean="0"/>
              <a:pPr/>
              <a:t>06/02/2020</a:t>
            </a:fld>
            <a:endParaRPr lang="es-ES"/>
          </a:p>
        </p:txBody>
      </p:sp>
      <p:sp>
        <p:nvSpPr>
          <p:cNvPr id="5" name="4 Marcador de pie de página"/>
          <p:cNvSpPr>
            <a:spLocks noGrp="1"/>
          </p:cNvSpPr>
          <p:nvPr>
            <p:ph type="ftr" sz="quarter" idx="3"/>
          </p:nvPr>
        </p:nvSpPr>
        <p:spPr>
          <a:xfrm>
            <a:off x="3690462" y="6040009"/>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740971" y="6040009"/>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BAC42E35-15C1-42A3-8D05-C29657880B2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540071" y="260970"/>
            <a:ext cx="9721215" cy="108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ES" smtClean="0"/>
              <a:t>Haga clic para cambiar el estilo de título	</a:t>
            </a:r>
          </a:p>
        </p:txBody>
      </p:sp>
      <p:sp>
        <p:nvSpPr>
          <p:cNvPr id="4099" name="Rectangle 3"/>
          <p:cNvSpPr>
            <a:spLocks noGrp="1" noChangeArrowheads="1"/>
          </p:cNvSpPr>
          <p:nvPr>
            <p:ph type="body" idx="1"/>
          </p:nvPr>
        </p:nvSpPr>
        <p:spPr bwMode="auto">
          <a:xfrm>
            <a:off x="540071" y="1520564"/>
            <a:ext cx="9721215" cy="430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84996" name="Rectangle 4">
            <a:extLst>
              <a:ext uri="{FF2B5EF4-FFF2-40B4-BE49-F238E27FC236}"/>
            </a:extLst>
          </p:cNvPr>
          <p:cNvSpPr>
            <a:spLocks noGrp="1" noChangeArrowheads="1"/>
          </p:cNvSpPr>
          <p:nvPr>
            <p:ph type="dt" sz="half" idx="2"/>
          </p:nvPr>
        </p:nvSpPr>
        <p:spPr bwMode="auto">
          <a:xfrm>
            <a:off x="540071"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84997" name="Rectangle 5">
            <a:extLst>
              <a:ext uri="{FF2B5EF4-FFF2-40B4-BE49-F238E27FC236}"/>
            </a:extLst>
          </p:cNvPr>
          <p:cNvSpPr>
            <a:spLocks noGrp="1" noChangeArrowheads="1"/>
          </p:cNvSpPr>
          <p:nvPr>
            <p:ph type="ftr" sz="quarter" idx="3"/>
          </p:nvPr>
        </p:nvSpPr>
        <p:spPr bwMode="auto">
          <a:xfrm>
            <a:off x="3690461" y="5934410"/>
            <a:ext cx="3420428"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84998" name="Rectangle 6">
            <a:extLst>
              <a:ext uri="{FF2B5EF4-FFF2-40B4-BE49-F238E27FC236}"/>
            </a:extLst>
          </p:cNvPr>
          <p:cNvSpPr>
            <a:spLocks noGrp="1" noChangeArrowheads="1"/>
          </p:cNvSpPr>
          <p:nvPr>
            <p:ph type="sldNum" sz="quarter" idx="4"/>
          </p:nvPr>
        </p:nvSpPr>
        <p:spPr bwMode="auto">
          <a:xfrm>
            <a:off x="7740971"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pPr>
            <a:fld id="{B4E73D2B-2A45-4097-8011-B0866F2604C9}" type="slidenum">
              <a:rPr lang="es-ES" altLang="es-ES" smtClean="0">
                <a:solidFill>
                  <a:srgbClr val="000000"/>
                </a:solidFill>
              </a:rPr>
              <a:pPr fontAlgn="base">
                <a:spcBef>
                  <a:spcPct val="0"/>
                </a:spcBef>
                <a:spcAft>
                  <a:spcPct val="0"/>
                </a:spcAft>
              </a:pPr>
              <a:t>‹Nº›</a:t>
            </a:fld>
            <a:endParaRPr lang="es-ES" altLang="es-ES" smtClean="0">
              <a:solidFill>
                <a:srgbClr val="000000"/>
              </a:solidFill>
            </a:endParaRPr>
          </a:p>
        </p:txBody>
      </p:sp>
    </p:spTree>
    <p:extLst>
      <p:ext uri="{BB962C8B-B14F-4D97-AF65-F5344CB8AC3E}">
        <p14:creationId xmlns:p14="http://schemas.microsoft.com/office/powerpoint/2010/main" val="40197483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Tm="5000">
    <p:plus/>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40071" y="260970"/>
            <a:ext cx="9721215" cy="10861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s-ES" smtClean="0"/>
              <a:t>Haga clic para cambiar el estilo de título	</a:t>
            </a:r>
          </a:p>
        </p:txBody>
      </p:sp>
      <p:sp>
        <p:nvSpPr>
          <p:cNvPr id="1027" name="Rectangle 3"/>
          <p:cNvSpPr>
            <a:spLocks noGrp="1" noChangeArrowheads="1"/>
          </p:cNvSpPr>
          <p:nvPr>
            <p:ph type="body" idx="1"/>
          </p:nvPr>
        </p:nvSpPr>
        <p:spPr bwMode="auto">
          <a:xfrm>
            <a:off x="540071" y="1520565"/>
            <a:ext cx="9721215" cy="4300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1028" name="Rectangle 4">
            <a:extLst>
              <a:ext uri="{FF2B5EF4-FFF2-40B4-BE49-F238E27FC236}"/>
            </a:extLst>
          </p:cNvPr>
          <p:cNvSpPr>
            <a:spLocks noGrp="1" noChangeArrowheads="1"/>
          </p:cNvSpPr>
          <p:nvPr>
            <p:ph type="dt" sz="half" idx="2"/>
          </p:nvPr>
        </p:nvSpPr>
        <p:spPr bwMode="auto">
          <a:xfrm>
            <a:off x="540071"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1029" name="Rectangle 5">
            <a:extLst>
              <a:ext uri="{FF2B5EF4-FFF2-40B4-BE49-F238E27FC236}"/>
            </a:extLst>
          </p:cNvPr>
          <p:cNvSpPr>
            <a:spLocks noGrp="1" noChangeArrowheads="1"/>
          </p:cNvSpPr>
          <p:nvPr>
            <p:ph type="ftr" sz="quarter" idx="3"/>
          </p:nvPr>
        </p:nvSpPr>
        <p:spPr bwMode="auto">
          <a:xfrm>
            <a:off x="3690461" y="5934410"/>
            <a:ext cx="3420428"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Arial" charset="0"/>
              </a:defRPr>
            </a:lvl1pPr>
          </a:lstStyle>
          <a:p>
            <a:pPr fontAlgn="base">
              <a:spcBef>
                <a:spcPct val="0"/>
              </a:spcBef>
              <a:spcAft>
                <a:spcPct val="0"/>
              </a:spcAft>
              <a:defRPr/>
            </a:pPr>
            <a:endParaRPr lang="es-ES">
              <a:solidFill>
                <a:srgbClr val="000000"/>
              </a:solidFill>
            </a:endParaRPr>
          </a:p>
        </p:txBody>
      </p:sp>
      <p:sp>
        <p:nvSpPr>
          <p:cNvPr id="1030" name="Rectangle 6">
            <a:extLst>
              <a:ext uri="{FF2B5EF4-FFF2-40B4-BE49-F238E27FC236}"/>
            </a:extLst>
          </p:cNvPr>
          <p:cNvSpPr>
            <a:spLocks noGrp="1" noChangeArrowheads="1"/>
          </p:cNvSpPr>
          <p:nvPr>
            <p:ph type="sldNum" sz="quarter" idx="4"/>
          </p:nvPr>
        </p:nvSpPr>
        <p:spPr bwMode="auto">
          <a:xfrm>
            <a:off x="7740971"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pPr>
            <a:fld id="{A5D99AF0-0DFD-4823-B310-B51FCA2DC87B}" type="slidenum">
              <a:rPr lang="es-ES" altLang="es-ES" smtClean="0">
                <a:solidFill>
                  <a:srgbClr val="000000"/>
                </a:solidFill>
              </a:rPr>
              <a:pPr fontAlgn="base">
                <a:spcBef>
                  <a:spcPct val="0"/>
                </a:spcBef>
                <a:spcAft>
                  <a:spcPct val="0"/>
                </a:spcAft>
              </a:pPr>
              <a:t>‹Nº›</a:t>
            </a:fld>
            <a:endParaRPr lang="es-ES" altLang="es-ES" smtClean="0">
              <a:solidFill>
                <a:srgbClr val="000000"/>
              </a:solidFill>
            </a:endParaRPr>
          </a:p>
        </p:txBody>
      </p:sp>
    </p:spTree>
    <p:extLst>
      <p:ext uri="{BB962C8B-B14F-4D97-AF65-F5344CB8AC3E}">
        <p14:creationId xmlns:p14="http://schemas.microsoft.com/office/powerpoint/2010/main" val="334953949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spd="slow" advTm="5000">
    <p:plus/>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0071" y="260973"/>
            <a:ext cx="9721215" cy="1086115"/>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0071" y="1520568"/>
            <a:ext cx="9721215" cy="430071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0076" y="6040008"/>
            <a:ext cx="2520315" cy="346953"/>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solidFill>
                  <a:prstClr val="black">
                    <a:tint val="75000"/>
                  </a:prstClr>
                </a:solidFill>
              </a:rPr>
              <a:pPr/>
              <a:t>06/02/2020</a:t>
            </a:fld>
            <a:endParaRPr lang="es-ES">
              <a:solidFill>
                <a:prstClr val="black">
                  <a:tint val="75000"/>
                </a:prstClr>
              </a:solidFill>
            </a:endParaRPr>
          </a:p>
        </p:txBody>
      </p:sp>
      <p:sp>
        <p:nvSpPr>
          <p:cNvPr id="5" name="4 Marcador de pie de página"/>
          <p:cNvSpPr>
            <a:spLocks noGrp="1"/>
          </p:cNvSpPr>
          <p:nvPr>
            <p:ph type="ftr" sz="quarter" idx="3"/>
          </p:nvPr>
        </p:nvSpPr>
        <p:spPr>
          <a:xfrm>
            <a:off x="3690468" y="6040008"/>
            <a:ext cx="3420428" cy="34695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7740972" y="6040008"/>
            <a:ext cx="2520315" cy="346953"/>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solidFill>
                  <a:prstClr val="black">
                    <a:tint val="75000"/>
                  </a:prstClr>
                </a:solidFill>
              </a:rPr>
              <a:pPr/>
              <a:t>‹Nº›</a:t>
            </a:fld>
            <a:endParaRPr lang="es-ES">
              <a:solidFill>
                <a:prstClr val="black">
                  <a:tint val="75000"/>
                </a:prstClr>
              </a:solidFill>
            </a:endParaRPr>
          </a:p>
        </p:txBody>
      </p:sp>
    </p:spTree>
    <p:extLst>
      <p:ext uri="{BB962C8B-B14F-4D97-AF65-F5344CB8AC3E}">
        <p14:creationId xmlns:p14="http://schemas.microsoft.com/office/powerpoint/2010/main" val="2121062857"/>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0068" y="5934410"/>
            <a:ext cx="2520315" cy="4525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72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9.xml"/></Relationships>
</file>

<file path=ppt/slides/_rels/slide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9.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3.gif"/><Relationship Id="rId1" Type="http://schemas.openxmlformats.org/officeDocument/2006/relationships/slideLayout" Target="../slideLayouts/slideLayout29.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9.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9.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3.gif"/><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0.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0.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0.xml"/></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3.gif"/><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0.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0.xml"/></Relationships>
</file>

<file path=ppt/slides/_rels/slide1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audio" Target="../media/audio2.wav"/><Relationship Id="rId1" Type="http://schemas.openxmlformats.org/officeDocument/2006/relationships/slideLayout" Target="../slideLayouts/slideLayout40.xml"/><Relationship Id="rId4" Type="http://schemas.openxmlformats.org/officeDocument/2006/relationships/audio" Target="../media/audio2.wav"/></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0.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0.xm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audio" Target="../media/audio3.wav"/><Relationship Id="rId1" Type="http://schemas.openxmlformats.org/officeDocument/2006/relationships/slideLayout" Target="../slideLayouts/slideLayout40.xml"/><Relationship Id="rId4" Type="http://schemas.openxmlformats.org/officeDocument/2006/relationships/audio" Target="../media/audio3.wav"/></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0.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40.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0.xm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40.xml"/></Relationships>
</file>

<file path=ppt/slides/_rels/slide28.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40.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40.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40.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40.xml"/></Relationships>
</file>

<file path=ppt/slides/_rels/slide3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audio" Target="../media/audio1.wav"/><Relationship Id="rId1" Type="http://schemas.openxmlformats.org/officeDocument/2006/relationships/slideLayout" Target="../slideLayouts/slideLayout29.xml"/><Relationship Id="rId4" Type="http://schemas.openxmlformats.org/officeDocument/2006/relationships/image" Target="../media/image7.jpeg"/></Relationships>
</file>

<file path=ppt/slides/_rels/slide3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40.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0.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40.xml"/></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3.gif"/><Relationship Id="rId1" Type="http://schemas.openxmlformats.org/officeDocument/2006/relationships/slideLayout" Target="../slideLayouts/slideLayout40.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40.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40.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40.xml"/></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3.gif"/><Relationship Id="rId1" Type="http://schemas.openxmlformats.org/officeDocument/2006/relationships/slideLayout" Target="../slideLayouts/slideLayout40.xml"/></Relationships>
</file>

<file path=ppt/slides/_rels/slide4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audio" Target="../media/audio4.wav"/><Relationship Id="rId1" Type="http://schemas.openxmlformats.org/officeDocument/2006/relationships/slideLayout" Target="../slideLayouts/slideLayout40.xml"/><Relationship Id="rId4" Type="http://schemas.openxmlformats.org/officeDocument/2006/relationships/audio" Target="../media/audio4.wav"/></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40.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40.xml"/></Relationships>
</file>

<file path=ppt/slides/_rels/slide4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45.gif"/><Relationship Id="rId1" Type="http://schemas.openxmlformats.org/officeDocument/2006/relationships/slideLayout" Target="../slideLayouts/slideLayout40.xml"/><Relationship Id="rId5" Type="http://schemas.openxmlformats.org/officeDocument/2006/relationships/image" Target="../media/image4.gif"/><Relationship Id="rId4" Type="http://schemas.openxmlformats.org/officeDocument/2006/relationships/image" Target="../media/image46.jpeg"/></Relationships>
</file>

<file path=ppt/slides/_rels/slide45.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hyperlink" Target="https://vk.com/mispps" TargetMode="External"/><Relationship Id="rId3" Type="http://schemas.openxmlformats.org/officeDocument/2006/relationships/image" Target="../media/image47.png"/><Relationship Id="rId7" Type="http://schemas.openxmlformats.org/officeDocument/2006/relationships/hyperlink" Target="https://www.facebook.com/mispps" TargetMode="External"/><Relationship Id="rId12" Type="http://schemas.openxmlformats.org/officeDocument/2006/relationships/image" Target="../media/image52.png"/><Relationship Id="rId2" Type="http://schemas.openxmlformats.org/officeDocument/2006/relationships/hyperlink" Target="http://www.mispps.com/" TargetMode="External"/><Relationship Id="rId1" Type="http://schemas.openxmlformats.org/officeDocument/2006/relationships/slideLayout" Target="../slideLayouts/slideLayout45.xml"/><Relationship Id="rId6" Type="http://schemas.openxmlformats.org/officeDocument/2006/relationships/image" Target="../media/image49.png"/><Relationship Id="rId11" Type="http://schemas.openxmlformats.org/officeDocument/2006/relationships/hyperlink" Target="https://plus.google.com/+Mispps/" TargetMode="External"/><Relationship Id="rId5" Type="http://schemas.openxmlformats.org/officeDocument/2006/relationships/image" Target="../media/image48.png"/><Relationship Id="rId10" Type="http://schemas.openxmlformats.org/officeDocument/2006/relationships/image" Target="../media/image5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3">
                <a:tint val="45000"/>
                <a:satMod val="400000"/>
              </a:schemeClr>
            </a:duotone>
          </a:blip>
          <a:srcRect/>
          <a:stretch>
            <a:fillRect/>
          </a:stretch>
        </p:blipFill>
        <p:spPr bwMode="auto">
          <a:xfrm>
            <a:off x="8" y="30636"/>
            <a:ext cx="10801351" cy="6516688"/>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217234" y="3217237"/>
            <a:ext cx="6516688" cy="82222"/>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01896" y="3217237"/>
            <a:ext cx="6516688" cy="82222"/>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6445717"/>
            <a:ext cx="10801350" cy="70971"/>
          </a:xfrm>
          <a:prstGeom prst="rect">
            <a:avLst/>
          </a:prstGeom>
          <a:noFill/>
          <a:ln w="9525">
            <a:noFill/>
            <a:miter lim="800000"/>
            <a:headEnd/>
            <a:tailEnd/>
          </a:ln>
        </p:spPr>
      </p:pic>
      <p:sp>
        <p:nvSpPr>
          <p:cNvPr id="155665" name="Rectangle 17"/>
          <p:cNvSpPr>
            <a:spLocks noChangeArrowheads="1"/>
          </p:cNvSpPr>
          <p:nvPr/>
        </p:nvSpPr>
        <p:spPr bwMode="auto">
          <a:xfrm>
            <a:off x="421902" y="5566364"/>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421898" y="5430592"/>
            <a:ext cx="692498" cy="728814"/>
          </a:xfrm>
          <a:prstGeom prst="rect">
            <a:avLst/>
          </a:prstGeom>
          <a:noFill/>
          <a:ln w="38100">
            <a:solidFill>
              <a:srgbClr val="1CDEF8"/>
            </a:solidFill>
            <a:miter lim="800000"/>
            <a:headEnd/>
            <a:tailEnd/>
          </a:ln>
        </p:spPr>
      </p:pic>
      <p:sp>
        <p:nvSpPr>
          <p:cNvPr id="19" name="18 Rectángulo"/>
          <p:cNvSpPr/>
          <p:nvPr/>
        </p:nvSpPr>
        <p:spPr>
          <a:xfrm>
            <a:off x="2339297" y="4344474"/>
            <a:ext cx="31801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497919" y="1402238"/>
            <a:ext cx="8182122" cy="3712213"/>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El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Valle </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de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l</a:t>
            </a: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as </a:t>
            </a:r>
            <a:r>
              <a:rPr lang="es-ES" sz="3200" kern="10" dirty="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Ballenas, </a:t>
            </a:r>
            <a:endPar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endParaRPr>
          </a:p>
          <a:p>
            <a:pPr algn="ctr"/>
            <a:r>
              <a:rPr lang="es-ES" kern="10" dirty="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a:t>
            </a: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Un </a:t>
            </a:r>
            <a:r>
              <a:rPr lang="es-ES" kern="10" dirty="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l</a:t>
            </a: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ugar en </a:t>
            </a:r>
            <a:r>
              <a:rPr lang="es-ES" kern="10" dirty="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p</a:t>
            </a: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leno </a:t>
            </a:r>
            <a:r>
              <a:rPr lang="es-ES" kern="10" dirty="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d</a:t>
            </a:r>
            <a:r>
              <a:rPr lang="es-ES" kern="10" dirty="0" smtClean="0">
                <a:ln w="19050">
                  <a:solidFill>
                    <a:srgbClr val="0000FF"/>
                  </a:solidFill>
                  <a:round/>
                  <a:headEnd/>
                  <a:tailEnd/>
                </a:ln>
                <a:solidFill>
                  <a:srgbClr val="FFFF00"/>
                </a:solidFill>
                <a:effectLst>
                  <a:outerShdw dist="35921" dir="2700000" algn="ctr" rotWithShape="0">
                    <a:srgbClr val="990000"/>
                  </a:outerShdw>
                </a:effectLst>
                <a:latin typeface="Playbill" pitchFamily="82" charset="0"/>
              </a:rPr>
              <a:t>esierto Egipcio) </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497920" y="5332097"/>
            <a:ext cx="2372938" cy="887577"/>
          </a:xfrm>
          <a:prstGeom prst="rect">
            <a:avLst/>
          </a:prstGeom>
          <a:noFill/>
        </p:spPr>
      </p:pic>
      <p:pic>
        <p:nvPicPr>
          <p:cNvPr id="13" name="Picture 8"/>
          <p:cNvPicPr>
            <a:picLocks noChangeAspect="1" noChangeArrowheads="1"/>
          </p:cNvPicPr>
          <p:nvPr/>
        </p:nvPicPr>
        <p:blipFill>
          <a:blip r:embed="rId7" cstate="print"/>
          <a:srcRect/>
          <a:stretch>
            <a:fillRect/>
          </a:stretch>
        </p:blipFill>
        <p:spPr bwMode="auto">
          <a:xfrm>
            <a:off x="552292" y="726649"/>
            <a:ext cx="1211401" cy="687873"/>
          </a:xfrm>
          <a:prstGeom prst="rect">
            <a:avLst/>
          </a:prstGeom>
          <a:noFill/>
          <a:ln w="9525">
            <a:noFill/>
            <a:round/>
            <a:headEnd/>
            <a:tailEnd/>
          </a:ln>
        </p:spPr>
      </p:pic>
      <p:pic>
        <p:nvPicPr>
          <p:cNvPr id="12" name="Picture 12" descr="Image1"/>
          <p:cNvPicPr>
            <a:picLocks noChangeAspect="1" noChangeArrowheads="1" noCrop="1"/>
          </p:cNvPicPr>
          <p:nvPr/>
        </p:nvPicPr>
        <p:blipFill>
          <a:blip r:embed="rId8" cstate="print"/>
          <a:srcRect/>
          <a:stretch>
            <a:fillRect/>
          </a:stretch>
        </p:blipFill>
        <p:spPr bwMode="auto">
          <a:xfrm>
            <a:off x="212051" y="179255"/>
            <a:ext cx="922615" cy="1013707"/>
          </a:xfrm>
          <a:prstGeom prst="rect">
            <a:avLst/>
          </a:prstGeom>
          <a:noFill/>
          <a:ln w="9525">
            <a:noFill/>
            <a:miter lim="800000"/>
            <a:headEnd/>
            <a:tailEnd/>
          </a:ln>
        </p:spPr>
      </p:pic>
    </p:spTree>
  </p:cSld>
  <p:clrMapOvr>
    <a:masterClrMapping/>
  </p:clrMapOvr>
  <p:transition spd="med" advTm="11000">
    <p:random/>
    <p:sndAc>
      <p:stSnd loop="1">
        <p:snd r:embed="rId2" name="3.37 Unchainded melodi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4" presetClass="exit" presetSubtype="32" fill="hold" nodeType="withEffect">
                                  <p:stCondLst>
                                    <p:cond delay="0"/>
                                  </p:stCondLst>
                                  <p:childTnLst>
                                    <p:animEffect transition="out" filter="box(out)">
                                      <p:cBhvr>
                                        <p:cTn id="20" dur="3000"/>
                                        <p:tgtEl>
                                          <p:spTgt spid="25"/>
                                        </p:tgtEl>
                                      </p:cBhvr>
                                    </p:animEffect>
                                    <p:set>
                                      <p:cBhvr>
                                        <p:cTn id="21" dur="1" fill="hold">
                                          <p:stCondLst>
                                            <p:cond delay="2999"/>
                                          </p:stCondLst>
                                        </p:cTn>
                                        <p:tgtEl>
                                          <p:spTgt spid="2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53" name="WordArt 13"/>
          <p:cNvSpPr>
            <a:spLocks noChangeArrowheads="1" noChangeShapeType="1" noTextEdit="1"/>
          </p:cNvSpPr>
          <p:nvPr/>
        </p:nvSpPr>
        <p:spPr bwMode="auto">
          <a:xfrm>
            <a:off x="1512245" y="2106216"/>
            <a:ext cx="7776863" cy="3528392"/>
          </a:xfrm>
          <a:prstGeom prst="rect">
            <a:avLst/>
          </a:prstGeom>
        </p:spPr>
        <p:txBody>
          <a:bodyPr wrap="none" fromWordArt="1">
            <a:prstTxWarp prst="textCanDown">
              <a:avLst>
                <a:gd name="adj" fmla="val 14287"/>
              </a:avLst>
            </a:prstTxWarp>
          </a:bodyPr>
          <a:lstStyle/>
          <a:p>
            <a:pPr algn="ctr" eaLnBrk="0" fontAlgn="base" hangingPunct="0">
              <a:spcBef>
                <a:spcPct val="0"/>
              </a:spcBef>
              <a:spcAft>
                <a:spcPct val="0"/>
              </a:spcAft>
            </a:pPr>
            <a:r>
              <a:rPr lang="es-ES" sz="3600" b="1" kern="10" dirty="0" smtClean="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rPr>
              <a:t> </a:t>
            </a:r>
            <a:r>
              <a:rPr lang="es-ES" sz="3600" b="1" kern="10" dirty="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rPr>
              <a:t>El Valle De Las Ballenas, </a:t>
            </a:r>
            <a:endParaRPr lang="es-ES" sz="3600" b="1" kern="10" dirty="0" smtClean="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endParaRPr>
          </a:p>
          <a:p>
            <a:pPr algn="ctr" eaLnBrk="0" fontAlgn="base" hangingPunct="0">
              <a:spcBef>
                <a:spcPct val="0"/>
              </a:spcBef>
              <a:spcAft>
                <a:spcPct val="0"/>
              </a:spcAft>
            </a:pPr>
            <a:r>
              <a:rPr lang="es-ES" b="1" kern="10" dirty="0" smtClean="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rPr>
              <a:t>(Un Lugar En </a:t>
            </a:r>
            <a:r>
              <a:rPr lang="es-ES" b="1" kern="10" dirty="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rPr>
              <a:t>Pleno Desierto </a:t>
            </a:r>
            <a:r>
              <a:rPr lang="es-ES" b="1" kern="10" dirty="0" smtClean="0">
                <a:ln w="19050">
                  <a:solidFill>
                    <a:srgbClr val="FF0000"/>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Rockwell Extra Bold"/>
              </a:rPr>
              <a:t>Egipcio)  </a:t>
            </a:r>
          </a:p>
        </p:txBody>
      </p:sp>
      <p:pic>
        <p:nvPicPr>
          <p:cNvPr id="3" name="Picture 2" descr="Imagen relacionada"/>
          <p:cNvPicPr>
            <a:picLocks noChangeAspect="1" noChangeArrowheads="1"/>
          </p:cNvPicPr>
          <p:nvPr/>
        </p:nvPicPr>
        <p:blipFill rotWithShape="1">
          <a:blip r:embed="rId2">
            <a:extLst>
              <a:ext uri="{28A0092B-C50C-407E-A947-70E740481C1C}">
                <a14:useLocalDpi xmlns:a14="http://schemas.microsoft.com/office/drawing/2010/main" val="0"/>
              </a:ext>
            </a:extLst>
          </a:blip>
          <a:srcRect l="40028" t="3282" r="1442" b="66210"/>
          <a:stretch/>
        </p:blipFill>
        <p:spPr bwMode="auto">
          <a:xfrm>
            <a:off x="2238375" y="234008"/>
            <a:ext cx="6324601" cy="20574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2816535"/>
      </p:ext>
    </p:extLst>
  </p:cSld>
  <p:clrMapOvr>
    <a:masterClrMapping/>
  </p:clrMapOvr>
  <p:transition spd="slow" advTm="11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2500"/>
                                  </p:stCondLst>
                                  <p:childTnLst>
                                    <p:set>
                                      <p:cBhvr>
                                        <p:cTn id="6" dur="1" fill="hold">
                                          <p:stCondLst>
                                            <p:cond delay="0"/>
                                          </p:stCondLst>
                                        </p:cTn>
                                        <p:tgtEl>
                                          <p:spTgt spid="87053"/>
                                        </p:tgtEl>
                                        <p:attrNameLst>
                                          <p:attrName>style.visibility</p:attrName>
                                        </p:attrNameLst>
                                      </p:cBhvr>
                                      <p:to>
                                        <p:strVal val="visible"/>
                                      </p:to>
                                    </p:set>
                                    <p:animEffect transition="in" filter="fade">
                                      <p:cBhvr>
                                        <p:cTn id="7" dur="5000"/>
                                        <p:tgtEl>
                                          <p:spTgt spid="87053"/>
                                        </p:tgtEl>
                                      </p:cBhvr>
                                    </p:animEffect>
                                    <p:anim calcmode="lin" valueType="num">
                                      <p:cBhvr>
                                        <p:cTn id="8" dur="5000" fill="hold"/>
                                        <p:tgtEl>
                                          <p:spTgt spid="87053"/>
                                        </p:tgtEl>
                                        <p:attrNameLst>
                                          <p:attrName>ppt_x</p:attrName>
                                        </p:attrNameLst>
                                      </p:cBhvr>
                                      <p:tavLst>
                                        <p:tav tm="0">
                                          <p:val>
                                            <p:strVal val="#ppt_x"/>
                                          </p:val>
                                        </p:tav>
                                        <p:tav tm="100000">
                                          <p:val>
                                            <p:strVal val="#ppt_x"/>
                                          </p:val>
                                        </p:tav>
                                      </p:tavLst>
                                    </p:anim>
                                    <p:anim calcmode="lin" valueType="num">
                                      <p:cBhvr>
                                        <p:cTn id="9" dur="5000" fill="hold"/>
                                        <p:tgtEl>
                                          <p:spTgt spid="87053"/>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7500"/>
                            </p:stCondLst>
                            <p:childTnLst>
                              <p:par>
                                <p:cTn id="11" presetID="21" presetClass="emph" presetSubtype="0" repeatCount="indefinite" fill="hold" grpId="1" nodeType="afterEffect">
                                  <p:stCondLst>
                                    <p:cond delay="0"/>
                                  </p:stCondLst>
                                  <p:childTnLst>
                                    <p:animClr clrSpc="hsl" dir="cw">
                                      <p:cBhvr override="childStyle">
                                        <p:cTn id="12" dur="500" fill="hold"/>
                                        <p:tgtEl>
                                          <p:spTgt spid="87053"/>
                                        </p:tgtEl>
                                        <p:attrNameLst>
                                          <p:attrName>style.color</p:attrName>
                                        </p:attrNameLst>
                                      </p:cBhvr>
                                      <p:by>
                                        <p:hsl h="7200000" s="0" l="0"/>
                                      </p:by>
                                    </p:animClr>
                                    <p:animClr clrSpc="hsl" dir="cw">
                                      <p:cBhvr>
                                        <p:cTn id="13" dur="500" fill="hold"/>
                                        <p:tgtEl>
                                          <p:spTgt spid="87053"/>
                                        </p:tgtEl>
                                        <p:attrNameLst>
                                          <p:attrName>fillcolor</p:attrName>
                                        </p:attrNameLst>
                                      </p:cBhvr>
                                      <p:by>
                                        <p:hsl h="7200000" s="0" l="0"/>
                                      </p:by>
                                    </p:animClr>
                                    <p:animClr clrSpc="hsl" dir="cw">
                                      <p:cBhvr>
                                        <p:cTn id="14" dur="500" fill="hold"/>
                                        <p:tgtEl>
                                          <p:spTgt spid="87053"/>
                                        </p:tgtEl>
                                        <p:attrNameLst>
                                          <p:attrName>stroke.color</p:attrName>
                                        </p:attrNameLst>
                                      </p:cBhvr>
                                      <p:by>
                                        <p:hsl h="7200000" s="0" l="0"/>
                                      </p:by>
                                    </p:animClr>
                                    <p:set>
                                      <p:cBhvr>
                                        <p:cTn id="15" dur="500" fill="hold"/>
                                        <p:tgtEl>
                                          <p:spTgt spid="8705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53" grpId="0" animBg="1"/>
      <p:bldP spid="87053"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ic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81" y="-918120"/>
            <a:ext cx="10787171" cy="7434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8806507"/>
      </p:ext>
    </p:extLst>
  </p:cSld>
  <p:clrMapOvr>
    <a:masterClrMapping/>
  </p:clrMapOvr>
  <p:transition spd="slow" advTm="5000">
    <p:plus/>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Pic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230"/>
            <a:ext cx="10801350" cy="6702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3045697"/>
      </p:ext>
    </p:extLst>
  </p:cSld>
  <p:clrMapOvr>
    <a:masterClrMapping/>
  </p:clrMapOvr>
  <p:transition spd="slow" advTm="5000">
    <p:plus/>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Resultado de imagen de valle de las balle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939" y="1"/>
            <a:ext cx="10971977" cy="6642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718868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5922"/>
            <a:ext cx="10801351" cy="6925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044511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c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868"/>
            <a:ext cx="10801351" cy="6620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457123"/>
      </p:ext>
    </p:extLst>
  </p:cSld>
  <p:clrMapOvr>
    <a:masterClrMapping/>
  </p:clrMapOvr>
  <p:transition spd="slow" advTm="5000">
    <p:plus/>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664371" y="2610272"/>
            <a:ext cx="7560840"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dirty="0">
              <a:solidFill>
                <a:srgbClr val="0000FF"/>
              </a:solidFill>
              <a:latin typeface="Arial"/>
            </a:endParaRPr>
          </a:p>
          <a:p>
            <a:pPr algn="r" fontAlgn="base">
              <a:spcBef>
                <a:spcPct val="0"/>
              </a:spcBef>
              <a:spcAft>
                <a:spcPct val="0"/>
              </a:spcAft>
            </a:pPr>
            <a:endParaRPr lang="es-ES" altLang="es-ES" sz="2400" b="1" dirty="0" smtClean="0">
              <a:solidFill>
                <a:srgbClr val="FF0000"/>
              </a:solidFill>
              <a:latin typeface="Arial"/>
            </a:endParaRPr>
          </a:p>
          <a:p>
            <a:pPr algn="r" fontAlgn="base">
              <a:spcBef>
                <a:spcPct val="0"/>
              </a:spcBef>
              <a:spcAft>
                <a:spcPct val="0"/>
              </a:spcAft>
            </a:pPr>
            <a:r>
              <a:rPr lang="es-ES" altLang="es-ES" sz="2400" b="1" dirty="0">
                <a:solidFill>
                  <a:srgbClr val="0000FF"/>
                </a:solidFill>
                <a:latin typeface="Arial"/>
              </a:rPr>
              <a:t>Tal vez creas que un lugar lleno de fósiles paleontológicos de animales marinos a mitad del desierto sea algo imposible, pero éste lugar es una realidad en Wadi Al-Hitan, una región de Egipto y es el más claro rastro de la evolución de nuestro planeta.</a:t>
            </a:r>
          </a:p>
          <a:p>
            <a:pPr algn="ctr" fontAlgn="base">
              <a:spcBef>
                <a:spcPct val="0"/>
              </a:spcBef>
              <a:spcAft>
                <a:spcPct val="0"/>
              </a:spcAft>
            </a:pPr>
            <a:endParaRPr lang="es-ES" altLang="es-ES" sz="2400" b="1" dirty="0" smtClean="0">
              <a:solidFill>
                <a:srgbClr val="0000FF"/>
              </a:solidFill>
              <a:latin typeface="Arial"/>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pic>
        <p:nvPicPr>
          <p:cNvPr id="6" name="Picture 2" descr="Imagen relacionada"/>
          <p:cNvPicPr>
            <a:picLocks noChangeAspect="1" noChangeArrowheads="1"/>
          </p:cNvPicPr>
          <p:nvPr/>
        </p:nvPicPr>
        <p:blipFill rotWithShape="1">
          <a:blip r:embed="rId3">
            <a:extLst>
              <a:ext uri="{28A0092B-C50C-407E-A947-70E740481C1C}">
                <a14:useLocalDpi xmlns:a14="http://schemas.microsoft.com/office/drawing/2010/main" val="0"/>
              </a:ext>
            </a:extLst>
          </a:blip>
          <a:srcRect l="40028" t="3282" r="1442" b="66210"/>
          <a:stretch/>
        </p:blipFill>
        <p:spPr bwMode="auto">
          <a:xfrm>
            <a:off x="288107" y="263402"/>
            <a:ext cx="6324601" cy="20574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2793856"/>
      </p:ext>
    </p:extLst>
  </p:cSld>
  <p:clrMapOvr>
    <a:masterClrMapping/>
  </p:clrMapOvr>
  <p:transition spd="slow">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2" end="2"/>
                                            </p:txEl>
                                          </p:spTgt>
                                        </p:tgtEl>
                                        <p:attrNameLst>
                                          <p:attrName>style.color</p:attrName>
                                        </p:attrNameLst>
                                      </p:cBhvr>
                                      <p:by>
                                        <p:hsl h="-7200000" s="0" l="0"/>
                                      </p:by>
                                    </p:animClr>
                                    <p:animClr clrSpc="hsl" dir="cw">
                                      <p:cBhvr>
                                        <p:cTn id="7" dur="500" fill="hold"/>
                                        <p:tgtEl>
                                          <p:spTgt spid="2055">
                                            <p:txEl>
                                              <p:pRg st="2" end="2"/>
                                            </p:txEl>
                                          </p:spTgt>
                                        </p:tgtEl>
                                        <p:attrNameLst>
                                          <p:attrName>fillcolor</p:attrName>
                                        </p:attrNameLst>
                                      </p:cBhvr>
                                      <p:by>
                                        <p:hsl h="-7200000" s="0" l="0"/>
                                      </p:by>
                                    </p:animClr>
                                    <p:animClr clrSpc="hsl" dir="cw">
                                      <p:cBhvr>
                                        <p:cTn id="8" dur="500" fill="hold"/>
                                        <p:tgtEl>
                                          <p:spTgt spid="2055">
                                            <p:txEl>
                                              <p:pRg st="2" end="2"/>
                                            </p:txEl>
                                          </p:spTgt>
                                        </p:tgtEl>
                                        <p:attrNameLst>
                                          <p:attrName>stroke.color</p:attrName>
                                        </p:attrNameLst>
                                      </p:cBhvr>
                                      <p:by>
                                        <p:hsl h="-7200000" s="0" l="0"/>
                                      </p:by>
                                    </p:animClr>
                                    <p:set>
                                      <p:cBhvr>
                                        <p:cTn id="9" dur="500" fill="hold"/>
                                        <p:tgtEl>
                                          <p:spTgt spid="2055">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Pic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88" y="-299217"/>
            <a:ext cx="10801350" cy="6815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6925658"/>
      </p:ext>
    </p:extLst>
  </p:cSld>
  <p:clrMapOvr>
    <a:masterClrMapping/>
  </p:clrMapOvr>
  <p:transition spd="slow" advTm="5000">
    <p:plus/>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7" y="-20805"/>
            <a:ext cx="10822157" cy="6537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253810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ic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634"/>
            <a:ext cx="10898436" cy="65473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2287011"/>
      </p:ext>
    </p:extLst>
  </p:cSld>
  <p:clrMapOvr>
    <a:masterClrMapping/>
  </p:clrMapOvr>
  <p:transition spd="slow" advTm="5000">
    <p:plus/>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736379" y="2081793"/>
            <a:ext cx="7560840"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r" fontAlgn="base">
              <a:spcBef>
                <a:spcPct val="0"/>
              </a:spcBef>
              <a:spcAft>
                <a:spcPct val="0"/>
              </a:spcAft>
            </a:pPr>
            <a:endParaRPr lang="es-ES" altLang="es-ES" sz="2400" b="1" dirty="0">
              <a:solidFill>
                <a:srgbClr val="0000FF"/>
              </a:solidFill>
              <a:latin typeface="Arial"/>
            </a:endParaRPr>
          </a:p>
          <a:p>
            <a:pPr algn="r" fontAlgn="base">
              <a:spcBef>
                <a:spcPct val="0"/>
              </a:spcBef>
              <a:spcAft>
                <a:spcPct val="0"/>
              </a:spcAft>
            </a:pPr>
            <a:endParaRPr lang="es-ES" altLang="es-ES" sz="2400" b="1" dirty="0" smtClean="0">
              <a:solidFill>
                <a:srgbClr val="FF0000"/>
              </a:solidFill>
              <a:latin typeface="Arial"/>
            </a:endParaRPr>
          </a:p>
          <a:p>
            <a:pPr algn="r" fontAlgn="base">
              <a:spcBef>
                <a:spcPct val="0"/>
              </a:spcBef>
              <a:spcAft>
                <a:spcPct val="0"/>
              </a:spcAft>
            </a:pPr>
            <a:r>
              <a:rPr lang="es-ES" altLang="es-ES" sz="2400" b="1" dirty="0" smtClean="0">
                <a:solidFill>
                  <a:srgbClr val="0000FF"/>
                </a:solidFill>
                <a:latin typeface="Arial"/>
              </a:rPr>
              <a:t>Éste </a:t>
            </a:r>
            <a:r>
              <a:rPr lang="es-ES" altLang="es-ES" sz="2400" b="1" dirty="0">
                <a:solidFill>
                  <a:srgbClr val="0000FF"/>
                </a:solidFill>
                <a:latin typeface="Arial"/>
              </a:rPr>
              <a:t>es uno de los lugares más importantes del mundo, ya que preserva el proceso evolutivo de nuestro planeta, de hecho en julio de 2005 fue declarado Patrimonio de la Humanidad por la Unesco y ¿cómo no? imagínate caminar por un lugar que hace unos 40 millones de años era un mar inmenso lleno de criaturas que actualmente solo existen en nuestras pesadillas.</a:t>
            </a:r>
            <a:endParaRPr lang="es-ES" altLang="es-ES" sz="2400" b="1" dirty="0" smtClean="0">
              <a:solidFill>
                <a:srgbClr val="0000FF"/>
              </a:solidFill>
              <a:latin typeface="Arial"/>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pic>
        <p:nvPicPr>
          <p:cNvPr id="6" name="Picture 2" descr="Imagen relacionada"/>
          <p:cNvPicPr>
            <a:picLocks noChangeAspect="1" noChangeArrowheads="1"/>
          </p:cNvPicPr>
          <p:nvPr/>
        </p:nvPicPr>
        <p:blipFill rotWithShape="1">
          <a:blip r:embed="rId3">
            <a:extLst>
              <a:ext uri="{28A0092B-C50C-407E-A947-70E740481C1C}">
                <a14:useLocalDpi xmlns:a14="http://schemas.microsoft.com/office/drawing/2010/main" val="0"/>
              </a:ext>
            </a:extLst>
          </a:blip>
          <a:srcRect l="40028" t="3282" r="1442" b="66210"/>
          <a:stretch/>
        </p:blipFill>
        <p:spPr bwMode="auto">
          <a:xfrm>
            <a:off x="360115" y="62680"/>
            <a:ext cx="6324601" cy="20574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0014905"/>
      </p:ext>
    </p:extLst>
  </p:cSld>
  <p:clrMapOvr>
    <a:masterClrMapping/>
  </p:clrMapOvr>
  <p:transition spd="slow">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2" end="2"/>
                                            </p:txEl>
                                          </p:spTgt>
                                        </p:tgtEl>
                                        <p:attrNameLst>
                                          <p:attrName>style.color</p:attrName>
                                        </p:attrNameLst>
                                      </p:cBhvr>
                                      <p:by>
                                        <p:hsl h="-7200000" s="0" l="0"/>
                                      </p:by>
                                    </p:animClr>
                                    <p:animClr clrSpc="hsl" dir="cw">
                                      <p:cBhvr>
                                        <p:cTn id="7" dur="500" fill="hold"/>
                                        <p:tgtEl>
                                          <p:spTgt spid="2055">
                                            <p:txEl>
                                              <p:pRg st="2" end="2"/>
                                            </p:txEl>
                                          </p:spTgt>
                                        </p:tgtEl>
                                        <p:attrNameLst>
                                          <p:attrName>fillcolor</p:attrName>
                                        </p:attrNameLst>
                                      </p:cBhvr>
                                      <p:by>
                                        <p:hsl h="-7200000" s="0" l="0"/>
                                      </p:by>
                                    </p:animClr>
                                    <p:animClr clrSpc="hsl" dir="cw">
                                      <p:cBhvr>
                                        <p:cTn id="8" dur="500" fill="hold"/>
                                        <p:tgtEl>
                                          <p:spTgt spid="2055">
                                            <p:txEl>
                                              <p:pRg st="2" end="2"/>
                                            </p:txEl>
                                          </p:spTgt>
                                        </p:tgtEl>
                                        <p:attrNameLst>
                                          <p:attrName>stroke.color</p:attrName>
                                        </p:attrNameLst>
                                      </p:cBhvr>
                                      <p:by>
                                        <p:hsl h="-7200000" s="0" l="0"/>
                                      </p:by>
                                    </p:animClr>
                                    <p:set>
                                      <p:cBhvr>
                                        <p:cTn id="9" dur="500" fill="hold"/>
                                        <p:tgtEl>
                                          <p:spTgt spid="2055">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esultado de imagen de valle de las ballenas"/>
          <p:cNvPicPr>
            <a:picLocks noChangeAspect="1" noChangeArrowheads="1"/>
          </p:cNvPicPr>
          <p:nvPr/>
        </p:nvPicPr>
        <p:blipFill rotWithShape="1">
          <a:blip r:embed="rId2">
            <a:extLst>
              <a:ext uri="{28A0092B-C50C-407E-A947-70E740481C1C}">
                <a14:useLocalDpi xmlns:a14="http://schemas.microsoft.com/office/drawing/2010/main" val="0"/>
              </a:ext>
            </a:extLst>
          </a:blip>
          <a:srcRect t="19247" r="50000" b="18717"/>
          <a:stretch/>
        </p:blipFill>
        <p:spPr bwMode="auto">
          <a:xfrm rot="5400000" flipH="1">
            <a:off x="2155577" y="-2133211"/>
            <a:ext cx="6516690" cy="107831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086426"/>
      </p:ext>
    </p:extLst>
  </p:cSld>
  <p:clrMapOvr>
    <a:masterClrMapping/>
  </p:clrMapOvr>
  <mc:AlternateContent xmlns:mc="http://schemas.openxmlformats.org/markup-compatibility/2006" xmlns:p14="http://schemas.microsoft.com/office/powerpoint/2010/main">
    <mc:Choice Requires="p14">
      <p:transition spd="slow" p14:dur="2500" advTm="4000">
        <p:checker/>
      </p:transition>
    </mc:Choice>
    <mc:Fallback xmlns="">
      <p:transition spd="slow" advTm="4000">
        <p:checker/>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esultado de imagen de valle de las balle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490"/>
            <a:ext cx="10954246" cy="65251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675453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44" y="-126033"/>
            <a:ext cx="10809494" cy="67227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065267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04331" y="2050976"/>
            <a:ext cx="7560840" cy="4339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800" b="1" dirty="0">
              <a:solidFill>
                <a:srgbClr val="0000FF"/>
              </a:solidFill>
              <a:latin typeface="Arial"/>
            </a:endParaRPr>
          </a:p>
          <a:p>
            <a:pPr algn="ctr" fontAlgn="base">
              <a:spcBef>
                <a:spcPct val="0"/>
              </a:spcBef>
              <a:spcAft>
                <a:spcPct val="0"/>
              </a:spcAft>
            </a:pPr>
            <a:endParaRPr lang="es-ES" altLang="es-ES" sz="2800" b="1" dirty="0" smtClean="0">
              <a:solidFill>
                <a:srgbClr val="FF0000"/>
              </a:solidFill>
              <a:latin typeface="Arial"/>
            </a:endParaRPr>
          </a:p>
          <a:p>
            <a:pPr algn="r" fontAlgn="base">
              <a:spcBef>
                <a:spcPct val="0"/>
              </a:spcBef>
              <a:spcAft>
                <a:spcPct val="0"/>
              </a:spcAft>
            </a:pPr>
            <a:r>
              <a:rPr lang="es-ES" altLang="es-ES" sz="2800" b="1" dirty="0" smtClean="0">
                <a:solidFill>
                  <a:srgbClr val="0000FF"/>
                </a:solidFill>
                <a:latin typeface="Arial"/>
              </a:rPr>
              <a:t>Gracias </a:t>
            </a:r>
            <a:r>
              <a:rPr lang="es-ES" altLang="es-ES" sz="2800" b="1" dirty="0">
                <a:solidFill>
                  <a:srgbClr val="0000FF"/>
                </a:solidFill>
                <a:latin typeface="Arial"/>
              </a:rPr>
              <a:t>a éste increíble hallazgo, los expertos pudieron reconstruir el ambiente y condiciones del planeta en esa época tan lejana. Además, llena una gran parte del rompecabezas sobre el proceso de adaptación y evolución de las ballenas y el por que actualmente lucen como lo hacen.</a:t>
            </a:r>
          </a:p>
          <a:p>
            <a:pPr algn="r" fontAlgn="base">
              <a:spcBef>
                <a:spcPct val="0"/>
              </a:spcBef>
              <a:spcAft>
                <a:spcPct val="0"/>
              </a:spcAft>
            </a:pPr>
            <a:endParaRPr lang="es-ES" altLang="es-ES" sz="2400" b="1" dirty="0">
              <a:solidFill>
                <a:srgbClr val="0000FF"/>
              </a:solidFill>
              <a:latin typeface="Arial"/>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pic>
        <p:nvPicPr>
          <p:cNvPr id="6" name="Picture 2" descr="Imagen relacionada"/>
          <p:cNvPicPr>
            <a:picLocks noChangeAspect="1" noChangeArrowheads="1"/>
          </p:cNvPicPr>
          <p:nvPr/>
        </p:nvPicPr>
        <p:blipFill rotWithShape="1">
          <a:blip r:embed="rId3">
            <a:extLst>
              <a:ext uri="{28A0092B-C50C-407E-A947-70E740481C1C}">
                <a14:useLocalDpi xmlns:a14="http://schemas.microsoft.com/office/drawing/2010/main" val="0"/>
              </a:ext>
            </a:extLst>
          </a:blip>
          <a:srcRect l="40028" t="3282" r="1442" b="66210"/>
          <a:stretch/>
        </p:blipFill>
        <p:spPr bwMode="auto">
          <a:xfrm>
            <a:off x="360115" y="144166"/>
            <a:ext cx="6324601" cy="20574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9468783"/>
      </p:ext>
    </p:extLst>
  </p:cSld>
  <p:clrMapOvr>
    <a:masterClrMapping/>
  </p:clrMapOvr>
  <p:transition spd="slow">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2" end="2"/>
                                            </p:txEl>
                                          </p:spTgt>
                                        </p:tgtEl>
                                        <p:attrNameLst>
                                          <p:attrName>style.color</p:attrName>
                                        </p:attrNameLst>
                                      </p:cBhvr>
                                      <p:by>
                                        <p:hsl h="-7200000" s="0" l="0"/>
                                      </p:by>
                                    </p:animClr>
                                    <p:animClr clrSpc="hsl" dir="cw">
                                      <p:cBhvr>
                                        <p:cTn id="7" dur="500" fill="hold"/>
                                        <p:tgtEl>
                                          <p:spTgt spid="2055">
                                            <p:txEl>
                                              <p:pRg st="2" end="2"/>
                                            </p:txEl>
                                          </p:spTgt>
                                        </p:tgtEl>
                                        <p:attrNameLst>
                                          <p:attrName>fillcolor</p:attrName>
                                        </p:attrNameLst>
                                      </p:cBhvr>
                                      <p:by>
                                        <p:hsl h="-7200000" s="0" l="0"/>
                                      </p:by>
                                    </p:animClr>
                                    <p:animClr clrSpc="hsl" dir="cw">
                                      <p:cBhvr>
                                        <p:cTn id="8" dur="500" fill="hold"/>
                                        <p:tgtEl>
                                          <p:spTgt spid="2055">
                                            <p:txEl>
                                              <p:pRg st="2" end="2"/>
                                            </p:txEl>
                                          </p:spTgt>
                                        </p:tgtEl>
                                        <p:attrNameLst>
                                          <p:attrName>stroke.color</p:attrName>
                                        </p:attrNameLst>
                                      </p:cBhvr>
                                      <p:by>
                                        <p:hsl h="-7200000" s="0" l="0"/>
                                      </p:by>
                                    </p:animClr>
                                    <p:set>
                                      <p:cBhvr>
                                        <p:cTn id="9" dur="500" fill="hold"/>
                                        <p:tgtEl>
                                          <p:spTgt spid="2055">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801351" cy="67207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66688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48" y="-126031"/>
            <a:ext cx="10858500" cy="6648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149865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Egipto presenta museo de fósiles de ballenas para impulsar el turism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10945292" cy="67621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4128190"/>
      </p:ext>
    </p:extLst>
  </p:cSld>
  <p:clrMapOvr>
    <a:masterClrMapping/>
  </p:clrMapOvr>
  <mc:AlternateContent xmlns:mc="http://schemas.openxmlformats.org/markup-compatibility/2006" xmlns:p14="http://schemas.microsoft.com/office/powerpoint/2010/main">
    <mc:Choice Requires="p14">
      <p:transition spd="slow" p14:dur="2500" advTm="8000">
        <p:checker/>
        <p:sndAc>
          <p:stSnd>
            <p:snd r:embed="rId2" name="ernesto cortazar - our love never dies.wav"/>
          </p:stSnd>
        </p:sndAc>
      </p:transition>
    </mc:Choice>
    <mc:Fallback xmlns="">
      <p:transition spd="slow" advTm="8000">
        <p:checker/>
        <p:sndAc>
          <p:stSnd>
            <p:snd r:embed="rId4" name="ernesto cortazar - our love never dies.wav"/>
          </p:stSnd>
        </p:sndAc>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12" y="-49814"/>
            <a:ext cx="10789839" cy="70288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144689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Egipto presenta museo de fósiles de ballenas para impulsar el turism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39" y="-29753"/>
            <a:ext cx="10828189" cy="6828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049656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033" y="7268"/>
            <a:ext cx="10805680" cy="67439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8464442"/>
      </p:ext>
    </p:extLst>
  </p:cSld>
  <p:clrMapOvr>
    <a:masterClrMapping/>
  </p:clrMapOvr>
  <mc:AlternateContent xmlns:mc="http://schemas.openxmlformats.org/markup-compatibility/2006" xmlns:p14="http://schemas.microsoft.com/office/powerpoint/2010/main">
    <mc:Choice Requires="p14">
      <p:transition spd="slow" p14:dur="2500" advTm="8000">
        <p:checker/>
        <p:sndAc>
          <p:stSnd>
            <p:snd r:embed="rId2" name="sound008.wav"/>
          </p:stSnd>
        </p:sndAc>
      </p:transition>
    </mc:Choice>
    <mc:Fallback xmlns="">
      <p:transition spd="slow" advTm="8000">
        <p:checker/>
        <p:sndAc>
          <p:stSnd>
            <p:snd r:embed="rId4" name="sound008.wav"/>
          </p:stSnd>
        </p:sndAc>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845960" y="4698504"/>
            <a:ext cx="756084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dirty="0">
              <a:solidFill>
                <a:srgbClr val="0000FF"/>
              </a:solidFill>
              <a:latin typeface="Arial"/>
            </a:endParaRPr>
          </a:p>
          <a:p>
            <a:pPr algn="ctr" fontAlgn="base">
              <a:spcBef>
                <a:spcPct val="0"/>
              </a:spcBef>
              <a:spcAft>
                <a:spcPct val="0"/>
              </a:spcAft>
            </a:pPr>
            <a:endParaRPr lang="es-ES" altLang="es-ES" sz="2400" b="1" dirty="0" smtClean="0">
              <a:solidFill>
                <a:srgbClr val="FF0000"/>
              </a:solidFill>
              <a:latin typeface="Arial"/>
            </a:endParaRPr>
          </a:p>
          <a:p>
            <a:pPr algn="ctr" fontAlgn="base">
              <a:spcBef>
                <a:spcPct val="0"/>
              </a:spcBef>
              <a:spcAft>
                <a:spcPct val="0"/>
              </a:spcAft>
            </a:pPr>
            <a:endParaRPr lang="es-ES" altLang="es-ES" sz="2400" b="1" dirty="0">
              <a:solidFill>
                <a:srgbClr val="0000FF"/>
              </a:solidFill>
              <a:latin typeface="Arial"/>
            </a:endParaRPr>
          </a:p>
          <a:p>
            <a:pPr algn="ctr" fontAlgn="base">
              <a:spcBef>
                <a:spcPct val="0"/>
              </a:spcBef>
              <a:spcAft>
                <a:spcPct val="0"/>
              </a:spcAft>
            </a:pPr>
            <a:r>
              <a:rPr lang="es-ES" altLang="es-ES" sz="2400" b="1" dirty="0">
                <a:solidFill>
                  <a:srgbClr val="0000FF"/>
                </a:solidFill>
                <a:latin typeface="Arial"/>
              </a:rPr>
              <a:t>​¿Sabías de la existencia de éste increíble lugar? </a:t>
            </a:r>
            <a:endParaRPr lang="es-ES" altLang="es-ES" sz="2400" b="1" dirty="0" smtClean="0">
              <a:solidFill>
                <a:srgbClr val="0000FF"/>
              </a:solidFill>
              <a:latin typeface="Arial"/>
            </a:endParaRPr>
          </a:p>
        </p:txBody>
      </p:sp>
      <p:pic>
        <p:nvPicPr>
          <p:cNvPr id="5" name="Picture 2" descr="Resultado de imagen de valle de las balle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4979" y="-918120"/>
            <a:ext cx="14126329" cy="6642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286239"/>
      </p:ext>
    </p:extLst>
  </p:cSld>
  <p:clrMapOvr>
    <a:masterClrMapping/>
  </p:clrMapOvr>
  <p:transition spd="slow" advTm="8000">
    <p:plus/>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3" end="3"/>
                                            </p:txEl>
                                          </p:spTgt>
                                        </p:tgtEl>
                                        <p:attrNameLst>
                                          <p:attrName>style.color</p:attrName>
                                        </p:attrNameLst>
                                      </p:cBhvr>
                                      <p:by>
                                        <p:hsl h="-7200000" s="0" l="0"/>
                                      </p:by>
                                    </p:animClr>
                                    <p:animClr clrSpc="hsl" dir="cw">
                                      <p:cBhvr>
                                        <p:cTn id="7" dur="500" fill="hold"/>
                                        <p:tgtEl>
                                          <p:spTgt spid="2055">
                                            <p:txEl>
                                              <p:pRg st="3" end="3"/>
                                            </p:txEl>
                                          </p:spTgt>
                                        </p:tgtEl>
                                        <p:attrNameLst>
                                          <p:attrName>fillcolor</p:attrName>
                                        </p:attrNameLst>
                                      </p:cBhvr>
                                      <p:by>
                                        <p:hsl h="-7200000" s="0" l="0"/>
                                      </p:by>
                                    </p:animClr>
                                    <p:animClr clrSpc="hsl" dir="cw">
                                      <p:cBhvr>
                                        <p:cTn id="8" dur="500" fill="hold"/>
                                        <p:tgtEl>
                                          <p:spTgt spid="2055">
                                            <p:txEl>
                                              <p:pRg st="3" end="3"/>
                                            </p:txEl>
                                          </p:spTgt>
                                        </p:tgtEl>
                                        <p:attrNameLst>
                                          <p:attrName>stroke.color</p:attrName>
                                        </p:attrNameLst>
                                      </p:cBhvr>
                                      <p:by>
                                        <p:hsl h="-7200000" s="0" l="0"/>
                                      </p:by>
                                    </p:animClr>
                                    <p:set>
                                      <p:cBhvr>
                                        <p:cTn id="9" dur="500" fill="hold"/>
                                        <p:tgtEl>
                                          <p:spTgt spid="2055">
                                            <p:txEl>
                                              <p:pRg st="3" end="3"/>
                                            </p:txEl>
                                          </p:spTgt>
                                        </p:tgtEl>
                                        <p:attrNameLst>
                                          <p:attrName>fill.type</p:attrName>
                                        </p:attrNameLst>
                                      </p:cBhvr>
                                      <p:to>
                                        <p:strVal val="solid"/>
                                      </p:to>
                                    </p:set>
                                  </p:childTnLst>
                                </p:cTn>
                              </p:par>
                            </p:childTnLst>
                          </p:cTn>
                        </p:par>
                        <p:par>
                          <p:cTn id="10" fill="hold">
                            <p:stCondLst>
                              <p:cond delay="2600"/>
                            </p:stCondLst>
                            <p:childTnLst>
                              <p:par>
                                <p:cTn id="11" presetID="63" presetClass="path" presetSubtype="0" accel="50000" decel="50000" fill="hold" nodeType="afterEffect">
                                  <p:stCondLst>
                                    <p:cond delay="0"/>
                                  </p:stCondLst>
                                  <p:childTnLst>
                                    <p:animMotion origin="layout" path="M 0 0 L 0.25 0 E" pathEditMode="relative" ptsTypes="">
                                      <p:cBhvr>
                                        <p:cTn id="12" dur="2000" fill="hold"/>
                                        <p:tgtEl>
                                          <p:spTgt spid="5"/>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093" y="-33199"/>
            <a:ext cx="10832443" cy="70441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433089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Imagen relacionada"/>
          <p:cNvPicPr>
            <a:picLocks noChangeAspect="1" noChangeArrowheads="1"/>
          </p:cNvPicPr>
          <p:nvPr/>
        </p:nvPicPr>
        <p:blipFill rotWithShape="1">
          <a:blip r:embed="rId2">
            <a:extLst>
              <a:ext uri="{28A0092B-C50C-407E-A947-70E740481C1C}">
                <a14:useLocalDpi xmlns:a14="http://schemas.microsoft.com/office/drawing/2010/main" val="0"/>
              </a:ext>
            </a:extLst>
          </a:blip>
          <a:srcRect b="3451"/>
          <a:stretch/>
        </p:blipFill>
        <p:spPr bwMode="auto">
          <a:xfrm>
            <a:off x="-18775" y="-126032"/>
            <a:ext cx="10820125" cy="6642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375773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6016"/>
            <a:ext cx="10945291" cy="66687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753169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00" y="-162706"/>
            <a:ext cx="5110517" cy="6824134"/>
          </a:xfrm>
          <a:prstGeom prst="rect">
            <a:avLst/>
          </a:prstGeom>
          <a:noFill/>
          <a:extLst>
            <a:ext uri="{909E8E84-426E-40DD-AFC4-6F175D3DCCD1}">
              <a14:hiddenFill xmlns:a14="http://schemas.microsoft.com/office/drawing/2010/main">
                <a:solidFill>
                  <a:srgbClr val="FFFFFF"/>
                </a:solidFill>
              </a14:hiddenFill>
            </a:ext>
          </a:extLst>
        </p:spPr>
      </p:pic>
      <p:pic>
        <p:nvPicPr>
          <p:cNvPr id="32772" name="Picture 4" descr="Imagen relacionad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43387" y="7642"/>
            <a:ext cx="5757963" cy="6761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691243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4444"/>
            <a:ext cx="10801351" cy="6773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6643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09" y="0"/>
            <a:ext cx="5993751" cy="6516688"/>
          </a:xfrm>
          <a:prstGeom prst="rect">
            <a:avLst/>
          </a:prstGeom>
          <a:noFill/>
          <a:extLst>
            <a:ext uri="{909E8E84-426E-40DD-AFC4-6F175D3DCCD1}">
              <a14:hiddenFill xmlns:a14="http://schemas.microsoft.com/office/drawing/2010/main">
                <a:solidFill>
                  <a:srgbClr val="FFFFFF"/>
                </a:solidFill>
              </a14:hiddenFill>
            </a:ext>
          </a:extLst>
        </p:spPr>
      </p:pic>
      <p:pic>
        <p:nvPicPr>
          <p:cNvPr id="31748" name="Picture 4" descr="Imagen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6739" y="1"/>
            <a:ext cx="4825702" cy="66427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7322903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0801351" cy="69255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900634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Egipto presenta museo de fósiles de ballenas para impulsar el turism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
            <a:ext cx="10801351" cy="688117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480797" y="161999"/>
            <a:ext cx="4176539" cy="2246769"/>
          </a:xfrm>
          <a:prstGeom prst="rect">
            <a:avLst/>
          </a:prstGeom>
          <a:solidFill>
            <a:schemeClr val="accent6">
              <a:lumMod val="40000"/>
              <a:lumOff val="60000"/>
            </a:schemeClr>
          </a:solidFill>
        </p:spPr>
        <p:txBody>
          <a:bodyPr wrap="square">
            <a:spAutoFit/>
          </a:bodyPr>
          <a:lstStyle/>
          <a:p>
            <a:r>
              <a:rPr lang="es-ES" sz="1400" dirty="0"/>
              <a:t>Soldados del ejército egipcio hacen guardia frente al Museo de Fósiles y Cambio Climático </a:t>
            </a:r>
            <a:r>
              <a:rPr lang="es-ES" sz="1400" dirty="0" err="1"/>
              <a:t>Wati</a:t>
            </a:r>
            <a:r>
              <a:rPr lang="es-ES" sz="1400" dirty="0"/>
              <a:t> El Hitan, declarado Patrimonio de la Humanidad por la UNESCO, el día de la inauguración, en el oasis de </a:t>
            </a:r>
            <a:r>
              <a:rPr lang="es-ES" sz="1400" dirty="0" err="1"/>
              <a:t>Fayoum</a:t>
            </a:r>
            <a:r>
              <a:rPr lang="es-ES" sz="1400" dirty="0"/>
              <a:t>, Egipto, el jueves 14 de enero de 2016. Egipto ha cortado la cinta en el </a:t>
            </a:r>
            <a:r>
              <a:rPr lang="es-ES" sz="1400" dirty="0" err="1"/>
              <a:t>El</a:t>
            </a:r>
            <a:r>
              <a:rPr lang="es-ES" sz="1400" dirty="0"/>
              <a:t> primer museo de fósiles del Medio Oriente que alberga el esqueleto intacto más grande del mundo de una "ballena caminante" en un intento por atraer a los turistas que tanto necesitan y expulsados ​​por los recientes ataques militantes.</a:t>
            </a:r>
          </a:p>
        </p:txBody>
      </p:sp>
    </p:spTree>
    <p:extLst>
      <p:ext uri="{BB962C8B-B14F-4D97-AF65-F5344CB8AC3E}">
        <p14:creationId xmlns:p14="http://schemas.microsoft.com/office/powerpoint/2010/main" val="2277332673"/>
      </p:ext>
    </p:extLst>
  </p:cSld>
  <p:clrMapOvr>
    <a:masterClrMapping/>
  </p:clrMapOvr>
  <mc:AlternateContent xmlns:mc="http://schemas.openxmlformats.org/markup-compatibility/2006" xmlns:p14="http://schemas.microsoft.com/office/powerpoint/2010/main">
    <mc:Choice Requires="p14">
      <p:transition spd="slow" p14:dur="2500" advTm="21000">
        <p:checker/>
      </p:transition>
    </mc:Choice>
    <mc:Fallback xmlns="">
      <p:transition spd="slow" advTm="21000">
        <p:checker/>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720667" y="1932534"/>
            <a:ext cx="7560840" cy="4278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r" fontAlgn="base">
              <a:spcBef>
                <a:spcPct val="0"/>
              </a:spcBef>
              <a:spcAft>
                <a:spcPct val="0"/>
              </a:spcAft>
            </a:pPr>
            <a:endParaRPr lang="es-ES" altLang="es-ES" sz="2400" b="1" dirty="0" smtClean="0">
              <a:solidFill>
                <a:srgbClr val="0000FF"/>
              </a:solidFill>
              <a:latin typeface="Arial"/>
            </a:endParaRPr>
          </a:p>
          <a:p>
            <a:pPr algn="r" fontAlgn="base">
              <a:spcBef>
                <a:spcPct val="0"/>
              </a:spcBef>
              <a:spcAft>
                <a:spcPct val="0"/>
              </a:spcAft>
            </a:pPr>
            <a:endParaRPr lang="es-ES" altLang="es-ES" b="1" dirty="0" smtClean="0">
              <a:solidFill>
                <a:srgbClr val="FF0000"/>
              </a:solidFill>
              <a:latin typeface="Arial"/>
            </a:endParaRPr>
          </a:p>
          <a:p>
            <a:pPr algn="r" fontAlgn="base">
              <a:spcBef>
                <a:spcPct val="0"/>
              </a:spcBef>
              <a:spcAft>
                <a:spcPct val="0"/>
              </a:spcAft>
            </a:pPr>
            <a:r>
              <a:rPr lang="es-ES" altLang="es-ES" b="1" dirty="0" smtClean="0">
                <a:solidFill>
                  <a:srgbClr val="0000FF"/>
                </a:solidFill>
                <a:latin typeface="Arial"/>
              </a:rPr>
              <a:t>Egipto </a:t>
            </a:r>
            <a:r>
              <a:rPr lang="es-ES" altLang="es-ES" b="1" dirty="0">
                <a:solidFill>
                  <a:srgbClr val="0000FF"/>
                </a:solidFill>
                <a:latin typeface="Arial"/>
              </a:rPr>
              <a:t>reveló </a:t>
            </a:r>
            <a:r>
              <a:rPr lang="es-ES" altLang="es-ES" b="1" dirty="0" smtClean="0">
                <a:solidFill>
                  <a:srgbClr val="0000FF"/>
                </a:solidFill>
                <a:latin typeface="Arial"/>
              </a:rPr>
              <a:t>que </a:t>
            </a:r>
            <a:r>
              <a:rPr lang="es-ES" altLang="es-ES" b="1" dirty="0">
                <a:solidFill>
                  <a:srgbClr val="0000FF"/>
                </a:solidFill>
                <a:latin typeface="Arial"/>
              </a:rPr>
              <a:t>es el primer museo del Medio Oriente dedicado a los fósiles que muestra una forma temprana de ballenas, ahora extinta y conocida como la "ballena caminante".</a:t>
            </a:r>
          </a:p>
          <a:p>
            <a:pPr algn="r" fontAlgn="base">
              <a:spcBef>
                <a:spcPct val="0"/>
              </a:spcBef>
              <a:spcAft>
                <a:spcPct val="0"/>
              </a:spcAft>
            </a:pPr>
            <a:endParaRPr lang="es-ES" altLang="es-ES" sz="2400" b="1" dirty="0" smtClean="0">
              <a:solidFill>
                <a:srgbClr val="0000FF"/>
              </a:solidFill>
              <a:latin typeface="Arial"/>
            </a:endParaRPr>
          </a:p>
        </p:txBody>
      </p:sp>
      <p:pic>
        <p:nvPicPr>
          <p:cNvPr id="4" name="Picture 2" descr="E:\formas montar\2cxx0f8.gif"/>
          <p:cNvPicPr>
            <a:picLocks noChangeAspect="1" noChangeArrowheads="1" noCrop="1"/>
          </p:cNvPicPr>
          <p:nvPr/>
        </p:nvPicPr>
        <p:blipFill>
          <a:blip r:embed="rId3"/>
          <a:srcRect/>
          <a:stretch>
            <a:fillRect/>
          </a:stretch>
        </p:blipFill>
        <p:spPr bwMode="auto">
          <a:xfrm>
            <a:off x="144091" y="5231600"/>
            <a:ext cx="1701869" cy="1298731"/>
          </a:xfrm>
          <a:prstGeom prst="rect">
            <a:avLst/>
          </a:prstGeom>
          <a:noFill/>
        </p:spPr>
      </p:pic>
      <p:pic>
        <p:nvPicPr>
          <p:cNvPr id="6" name="Picture 2" descr="Imagen relacionada"/>
          <p:cNvPicPr>
            <a:picLocks noChangeAspect="1" noChangeArrowheads="1"/>
          </p:cNvPicPr>
          <p:nvPr/>
        </p:nvPicPr>
        <p:blipFill rotWithShape="1">
          <a:blip r:embed="rId4">
            <a:extLst>
              <a:ext uri="{28A0092B-C50C-407E-A947-70E740481C1C}">
                <a14:useLocalDpi xmlns:a14="http://schemas.microsoft.com/office/drawing/2010/main" val="0"/>
              </a:ext>
            </a:extLst>
          </a:blip>
          <a:srcRect l="40028" t="3282" r="1442" b="66210"/>
          <a:stretch/>
        </p:blipFill>
        <p:spPr bwMode="auto">
          <a:xfrm>
            <a:off x="176486" y="234008"/>
            <a:ext cx="6324601" cy="20574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7852452"/>
      </p:ext>
    </p:extLst>
  </p:cSld>
  <p:clrMapOvr>
    <a:masterClrMapping/>
  </p:clrMapOvr>
  <p:transition spd="slow">
    <p:plus/>
    <p:sndAc>
      <p:stSnd>
        <p:snd r:embed="rId2" name="3.37 Unchainded melodie.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2" end="2"/>
                                            </p:txEl>
                                          </p:spTgt>
                                        </p:tgtEl>
                                        <p:attrNameLst>
                                          <p:attrName>style.color</p:attrName>
                                        </p:attrNameLst>
                                      </p:cBhvr>
                                      <p:by>
                                        <p:hsl h="-7200000" s="0" l="0"/>
                                      </p:by>
                                    </p:animClr>
                                    <p:animClr clrSpc="hsl" dir="cw">
                                      <p:cBhvr>
                                        <p:cTn id="7" dur="500" fill="hold"/>
                                        <p:tgtEl>
                                          <p:spTgt spid="2055">
                                            <p:txEl>
                                              <p:pRg st="2" end="2"/>
                                            </p:txEl>
                                          </p:spTgt>
                                        </p:tgtEl>
                                        <p:attrNameLst>
                                          <p:attrName>fillcolor</p:attrName>
                                        </p:attrNameLst>
                                      </p:cBhvr>
                                      <p:by>
                                        <p:hsl h="-7200000" s="0" l="0"/>
                                      </p:by>
                                    </p:animClr>
                                    <p:animClr clrSpc="hsl" dir="cw">
                                      <p:cBhvr>
                                        <p:cTn id="8" dur="500" fill="hold"/>
                                        <p:tgtEl>
                                          <p:spTgt spid="2055">
                                            <p:txEl>
                                              <p:pRg st="2" end="2"/>
                                            </p:txEl>
                                          </p:spTgt>
                                        </p:tgtEl>
                                        <p:attrNameLst>
                                          <p:attrName>stroke.color</p:attrName>
                                        </p:attrNameLst>
                                      </p:cBhvr>
                                      <p:by>
                                        <p:hsl h="-7200000" s="0" l="0"/>
                                      </p:by>
                                    </p:animClr>
                                    <p:set>
                                      <p:cBhvr>
                                        <p:cTn id="9" dur="500" fill="hold"/>
                                        <p:tgtEl>
                                          <p:spTgt spid="2055">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801351" cy="6620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362652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949" y="-270048"/>
            <a:ext cx="11017299" cy="72301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822179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Egipto presenta museo de fósiles de ballenas para impulsar el turism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433" y="-2550"/>
            <a:ext cx="10853785" cy="67491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082599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976304" y="1652063"/>
            <a:ext cx="7560840"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dirty="0" smtClean="0">
              <a:solidFill>
                <a:srgbClr val="0000FF"/>
              </a:solidFill>
              <a:latin typeface="Arial"/>
            </a:endParaRPr>
          </a:p>
          <a:p>
            <a:pPr algn="ctr" fontAlgn="base">
              <a:spcBef>
                <a:spcPct val="0"/>
              </a:spcBef>
              <a:spcAft>
                <a:spcPct val="0"/>
              </a:spcAft>
            </a:pPr>
            <a:endParaRPr lang="es-ES" altLang="es-ES" sz="2400" b="1" dirty="0" smtClean="0">
              <a:solidFill>
                <a:srgbClr val="FF0000"/>
              </a:solidFill>
              <a:latin typeface="Arial"/>
            </a:endParaRPr>
          </a:p>
          <a:p>
            <a:pPr algn="r" fontAlgn="base">
              <a:spcBef>
                <a:spcPct val="0"/>
              </a:spcBef>
              <a:spcAft>
                <a:spcPct val="0"/>
              </a:spcAft>
            </a:pPr>
            <a:r>
              <a:rPr lang="es-ES" altLang="es-ES" sz="2400" b="1" dirty="0" smtClean="0">
                <a:solidFill>
                  <a:srgbClr val="0000FF"/>
                </a:solidFill>
                <a:latin typeface="Arial"/>
              </a:rPr>
              <a:t>Las </a:t>
            </a:r>
            <a:r>
              <a:rPr lang="es-ES" altLang="es-ES" sz="2400" b="1" dirty="0">
                <a:solidFill>
                  <a:srgbClr val="0000FF"/>
                </a:solidFill>
                <a:latin typeface="Arial"/>
              </a:rPr>
              <a:t>preocupaciones de seguridad eran palpables mientras los equipos de medios recorrían el nuevo museo en el desierto del Valle de las Ballenas, ubicado a unos 170 kilómetros (105 millas) al suroeste de la capital, El Cairo. Docenas de oficiales militares fuertemente armados con pasamontañas negros estaban de guardia junto a policías vestidos de civil, mal disfrazados con vestimenta beduina local lo suficientemente corta como para revelar sus uniformes debajo.</a:t>
            </a:r>
          </a:p>
          <a:p>
            <a:pPr algn="ctr" fontAlgn="base">
              <a:spcBef>
                <a:spcPct val="0"/>
              </a:spcBef>
              <a:spcAft>
                <a:spcPct val="0"/>
              </a:spcAft>
            </a:pPr>
            <a:endParaRPr lang="es-ES" altLang="es-ES" sz="2400" b="1" dirty="0" smtClean="0">
              <a:solidFill>
                <a:srgbClr val="0000FF"/>
              </a:solidFill>
              <a:latin typeface="Arial"/>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pic>
        <p:nvPicPr>
          <p:cNvPr id="6" name="Picture 2" descr="Imagen relacionada"/>
          <p:cNvPicPr>
            <a:picLocks noChangeAspect="1" noChangeArrowheads="1"/>
          </p:cNvPicPr>
          <p:nvPr/>
        </p:nvPicPr>
        <p:blipFill rotWithShape="1">
          <a:blip r:embed="rId3">
            <a:extLst>
              <a:ext uri="{28A0092B-C50C-407E-A947-70E740481C1C}">
                <a14:useLocalDpi xmlns:a14="http://schemas.microsoft.com/office/drawing/2010/main" val="0"/>
              </a:ext>
            </a:extLst>
          </a:blip>
          <a:srcRect l="40028" t="3282" r="1442" b="66210"/>
          <a:stretch/>
        </p:blipFill>
        <p:spPr bwMode="auto">
          <a:xfrm>
            <a:off x="432123" y="234008"/>
            <a:ext cx="6324601" cy="20574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1457923"/>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2" end="2"/>
                                            </p:txEl>
                                          </p:spTgt>
                                        </p:tgtEl>
                                        <p:attrNameLst>
                                          <p:attrName>style.color</p:attrName>
                                        </p:attrNameLst>
                                      </p:cBhvr>
                                      <p:by>
                                        <p:hsl h="-7200000" s="0" l="0"/>
                                      </p:by>
                                    </p:animClr>
                                    <p:animClr clrSpc="hsl" dir="cw">
                                      <p:cBhvr>
                                        <p:cTn id="7" dur="500" fill="hold"/>
                                        <p:tgtEl>
                                          <p:spTgt spid="2055">
                                            <p:txEl>
                                              <p:pRg st="2" end="2"/>
                                            </p:txEl>
                                          </p:spTgt>
                                        </p:tgtEl>
                                        <p:attrNameLst>
                                          <p:attrName>fillcolor</p:attrName>
                                        </p:attrNameLst>
                                      </p:cBhvr>
                                      <p:by>
                                        <p:hsl h="-7200000" s="0" l="0"/>
                                      </p:by>
                                    </p:animClr>
                                    <p:animClr clrSpc="hsl" dir="cw">
                                      <p:cBhvr>
                                        <p:cTn id="8" dur="500" fill="hold"/>
                                        <p:tgtEl>
                                          <p:spTgt spid="2055">
                                            <p:txEl>
                                              <p:pRg st="2" end="2"/>
                                            </p:txEl>
                                          </p:spTgt>
                                        </p:tgtEl>
                                        <p:attrNameLst>
                                          <p:attrName>stroke.color</p:attrName>
                                        </p:attrNameLst>
                                      </p:cBhvr>
                                      <p:by>
                                        <p:hsl h="-7200000" s="0" l="0"/>
                                      </p:by>
                                    </p:animClr>
                                    <p:set>
                                      <p:cBhvr>
                                        <p:cTn id="9" dur="500" fill="hold"/>
                                        <p:tgtEl>
                                          <p:spTgt spid="2055">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Egipto presenta museo de fósiles de ballenas para impulsar el turism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66" y="-19120"/>
            <a:ext cx="10803919" cy="6667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106075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7716"/>
            <a:ext cx="10821549" cy="6508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123488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magen relacionad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801350" cy="69748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485647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512243" y="1602160"/>
            <a:ext cx="9161010" cy="4893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endParaRPr lang="es-ES" altLang="es-ES" sz="2400" b="1" dirty="0" smtClean="0">
              <a:solidFill>
                <a:srgbClr val="0000FF"/>
              </a:solidFill>
              <a:latin typeface="Arial"/>
            </a:endParaRPr>
          </a:p>
          <a:p>
            <a:pPr algn="ctr" fontAlgn="base">
              <a:spcBef>
                <a:spcPct val="0"/>
              </a:spcBef>
              <a:spcAft>
                <a:spcPct val="0"/>
              </a:spcAft>
            </a:pPr>
            <a:endParaRPr lang="es-ES" altLang="es-ES" sz="2400" b="1" dirty="0" smtClean="0">
              <a:solidFill>
                <a:srgbClr val="FF0000"/>
              </a:solidFill>
              <a:latin typeface="Arial"/>
            </a:endParaRPr>
          </a:p>
          <a:p>
            <a:pPr algn="r" fontAlgn="base">
              <a:spcBef>
                <a:spcPct val="0"/>
              </a:spcBef>
              <a:spcAft>
                <a:spcPct val="0"/>
              </a:spcAft>
            </a:pPr>
            <a:r>
              <a:rPr lang="es-ES" altLang="es-ES" sz="2400" b="1" dirty="0" smtClean="0">
                <a:solidFill>
                  <a:srgbClr val="0000FF"/>
                </a:solidFill>
                <a:latin typeface="Arial"/>
              </a:rPr>
              <a:t>Su </a:t>
            </a:r>
            <a:r>
              <a:rPr lang="es-ES" altLang="es-ES" sz="2400" b="1" dirty="0">
                <a:solidFill>
                  <a:srgbClr val="0000FF"/>
                </a:solidFill>
                <a:latin typeface="Arial"/>
              </a:rPr>
              <a:t>pieza central es un esqueleto intacto de 37 millones de años y 20 metros de longitud de una forma de ballena con patas que atestigua cómo evolucionaron las ballenas modernas a partir de los mamíferos </a:t>
            </a:r>
            <a:r>
              <a:rPr lang="es-ES" altLang="es-ES" sz="2400" b="1" dirty="0" smtClean="0">
                <a:solidFill>
                  <a:srgbClr val="0000FF"/>
                </a:solidFill>
                <a:latin typeface="Arial"/>
              </a:rPr>
              <a:t>terrestres. El </a:t>
            </a:r>
            <a:r>
              <a:rPr lang="es-ES" altLang="es-ES" sz="2400" b="1" dirty="0">
                <a:solidFill>
                  <a:srgbClr val="0000FF"/>
                </a:solidFill>
                <a:latin typeface="Arial"/>
              </a:rPr>
              <a:t>museo de color arena con forma de cúpula apenas se percibe en el impresionante paisaje desértico que se extiende por todas partes</a:t>
            </a:r>
            <a:r>
              <a:rPr lang="es-ES" altLang="es-ES" sz="2400" b="1" dirty="0" smtClean="0">
                <a:solidFill>
                  <a:srgbClr val="0000FF"/>
                </a:solidFill>
                <a:latin typeface="Arial"/>
              </a:rPr>
              <a:t>. "</a:t>
            </a:r>
            <a:r>
              <a:rPr lang="es-ES" altLang="es-ES" sz="2400" b="1" dirty="0">
                <a:solidFill>
                  <a:srgbClr val="0000FF"/>
                </a:solidFill>
                <a:latin typeface="Arial"/>
              </a:rPr>
              <a:t>Cuando construyes algo en un lugar tan hermoso y único, tiene que mezclarse con su entorno ... o sería un crimen contra la naturaleza", dijo el arquitecto del museo Gabriel Mikhail, señalando las dunas de arena circundantes.</a:t>
            </a:r>
          </a:p>
          <a:p>
            <a:pPr algn="ctr" fontAlgn="base">
              <a:spcBef>
                <a:spcPct val="0"/>
              </a:spcBef>
              <a:spcAft>
                <a:spcPct val="0"/>
              </a:spcAft>
            </a:pPr>
            <a:endParaRPr lang="es-ES" altLang="es-ES" sz="2400" b="1" dirty="0" smtClean="0">
              <a:solidFill>
                <a:srgbClr val="0000FF"/>
              </a:solidFill>
              <a:latin typeface="Arial"/>
            </a:endParaRPr>
          </a:p>
        </p:txBody>
      </p:sp>
      <p:pic>
        <p:nvPicPr>
          <p:cNvPr id="4" name="Picture 2" descr="E:\formas montar\2cxx0f8.gif"/>
          <p:cNvPicPr>
            <a:picLocks noChangeAspect="1" noChangeArrowheads="1" noCrop="1"/>
          </p:cNvPicPr>
          <p:nvPr/>
        </p:nvPicPr>
        <p:blipFill>
          <a:blip r:embed="rId2"/>
          <a:srcRect/>
          <a:stretch>
            <a:fillRect/>
          </a:stretch>
        </p:blipFill>
        <p:spPr bwMode="auto">
          <a:xfrm>
            <a:off x="144091" y="5231600"/>
            <a:ext cx="1701869" cy="1298731"/>
          </a:xfrm>
          <a:prstGeom prst="rect">
            <a:avLst/>
          </a:prstGeom>
          <a:noFill/>
        </p:spPr>
      </p:pic>
      <p:pic>
        <p:nvPicPr>
          <p:cNvPr id="6" name="Picture 2" descr="Imagen relacionada"/>
          <p:cNvPicPr>
            <a:picLocks noChangeAspect="1" noChangeArrowheads="1"/>
          </p:cNvPicPr>
          <p:nvPr/>
        </p:nvPicPr>
        <p:blipFill rotWithShape="1">
          <a:blip r:embed="rId3">
            <a:extLst>
              <a:ext uri="{28A0092B-C50C-407E-A947-70E740481C1C}">
                <a14:useLocalDpi xmlns:a14="http://schemas.microsoft.com/office/drawing/2010/main" val="0"/>
              </a:ext>
            </a:extLst>
          </a:blip>
          <a:srcRect l="40028" t="3282" r="1442" b="66210"/>
          <a:stretch/>
        </p:blipFill>
        <p:spPr bwMode="auto">
          <a:xfrm>
            <a:off x="432123" y="97210"/>
            <a:ext cx="6324601" cy="20574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536868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2" end="2"/>
                                            </p:txEl>
                                          </p:spTgt>
                                        </p:tgtEl>
                                        <p:attrNameLst>
                                          <p:attrName>style.color</p:attrName>
                                        </p:attrNameLst>
                                      </p:cBhvr>
                                      <p:by>
                                        <p:hsl h="-7200000" s="0" l="0"/>
                                      </p:by>
                                    </p:animClr>
                                    <p:animClr clrSpc="hsl" dir="cw">
                                      <p:cBhvr>
                                        <p:cTn id="7" dur="500" fill="hold"/>
                                        <p:tgtEl>
                                          <p:spTgt spid="2055">
                                            <p:txEl>
                                              <p:pRg st="2" end="2"/>
                                            </p:txEl>
                                          </p:spTgt>
                                        </p:tgtEl>
                                        <p:attrNameLst>
                                          <p:attrName>fillcolor</p:attrName>
                                        </p:attrNameLst>
                                      </p:cBhvr>
                                      <p:by>
                                        <p:hsl h="-7200000" s="0" l="0"/>
                                      </p:by>
                                    </p:animClr>
                                    <p:animClr clrSpc="hsl" dir="cw">
                                      <p:cBhvr>
                                        <p:cTn id="8" dur="500" fill="hold"/>
                                        <p:tgtEl>
                                          <p:spTgt spid="2055">
                                            <p:txEl>
                                              <p:pRg st="2" end="2"/>
                                            </p:txEl>
                                          </p:spTgt>
                                        </p:tgtEl>
                                        <p:attrNameLst>
                                          <p:attrName>stroke.color</p:attrName>
                                        </p:attrNameLst>
                                      </p:cBhvr>
                                      <p:by>
                                        <p:hsl h="-7200000" s="0" l="0"/>
                                      </p:by>
                                    </p:animClr>
                                    <p:set>
                                      <p:cBhvr>
                                        <p:cTn id="9" dur="500" fill="hold"/>
                                        <p:tgtEl>
                                          <p:spTgt spid="2055">
                                            <p:txEl>
                                              <p:pRg st="2" end="2"/>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Resultado de imagen de valle de las ballen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7712"/>
            <a:ext cx="10801351" cy="6768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4930905"/>
      </p:ext>
    </p:extLst>
  </p:cSld>
  <p:clrMapOvr>
    <a:masterClrMapping/>
  </p:clrMapOvr>
  <mc:AlternateContent xmlns:mc="http://schemas.openxmlformats.org/markup-compatibility/2006" xmlns:p14="http://schemas.microsoft.com/office/powerpoint/2010/main">
    <mc:Choice Requires="p14">
      <p:transition spd="slow" p14:dur="2500" advTm="8000">
        <p:checker/>
        <p:sndAc>
          <p:stSnd>
            <p:snd r:embed="rId2" name="Clayderman-Only-You.wav"/>
          </p:stSnd>
        </p:sndAc>
      </p:transition>
    </mc:Choice>
    <mc:Fallback xmlns="">
      <p:transition spd="slow" advTm="8000">
        <p:checker/>
        <p:sndAc>
          <p:stSnd>
            <p:snd r:embed="rId4" name="Clayderman-Only-You.wav"/>
          </p:stSnd>
        </p:sndAc>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Egipto presenta museo de fósiles de ballenas para impulsar el turism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10801351" cy="67247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031978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Imagen relacionad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40284" y="-581049"/>
            <a:ext cx="16417824" cy="71312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78837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0.1868 0.0056 L 0.22134 -0.01316 " pathEditMode="relative" rAng="0" ptsTypes="AA">
                                      <p:cBhvr>
                                        <p:cTn id="6" dur="2000" fill="hold"/>
                                        <p:tgtEl>
                                          <p:spTgt spid="35842"/>
                                        </p:tgtEl>
                                        <p:attrNameLst>
                                          <p:attrName>ppt_x</p:attrName>
                                          <p:attrName>ppt_y</p:attrName>
                                        </p:attrNameLst>
                                      </p:cBhvr>
                                      <p:rCtr x="20400" y="-95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4">
                <a:tint val="45000"/>
                <a:satMod val="400000"/>
              </a:schemeClr>
            </a:duotone>
          </a:blip>
          <a:srcRect/>
          <a:stretch>
            <a:fillRect/>
          </a:stretch>
        </p:blipFill>
        <p:spPr bwMode="auto">
          <a:xfrm>
            <a:off x="-82219" y="9"/>
            <a:ext cx="10801351" cy="6516688"/>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217232" y="3217244"/>
            <a:ext cx="6516688" cy="82221"/>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7501897" y="3217244"/>
            <a:ext cx="6516688" cy="82221"/>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7" y="0"/>
            <a:ext cx="10801350" cy="6605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7" y="6445725"/>
            <a:ext cx="10801350" cy="70971"/>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49218" y="5515079"/>
            <a:ext cx="711765" cy="650446"/>
          </a:xfrm>
          <a:prstGeom prst="rect">
            <a:avLst/>
          </a:prstGeom>
          <a:noFill/>
          <a:ln w="38100">
            <a:solidFill>
              <a:srgbClr val="1CDEF8"/>
            </a:solidFill>
            <a:miter lim="800000"/>
            <a:headEnd/>
            <a:tailEnd/>
          </a:ln>
        </p:spPr>
      </p:pic>
      <p:sp>
        <p:nvSpPr>
          <p:cNvPr id="19" name="18 Rectángulo"/>
          <p:cNvSpPr/>
          <p:nvPr/>
        </p:nvSpPr>
        <p:spPr>
          <a:xfrm>
            <a:off x="2339299" y="4344480"/>
            <a:ext cx="3180188" cy="1066951"/>
          </a:xfrm>
          <a:prstGeom prst="rect">
            <a:avLst/>
          </a:prstGeom>
        </p:spPr>
        <p:txBody>
          <a:bodyPr wrap="square" lIns="81272" tIns="40636" rIns="81272" bIns="40636">
            <a:spAutoFit/>
          </a:bodyPr>
          <a:lstStyle/>
          <a:p>
            <a:pPr algn="ctr"/>
            <a:endParaRPr lang="es-ES" sz="6400" kern="10" dirty="0">
              <a:ln w="28575">
                <a:solidFill>
                  <a:prstClr val="black"/>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60974" y="476285"/>
            <a:ext cx="4639700" cy="3868195"/>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976739" y="738064"/>
            <a:ext cx="4132248"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a:solidFill>
                  <a:srgbClr val="FFFF00"/>
                </a:solidFill>
                <a:latin typeface="Comic Sans MS" pitchFamily="66" charset="0"/>
                <a:cs typeface="Arial" charset="0"/>
              </a:rPr>
              <a:t>Hoy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jueves, 06 de febrero de 2020</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a:solidFill>
                  <a:srgbClr val="FFFF00"/>
                </a:solidFill>
                <a:latin typeface="Comic Sans MS" pitchFamily="66" charset="0"/>
                <a:cs typeface="Arial" charset="0"/>
              </a:rPr>
              <a:t>Ahora mismo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10:42</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blip>
          <a:srcRect/>
          <a:stretch>
            <a:fillRect/>
          </a:stretch>
        </p:blipFill>
        <p:spPr bwMode="auto">
          <a:xfrm>
            <a:off x="1497923" y="5332099"/>
            <a:ext cx="2372939" cy="887578"/>
          </a:xfrm>
          <a:prstGeom prst="rect">
            <a:avLst/>
          </a:prstGeom>
          <a:noFill/>
        </p:spPr>
      </p:pic>
    </p:spTree>
    <p:extLst>
      <p:ext uri="{BB962C8B-B14F-4D97-AF65-F5344CB8AC3E}">
        <p14:creationId xmlns:p14="http://schemas.microsoft.com/office/powerpoint/2010/main" val="2382256098"/>
      </p:ext>
    </p:extLst>
  </p:cSld>
  <p:clrMapOvr>
    <a:masterClrMapping/>
  </p:clrMapOvr>
  <mc:AlternateContent xmlns:mc="http://schemas.openxmlformats.org/markup-compatibility/2006" xmlns:p14="http://schemas.microsoft.com/office/powerpoint/2010/main">
    <mc:Choice Requires="p14">
      <p:transition spd="slow" p14:dur="2500" advTm="16000">
        <p:checker/>
      </p:transition>
    </mc:Choice>
    <mc:Fallback xmlns="">
      <p:transition spd="slow" advTm="16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520561"/>
            <a:ext cx="10801350" cy="21722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737783"/>
            <a:ext cx="10801350" cy="4778905"/>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0293" y="1"/>
            <a:ext cx="5760720" cy="1484357"/>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810192"/>
            <a:ext cx="108013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350169" y="4489276"/>
            <a:ext cx="3150394"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60832" y="3982420"/>
            <a:ext cx="2790349" cy="2244637"/>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0596" y="4634089"/>
            <a:ext cx="1440180" cy="941299"/>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823899"/>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330751"/>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3837606"/>
            <a:ext cx="630079" cy="506854"/>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344458"/>
            <a:ext cx="630079" cy="50685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Valle De Las Ballen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 REVISTA MUSICAL !!!">
  <a:themeElements>
    <a:clrScheme name="¡¡ REVISTA MUSICAL !!!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 REVISTA MUSICAL !!!">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 REVISTA MUSICAL !!!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REVISTA MUSICAL !!!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REVISTA MUSICAL !!!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REVISTA MUSICAL !!!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REVISTA MUSICAL !!!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REVISTA MUSICAL !!!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 REVISTA MUSICAL !!!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 REVISTA MUSICAL !!!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 REVISTA MUSICAL !!!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 REVISTA MUSICAL !!!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 REVISTA MUSICAL !!!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 REVISTA MUSICAL !!!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tizian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La rueda de los gigant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Valle De Las Ballenas</Template>
  <TotalTime>1</TotalTime>
  <Words>555</Words>
  <Application>Microsoft Office PowerPoint</Application>
  <PresentationFormat>Personalizado</PresentationFormat>
  <Paragraphs>37</Paragraphs>
  <Slides>45</Slides>
  <Notes>0</Notes>
  <HiddenSlides>0</HiddenSlides>
  <MMClips>0</MMClips>
  <ScaleCrop>false</ScaleCrop>
  <HeadingPairs>
    <vt:vector size="4" baseType="variant">
      <vt:variant>
        <vt:lpstr>Tema</vt:lpstr>
      </vt:variant>
      <vt:variant>
        <vt:i4>5</vt:i4>
      </vt:variant>
      <vt:variant>
        <vt:lpstr>Títulos de diapositiva</vt:lpstr>
      </vt:variant>
      <vt:variant>
        <vt:i4>45</vt:i4>
      </vt:variant>
    </vt:vector>
  </HeadingPairs>
  <TitlesOfParts>
    <vt:vector size="50" baseType="lpstr">
      <vt:lpstr>El Valle De Las Ballenas</vt:lpstr>
      <vt:lpstr>¡¡ REVISTA MUSICAL !!!</vt:lpstr>
      <vt:lpstr>3_tiziano</vt:lpstr>
      <vt:lpstr>La rueda de los gigantes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2020-02-06T09:42:33Z</dcterms:created>
  <dcterms:modified xsi:type="dcterms:W3CDTF">2020-02-06T09:43:54Z</dcterms:modified>
</cp:coreProperties>
</file>