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9" r:id="rId12"/>
    <p:sldId id="258" r:id="rId13"/>
    <p:sldId id="265" r:id="rId14"/>
    <p:sldId id="256" r:id="rId1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52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01023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944918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604180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5833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17640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44889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282293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99117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505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291358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692503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8763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L Volo El Reloj Lyrics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82"/>
    </mc:Choice>
    <mc:Fallback>
      <p:transition spd="slow" advTm="7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3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362200" y="381000"/>
            <a:ext cx="4648200" cy="1447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RELOJES CUCU</a:t>
            </a:r>
            <a:endParaRPr lang="es-VE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68"/>
    </mc:Choice>
    <mc:Fallback>
      <p:transition spd="slow" advTm="14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-304800"/>
            <a:ext cx="3662362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219200"/>
            <a:ext cx="54102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659"/>
    </mc:Choice>
    <mc:Fallback>
      <p:transition spd="slow" advTm="10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51054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009650"/>
            <a:ext cx="5410200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80"/>
    </mc:Choice>
    <mc:Fallback>
      <p:transition spd="slow" advTm="13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913" y="685800"/>
            <a:ext cx="5799137" cy="584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1338"/>
            <a:ext cx="4567238" cy="577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07"/>
    </mc:Choice>
    <mc:Fallback>
      <p:transition spd="slow" advTm="15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862013"/>
            <a:ext cx="50292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0588"/>
            <a:ext cx="5205413" cy="520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59"/>
    </mc:Choice>
    <mc:Fallback>
      <p:transition spd="slow" advTm="13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9600"/>
            <a:ext cx="48768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609600"/>
            <a:ext cx="5029200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364"/>
    </mc:Choice>
    <mc:Fallback>
      <p:transition spd="slow" advTm="153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95300"/>
            <a:ext cx="4519613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450" y="1295400"/>
            <a:ext cx="46545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03"/>
    </mc:Choice>
    <mc:Fallback>
      <p:transition spd="slow" advTm="13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43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0"/>
            <a:ext cx="4143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28"/>
    </mc:Choice>
    <mc:Fallback>
      <p:transition spd="slow" advTm="14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24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-4763"/>
            <a:ext cx="44196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72"/>
    </mc:Choice>
    <mc:Fallback>
      <p:transition spd="slow" advTm="14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4586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75"/>
    </mc:Choice>
    <mc:Fallback>
      <p:transition spd="slow" advTm="150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115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99"/>
    </mc:Choice>
    <mc:Fallback>
      <p:transition spd="slow" advTm="10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38"/>
    </mc:Choice>
    <mc:Fallback>
      <p:transition spd="slow" advTm="95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1536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15366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1536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687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7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6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6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7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896</TotalTime>
  <Words>18</Words>
  <Application>Microsoft Office PowerPoint</Application>
  <PresentationFormat>Presentación en pantalla (4:3)</PresentationFormat>
  <Paragraphs>3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8" baseType="lpstr">
      <vt:lpstr>Arial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28</cp:revision>
  <cp:lastPrinted>1601-01-01T00:00:00Z</cp:lastPrinted>
  <dcterms:created xsi:type="dcterms:W3CDTF">2015-02-14T17:45:45Z</dcterms:created>
  <dcterms:modified xsi:type="dcterms:W3CDTF">2015-05-04T19:38:27Z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