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263" r:id="rId4"/>
    <p:sldId id="262" r:id="rId5"/>
    <p:sldId id="261" r:id="rId6"/>
    <p:sldId id="260" r:id="rId7"/>
    <p:sldId id="259" r:id="rId8"/>
    <p:sldId id="258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85" r:id="rId26"/>
    <p:sldId id="284" r:id="rId27"/>
    <p:sldId id="283" r:id="rId28"/>
    <p:sldId id="282" r:id="rId29"/>
    <p:sldId id="281" r:id="rId30"/>
    <p:sldId id="290" r:id="rId31"/>
    <p:sldId id="289" r:id="rId32"/>
    <p:sldId id="288" r:id="rId33"/>
    <p:sldId id="287" r:id="rId34"/>
    <p:sldId id="286" r:id="rId35"/>
    <p:sldId id="264" r:id="rId36"/>
    <p:sldId id="257" r:id="rId37"/>
    <p:sldId id="291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+CFpXtlsrEL1LRXOtcNAw==" hashData="fxXBJbSdOU36MILR0DenlF35l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C3977C-C87E-4899-B6A3-93E1D7977CC9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77856-AE0C-4280-AD28-6EBCE2F466F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77856-AE0C-4280-AD28-6EBCE2F466FE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9510F-8D1D-4E20-8F2F-F2D1B4555BE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CCF9A-E1DE-461B-AEA4-09CADCDE1FE0}" type="datetimeFigureOut">
              <a:rPr lang="es-ES" smtClean="0"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CC4E4-5635-4B81-BC4E-FA0BA698395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D41A8C-B8F3-41F4-A4B6-EA89ECDEB04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0_884d0_2941b81d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1772816"/>
            <a:ext cx="1276787" cy="1224136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645024"/>
            <a:ext cx="2576802" cy="1152128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545476" cy="504056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8475" y="0"/>
            <a:ext cx="2295525" cy="476672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165304"/>
            <a:ext cx="1043608" cy="692696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38900" y="6219825"/>
            <a:ext cx="2705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  <p:sndAc>
      <p:stSnd>
        <p:snd r:embed="rId3" name="el reloj - lucho gat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0_96b2d1aa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688632" cy="6858000"/>
          </a:xfrm>
          <a:prstGeom prst="rect">
            <a:avLst/>
          </a:prstGeom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e_a4f7034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2_d6ab4bf2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81692"/>
            <a:ext cx="6696744" cy="5756514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8_7a93d6c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3172" y="0"/>
            <a:ext cx="409765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0_85715a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1_b824cc5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6024" y="0"/>
            <a:ext cx="4191952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84c2_fc3a1adf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f_fa059a49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3142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5_937f8f91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5986" y="0"/>
            <a:ext cx="4792028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9_69ea7dfe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"/>
            <a:ext cx="3096344" cy="6858000"/>
          </a:xfrm>
          <a:prstGeom prst="rect">
            <a:avLst/>
          </a:prstGeom>
        </p:spPr>
      </p:pic>
      <p:pic>
        <p:nvPicPr>
          <p:cNvPr id="3" name="2 Imagen" descr="0_884aa_4d9a3bec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"/>
            <a:ext cx="3525826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b_4b03791f_M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62473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d_6da63342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0524" y="0"/>
            <a:ext cx="6035772" cy="666936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4_56b07cf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9" y="0"/>
            <a:ext cx="54006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a_237c1db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9_68e930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1465" y="0"/>
            <a:ext cx="5501069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7_8eeb2344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b_a9c43c5b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c_e44d032e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473971"/>
            <a:ext cx="7056784" cy="5910057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af_352cba1a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797" y="600165"/>
            <a:ext cx="7847635" cy="5709155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1_a817c7a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3398238" cy="6081857"/>
          </a:xfrm>
          <a:prstGeom prst="rect">
            <a:avLst/>
          </a:prstGeom>
        </p:spPr>
      </p:pic>
      <p:pic>
        <p:nvPicPr>
          <p:cNvPr id="3" name="2 Imagen" descr="0_884b8_16d0af4e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764704"/>
            <a:ext cx="2306000" cy="5573414"/>
          </a:xfrm>
          <a:prstGeom prst="rect">
            <a:avLst/>
          </a:prstGeom>
        </p:spPr>
      </p:pic>
      <p:pic>
        <p:nvPicPr>
          <p:cNvPr id="4" name="3 Imagen" descr="0_884d3_f8f41bd7_XL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1484784"/>
            <a:ext cx="2645307" cy="4133292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c_26c76d3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3_2ce291a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8882" y="0"/>
            <a:ext cx="416623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3_97da61d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4600" y="0"/>
            <a:ext cx="41148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a_dd24041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9_93330a0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0"/>
            <a:ext cx="3816424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d_69e43643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5179" y="0"/>
            <a:ext cx="5613642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c_a0f4cf2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b_581180fb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8890" y="0"/>
            <a:ext cx="404622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be_4a7a2341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4577" y="0"/>
            <a:ext cx="447484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6_7e340452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6027" y="0"/>
            <a:ext cx="413194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4cd_6899d772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1302" y="0"/>
            <a:ext cx="434139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ownloads\14-4-2012\8idl4jn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657340" cy="4293096"/>
          </a:xfrm>
          <a:prstGeom prst="rect">
            <a:avLst/>
          </a:prstGeom>
          <a:noFill/>
        </p:spPr>
      </p:pic>
      <p:pic>
        <p:nvPicPr>
          <p:cNvPr id="4" name="Picture 4" descr="C:\Users\Usuario\Downloads\14-4-2012\b03f453bbfbe4b0e8ff12cd4e68b813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72816"/>
            <a:ext cx="3744416" cy="37444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suario\Downloads\14-4-2012\Latas, tazas, bolsos, botellas, marcos gif y otros\0912190813042605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0841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ownloads\14-4-2012\Latas, tazas, bolsos, botellas, marcos gif y otros\09102507540778370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60841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3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61</Words>
  <Application>Microsoft Office PowerPoint</Application>
  <PresentationFormat>Presentación en pantalla (4:3)</PresentationFormat>
  <Paragraphs>29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2013-02-10T21:56:58Z</dcterms:created>
  <dcterms:modified xsi:type="dcterms:W3CDTF">2013-02-10T22:45:03Z</dcterms:modified>
</cp:coreProperties>
</file>