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handoutMasterIdLst>
    <p:handoutMasterId r:id="rId33"/>
  </p:handoutMasterIdLst>
  <p:sldIdLst>
    <p:sldId id="287" r:id="rId3"/>
    <p:sldId id="310" r:id="rId4"/>
    <p:sldId id="288" r:id="rId5"/>
    <p:sldId id="289" r:id="rId6"/>
    <p:sldId id="290" r:id="rId7"/>
    <p:sldId id="295" r:id="rId8"/>
    <p:sldId id="291" r:id="rId9"/>
    <p:sldId id="319" r:id="rId10"/>
    <p:sldId id="292" r:id="rId11"/>
    <p:sldId id="293" r:id="rId12"/>
    <p:sldId id="294" r:id="rId13"/>
    <p:sldId id="296" r:id="rId14"/>
    <p:sldId id="323" r:id="rId15"/>
    <p:sldId id="300" r:id="rId16"/>
    <p:sldId id="303" r:id="rId17"/>
    <p:sldId id="302" r:id="rId18"/>
    <p:sldId id="305" r:id="rId19"/>
    <p:sldId id="324" r:id="rId20"/>
    <p:sldId id="304" r:id="rId21"/>
    <p:sldId id="315" r:id="rId22"/>
    <p:sldId id="317" r:id="rId23"/>
    <p:sldId id="321" r:id="rId24"/>
    <p:sldId id="312" r:id="rId25"/>
    <p:sldId id="313" r:id="rId26"/>
    <p:sldId id="322" r:id="rId27"/>
    <p:sldId id="297" r:id="rId28"/>
    <p:sldId id="326" r:id="rId29"/>
    <p:sldId id="327" r:id="rId30"/>
    <p:sldId id="328" r:id="rId3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zUNGe8kzskVdomZFcG4Ug" hashData="p9q0zmsxXs75SK2jGb6k1z9Ort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29"/>
    <p:penClr>
      <a:schemeClr val="tx1"/>
    </p:penClr>
  </p:showPr>
  <p:clrMru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87" autoAdjust="0"/>
    <p:restoredTop sz="94660"/>
  </p:normalViewPr>
  <p:slideViewPr>
    <p:cSldViewPr>
      <p:cViewPr>
        <p:scale>
          <a:sx n="66" d="100"/>
          <a:sy n="66" d="100"/>
        </p:scale>
        <p:origin x="-78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809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809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95074CC-8C99-45AD-8B38-542250AA0DC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CA42875-F0D2-4500-8FF0-D87D68EB57E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B3B10B-1EE9-497E-8BC3-50C39BCF8F3B}" type="slidenum">
              <a:rPr lang="es-ES"/>
              <a:pPr/>
              <a:t>1</a:t>
            </a:fld>
            <a:endParaRPr lang="es-ES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4C9380-4ACE-412D-82BC-B482C76A4A2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9D28D-D299-4FFC-9A5A-AA1930DA43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136B57-7871-47E0-BF88-2E931B7439D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050DB1-2FDB-47FD-80E5-230CB6D5FFE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72EBF5-45F8-4D14-BC36-DB6A07FE1FF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5F7BB-8A3C-4076-8C70-842680DECCA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C6FFC7-EB97-4E11-B326-156DE02714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E3C28C-7FBC-439C-AF48-7940A59563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EF4CE-8CFC-4AB0-92FF-06B36E4BEBD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41B599-65C3-4770-9C4C-23D693AF817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272AA-191B-421F-9E5C-32AC6AA4011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7CEEB9E-1D20-409F-A22F-B54FE8DD1A3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5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9" name="Rectangle 7"/>
          <p:cNvSpPr>
            <a:spLocks noChangeArrowheads="1"/>
          </p:cNvSpPr>
          <p:nvPr/>
        </p:nvSpPr>
        <p:spPr bwMode="auto">
          <a:xfrm rot="16200000">
            <a:off x="5575300" y="3289301"/>
            <a:ext cx="6669087" cy="4683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3823" name="Picture 31" descr="[painting_children_kjb_DonaldZolan_62ForestsandFairytales_sm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88913"/>
            <a:ext cx="8642350" cy="6335712"/>
          </a:xfrm>
          <a:prstGeom prst="rect">
            <a:avLst/>
          </a:prstGeom>
          <a:noFill/>
        </p:spPr>
      </p:pic>
      <p:pic>
        <p:nvPicPr>
          <p:cNvPr id="33824" name="Picture 32" descr="luce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33825" name="Picture 33" descr="luce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7175" y="0"/>
            <a:ext cx="4824413" cy="296863"/>
          </a:xfrm>
          <a:prstGeom prst="rect">
            <a:avLst/>
          </a:prstGeom>
          <a:noFill/>
        </p:spPr>
      </p:pic>
      <p:pic>
        <p:nvPicPr>
          <p:cNvPr id="33826" name="Picture 34" descr="luce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7175" y="6561138"/>
            <a:ext cx="4824413" cy="296862"/>
          </a:xfrm>
          <a:prstGeom prst="rect">
            <a:avLst/>
          </a:prstGeom>
          <a:noFill/>
        </p:spPr>
      </p:pic>
      <p:pic>
        <p:nvPicPr>
          <p:cNvPr id="33827" name="Picture 35" descr="luce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6561138"/>
            <a:ext cx="4824413" cy="296862"/>
          </a:xfrm>
          <a:prstGeom prst="rect">
            <a:avLst/>
          </a:prstGeom>
          <a:noFill/>
        </p:spPr>
      </p:pic>
      <p:pic>
        <p:nvPicPr>
          <p:cNvPr id="33828" name="Picture 36" descr="luce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6368256" y="4082257"/>
            <a:ext cx="5229225" cy="322262"/>
          </a:xfrm>
          <a:prstGeom prst="rect">
            <a:avLst/>
          </a:prstGeom>
          <a:noFill/>
        </p:spPr>
      </p:pic>
      <p:pic>
        <p:nvPicPr>
          <p:cNvPr id="33829" name="Picture 37" descr="luce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2263775" y="2263775"/>
            <a:ext cx="4824413" cy="296863"/>
          </a:xfrm>
          <a:prstGeom prst="rect">
            <a:avLst/>
          </a:prstGeom>
          <a:noFill/>
        </p:spPr>
      </p:pic>
      <p:pic>
        <p:nvPicPr>
          <p:cNvPr id="33830" name="Picture 38" descr="luce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-2263774" y="4297362"/>
            <a:ext cx="4824412" cy="296863"/>
          </a:xfrm>
          <a:prstGeom prst="rect">
            <a:avLst/>
          </a:prstGeom>
          <a:noFill/>
        </p:spPr>
      </p:pic>
      <p:pic>
        <p:nvPicPr>
          <p:cNvPr id="33831" name="Picture 39" descr="luce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6583362" y="2263776"/>
            <a:ext cx="4824413" cy="296862"/>
          </a:xfrm>
          <a:prstGeom prst="rect">
            <a:avLst/>
          </a:prstGeom>
          <a:noFill/>
        </p:spPr>
      </p:pic>
      <p:pic>
        <p:nvPicPr>
          <p:cNvPr id="33832" name="Picture 40" descr="[painting_children_kjb_DonaldZolan_62ForestsandFairytales_sm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60350"/>
            <a:ext cx="8642350" cy="6335713"/>
          </a:xfrm>
          <a:prstGeom prst="rect">
            <a:avLst/>
          </a:prstGeom>
          <a:noFill/>
        </p:spPr>
      </p:pic>
      <p:sp>
        <p:nvSpPr>
          <p:cNvPr id="33833" name="WordArt 41"/>
          <p:cNvSpPr>
            <a:spLocks noChangeArrowheads="1" noChangeShapeType="1" noTextEdit="1"/>
          </p:cNvSpPr>
          <p:nvPr/>
        </p:nvSpPr>
        <p:spPr bwMode="auto">
          <a:xfrm>
            <a:off x="1116013" y="620713"/>
            <a:ext cx="516255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>
                  <a:blip r:embed="rId6"/>
                  <a:stretch>
                    <a:fillRect/>
                  </a:stretch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ookman Old Style"/>
              </a:rPr>
              <a:t>El Pintor de los Niños</a:t>
            </a:r>
          </a:p>
        </p:txBody>
      </p:sp>
      <p:sp>
        <p:nvSpPr>
          <p:cNvPr id="33834" name="WordArt 42"/>
          <p:cNvSpPr>
            <a:spLocks noChangeArrowheads="1" noChangeShapeType="1" noTextEdit="1"/>
          </p:cNvSpPr>
          <p:nvPr/>
        </p:nvSpPr>
        <p:spPr bwMode="auto">
          <a:xfrm>
            <a:off x="428596" y="2643182"/>
            <a:ext cx="3276600" cy="552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>
                  <a:blip r:embed="rId6"/>
                  <a:stretch>
                    <a:fillRect/>
                  </a:stretch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ookman Old Style"/>
              </a:rPr>
              <a:t>Donaald</a:t>
            </a:r>
            <a:r>
              <a:rPr lang="es-ES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>
                  <a:blip r:embed="rId6"/>
                  <a:stretch>
                    <a:fillRect/>
                  </a:stretch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ookman Old Style"/>
              </a:rPr>
              <a:t> </a:t>
            </a:r>
            <a:r>
              <a:rPr lang="es-ES" sz="36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>
                  <a:blip r:embed="rId6"/>
                  <a:stretch>
                    <a:fillRect/>
                  </a:stretch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ookman Old Style"/>
              </a:rPr>
              <a:t>Zolan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>
                <a:blip r:embed="rId6"/>
                <a:stretch>
                  <a:fillRect/>
                </a:stretch>
              </a:blip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ookman Old Style"/>
            </a:endParaRPr>
          </a:p>
        </p:txBody>
      </p:sp>
      <p:sp>
        <p:nvSpPr>
          <p:cNvPr id="33835" name="WordArt 43"/>
          <p:cNvSpPr>
            <a:spLocks noChangeArrowheads="1" noChangeShapeType="1" noTextEdit="1"/>
          </p:cNvSpPr>
          <p:nvPr/>
        </p:nvSpPr>
        <p:spPr bwMode="auto">
          <a:xfrm>
            <a:off x="468313" y="5516563"/>
            <a:ext cx="3675059" cy="666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>
                  <a:blip r:embed="rId6"/>
                  <a:stretch>
                    <a:fillRect/>
                  </a:stretch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ookman Old Style"/>
              </a:rPr>
              <a:t>Sus pinturas</a:t>
            </a:r>
          </a:p>
        </p:txBody>
      </p:sp>
      <p:sp>
        <p:nvSpPr>
          <p:cNvPr id="33836" name="Text Box 44"/>
          <p:cNvSpPr txBox="1">
            <a:spLocks noChangeArrowheads="1"/>
          </p:cNvSpPr>
          <p:nvPr/>
        </p:nvSpPr>
        <p:spPr bwMode="auto">
          <a:xfrm>
            <a:off x="6659563" y="6092825"/>
            <a:ext cx="2160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>
                <a:blipFill>
                  <a:blip r:embed="rId6"/>
                  <a:stretch>
                    <a:fillRect/>
                  </a:stretch>
                </a:blipFill>
              </a:rPr>
              <a:t>Automático</a:t>
            </a:r>
          </a:p>
        </p:txBody>
      </p:sp>
      <p:pic>
        <p:nvPicPr>
          <p:cNvPr id="1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58016" y="3970946"/>
            <a:ext cx="1952612" cy="114471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824">
    <p:sndAc>
      <p:stSnd loop="1">
        <p:snd r:embed="rId3" name="Serenade Schubert (2m 30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3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3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3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3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3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3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3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3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3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33" grpId="0"/>
      <p:bldP spid="33834" grpId="0"/>
      <p:bldP spid="33835" grpId="0"/>
      <p:bldP spid="3383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64515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64516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64517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64518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64519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64520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64521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64522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64524" name="Picture 12" descr="donald_zolan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60350"/>
            <a:ext cx="8785225" cy="6407150"/>
          </a:xfrm>
          <a:prstGeom prst="rect">
            <a:avLst/>
          </a:prstGeom>
          <a:noFill/>
        </p:spPr>
      </p:pic>
      <p:pic>
        <p:nvPicPr>
          <p:cNvPr id="64527" name="Picture 15" descr="donald_zolan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60350"/>
            <a:ext cx="8605837" cy="6407150"/>
          </a:xfrm>
          <a:prstGeom prst="rect">
            <a:avLst/>
          </a:prstGeom>
          <a:noFill/>
        </p:spPr>
      </p:pic>
      <p:sp>
        <p:nvSpPr>
          <p:cNvPr id="64528" name="Text Box 16"/>
          <p:cNvSpPr txBox="1">
            <a:spLocks noChangeArrowheads="1"/>
          </p:cNvSpPr>
          <p:nvPr/>
        </p:nvSpPr>
        <p:spPr bwMode="auto">
          <a:xfrm>
            <a:off x="179388" y="5445125"/>
            <a:ext cx="864076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latin typeface="Monotype Corsiva" pitchFamily="66" charset="0"/>
              </a:rPr>
              <a:t>Los  niños y el genio tienen en común el mismo organo  motor : la  curiosidad .</a:t>
            </a:r>
          </a:p>
        </p:txBody>
      </p:sp>
    </p:spTree>
  </p:cSld>
  <p:clrMapOvr>
    <a:masterClrMapping/>
  </p:clrMapOvr>
  <p:transition advTm="101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4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4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39941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39942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39943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39944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39945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39946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39947" name="Picture 11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39948" name="Picture 1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39949" name="Picture 13" descr="http://3.bp.blogspot.com/_8MORooGGMq8/TM2i7x6wqII/AAAAAAAAByU/VLeU2SNXgiA/s1600/donal+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33375"/>
            <a:ext cx="8640763" cy="6264275"/>
          </a:xfrm>
          <a:prstGeom prst="rect">
            <a:avLst/>
          </a:prstGeom>
          <a:noFill/>
        </p:spPr>
      </p:pic>
      <p:pic>
        <p:nvPicPr>
          <p:cNvPr id="39950" name="Picture 14" descr="http://3.bp.blogspot.com/_8MORooGGMq8/TM2i7x6wqII/AAAAAAAAByU/VLeU2SNXgiA/s1600/donal+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33375"/>
            <a:ext cx="8640763" cy="6264275"/>
          </a:xfrm>
          <a:prstGeom prst="rect">
            <a:avLst/>
          </a:prstGeom>
          <a:noFill/>
        </p:spPr>
      </p:pic>
      <p:pic>
        <p:nvPicPr>
          <p:cNvPr id="39951" name="Picture 15" descr="http://3.bp.blogspot.com/_8MORooGGMq8/TM2i7x6wqII/AAAAAAAAByU/VLeU2SNXgiA/s1600/donal+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33375"/>
            <a:ext cx="8640763" cy="6264275"/>
          </a:xfrm>
          <a:prstGeom prst="rect">
            <a:avLst/>
          </a:prstGeom>
          <a:noFill/>
        </p:spPr>
      </p:pic>
      <p:pic>
        <p:nvPicPr>
          <p:cNvPr id="39952" name="Picture 16" descr="http://3.bp.blogspot.com/_8MORooGGMq8/TM2i7x6wqII/AAAAAAAAByU/VLeU2SNXgiA/s1600/donal+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33375"/>
            <a:ext cx="8640763" cy="6264275"/>
          </a:xfrm>
          <a:prstGeom prst="rect">
            <a:avLst/>
          </a:prstGeom>
          <a:noFill/>
        </p:spPr>
      </p:pic>
      <p:pic>
        <p:nvPicPr>
          <p:cNvPr id="39955" name="Picture 19" descr="http://3.bp.blogspot.com/_8MORooGGMq8/TM2i7x6wqII/AAAAAAAAByU/VLeU2SNXgiA/s1600/donal+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33375"/>
            <a:ext cx="8640763" cy="6264275"/>
          </a:xfrm>
          <a:prstGeom prst="rect">
            <a:avLst/>
          </a:prstGeom>
          <a:noFill/>
        </p:spPr>
      </p:pic>
      <p:sp>
        <p:nvSpPr>
          <p:cNvPr id="39956" name="Text Box 20"/>
          <p:cNvSpPr txBox="1">
            <a:spLocks noChangeArrowheads="1"/>
          </p:cNvSpPr>
          <p:nvPr/>
        </p:nvSpPr>
        <p:spPr bwMode="auto">
          <a:xfrm>
            <a:off x="395288" y="692150"/>
            <a:ext cx="84248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latin typeface="Monotype Corsiva" pitchFamily="66" charset="0"/>
              </a:rPr>
              <a:t>Lo que se les dé  a los niños daran los niños a la sociedad .</a:t>
            </a:r>
          </a:p>
        </p:txBody>
      </p:sp>
    </p:spTree>
  </p:cSld>
  <p:clrMapOvr>
    <a:masterClrMapping/>
  </p:clrMapOvr>
  <p:transition advTm="103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99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99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99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99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99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99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99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43011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43012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43013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43014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43015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43016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43017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43018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43020" name="Picture 12" descr="http://2.bp.blogspot.com/_8MORooGGMq8/TM2jLbK5DkI/AAAAAAAAByk/QlebgEWOiBo/s1600/donal+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60350"/>
            <a:ext cx="8713787" cy="6337300"/>
          </a:xfrm>
          <a:prstGeom prst="rect">
            <a:avLst/>
          </a:prstGeom>
          <a:noFill/>
        </p:spPr>
      </p:pic>
      <p:pic>
        <p:nvPicPr>
          <p:cNvPr id="43021" name="Picture 13" descr="http://2.bp.blogspot.com/_8MORooGGMq8/TM2jLbK5DkI/AAAAAAAAByk/QlebgEWOiBo/s1600/donal+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33375"/>
            <a:ext cx="8713787" cy="6337300"/>
          </a:xfrm>
          <a:prstGeom prst="rect">
            <a:avLst/>
          </a:prstGeom>
          <a:noFill/>
        </p:spPr>
      </p:pic>
      <p:pic>
        <p:nvPicPr>
          <p:cNvPr id="43023" name="Picture 15" descr="[zolan_1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33375"/>
            <a:ext cx="8713788" cy="6337300"/>
          </a:xfrm>
          <a:prstGeom prst="rect">
            <a:avLst/>
          </a:prstGeom>
          <a:noFill/>
        </p:spPr>
      </p:pic>
      <p:sp>
        <p:nvSpPr>
          <p:cNvPr id="43024" name="Text Box 16"/>
          <p:cNvSpPr txBox="1">
            <a:spLocks noChangeArrowheads="1"/>
          </p:cNvSpPr>
          <p:nvPr/>
        </p:nvSpPr>
        <p:spPr bwMode="auto">
          <a:xfrm>
            <a:off x="468313" y="5373688"/>
            <a:ext cx="80645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Monotype Corsiva" pitchFamily="66" charset="0"/>
              </a:rPr>
              <a:t>Alejamé de la sabiduría que no llora la filosofia que no rie y la grandeza que no se inclina a los niños .</a:t>
            </a:r>
          </a:p>
        </p:txBody>
      </p:sp>
    </p:spTree>
  </p:cSld>
  <p:clrMapOvr>
    <a:masterClrMapping/>
  </p:clrMapOvr>
  <p:transition advTm="102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430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30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0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44035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44036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44037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44038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44039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44040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44041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44042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44043" name="Picture 11" descr="http://4.bp.blogspot.com/_8MORooGGMq8/TM2i2aaHuAI/AAAAAAAAByM/OqsvvVaD_QU/s1600/donal+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60350"/>
            <a:ext cx="8713787" cy="6337300"/>
          </a:xfrm>
          <a:prstGeom prst="rect">
            <a:avLst/>
          </a:prstGeom>
          <a:noFill/>
        </p:spPr>
      </p:pic>
      <p:pic>
        <p:nvPicPr>
          <p:cNvPr id="44045" name="Picture 13" descr="[1689292988_ea65528ceb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260350"/>
            <a:ext cx="8713787" cy="6337300"/>
          </a:xfrm>
          <a:prstGeom prst="rect">
            <a:avLst/>
          </a:prstGeom>
          <a:noFill/>
        </p:spPr>
      </p:pic>
      <p:sp>
        <p:nvSpPr>
          <p:cNvPr id="44049" name="Text Box 17"/>
          <p:cNvSpPr txBox="1">
            <a:spLocks noChangeArrowheads="1"/>
          </p:cNvSpPr>
          <p:nvPr/>
        </p:nvSpPr>
        <p:spPr bwMode="auto">
          <a:xfrm>
            <a:off x="179388" y="404813"/>
            <a:ext cx="87487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latin typeface="Monotype Corsiva" pitchFamily="66" charset="0"/>
              </a:rPr>
              <a:t>Los niños no tienen pasado ni futuro por eso gozar del presente, cosa que rara vez nos ocurre a nosotros .</a:t>
            </a:r>
          </a:p>
        </p:txBody>
      </p:sp>
    </p:spTree>
  </p:cSld>
  <p:clrMapOvr>
    <a:masterClrMapping/>
  </p:clrMapOvr>
  <p:transition advTm="114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4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0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49155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49156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49157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49158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49159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49160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49161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49162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49163" name="Picture 11" descr="http://2.bp.blogspot.com/_8MORooGGMq8/TM2hfbgZ_jI/AAAAAAAABxE/YtxBSQjAuOE/s1600/donal+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60350"/>
            <a:ext cx="8640763" cy="6408738"/>
          </a:xfrm>
          <a:prstGeom prst="rect">
            <a:avLst/>
          </a:prstGeom>
          <a:noFill/>
        </p:spPr>
      </p:pic>
      <p:pic>
        <p:nvPicPr>
          <p:cNvPr id="49165" name="Picture 13" descr="[DonaldZolan25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60350"/>
            <a:ext cx="8569325" cy="6392863"/>
          </a:xfrm>
          <a:prstGeom prst="rect">
            <a:avLst/>
          </a:prstGeom>
          <a:noFill/>
        </p:spPr>
      </p:pic>
      <p:sp>
        <p:nvSpPr>
          <p:cNvPr id="49166" name="Text Box 14"/>
          <p:cNvSpPr txBox="1">
            <a:spLocks noChangeArrowheads="1"/>
          </p:cNvSpPr>
          <p:nvPr/>
        </p:nvSpPr>
        <p:spPr bwMode="auto">
          <a:xfrm>
            <a:off x="539750" y="5373688"/>
            <a:ext cx="799306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latin typeface="Monotype Corsiva" pitchFamily="66" charset="0"/>
              </a:rPr>
              <a:t>Ha llegado por fin lo que quería ser de mayor : un niño .</a:t>
            </a:r>
          </a:p>
        </p:txBody>
      </p:sp>
    </p:spTree>
  </p:cSld>
  <p:clrMapOvr>
    <a:masterClrMapping/>
  </p:clrMapOvr>
  <p:transition advTm="101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45059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45060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45061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45062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45063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45064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45065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45066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45067" name="Picture 11" descr="http://3.bp.blogspot.com/_8MORooGGMq8/TM2iuq0ZOBI/AAAAAAAAByE/xXdnnPvHV_s/s1600/donal+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33375"/>
            <a:ext cx="8642350" cy="6191250"/>
          </a:xfrm>
          <a:prstGeom prst="rect">
            <a:avLst/>
          </a:prstGeom>
          <a:noFill/>
        </p:spPr>
      </p:pic>
      <p:pic>
        <p:nvPicPr>
          <p:cNvPr id="45071" name="Picture 15" descr="[97457_1280_1024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33375"/>
            <a:ext cx="8642350" cy="6262688"/>
          </a:xfrm>
          <a:prstGeom prst="rect">
            <a:avLst/>
          </a:prstGeom>
          <a:noFill/>
        </p:spPr>
      </p:pic>
      <p:sp>
        <p:nvSpPr>
          <p:cNvPr id="45073" name="Text Box 17"/>
          <p:cNvSpPr txBox="1">
            <a:spLocks noChangeArrowheads="1"/>
          </p:cNvSpPr>
          <p:nvPr/>
        </p:nvSpPr>
        <p:spPr bwMode="auto">
          <a:xfrm>
            <a:off x="395288" y="5300663"/>
            <a:ext cx="842486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latin typeface="Monotype Corsiva" pitchFamily="66" charset="0"/>
              </a:rPr>
              <a:t>Los niños adivinan que personas los aman .Es un don natural que con el tiempo se pierde .</a:t>
            </a:r>
          </a:p>
        </p:txBody>
      </p:sp>
    </p:spTree>
  </p:cSld>
  <p:clrMapOvr>
    <a:masterClrMapping/>
  </p:clrMapOvr>
  <p:transition advTm="115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50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50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50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5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73731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73732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73733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73734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73735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73736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73737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73738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73739" name="Picture 11" descr="[DonaldZolan16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60350"/>
            <a:ext cx="8785225" cy="6337300"/>
          </a:xfrm>
          <a:prstGeom prst="rect">
            <a:avLst/>
          </a:prstGeom>
          <a:noFill/>
        </p:spPr>
      </p:pic>
      <p:pic>
        <p:nvPicPr>
          <p:cNvPr id="73740" name="Picture 12" descr="[DonaldZolan16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33375"/>
            <a:ext cx="8785225" cy="6337300"/>
          </a:xfrm>
          <a:prstGeom prst="rect">
            <a:avLst/>
          </a:prstGeom>
          <a:noFill/>
        </p:spPr>
      </p:pic>
      <p:pic>
        <p:nvPicPr>
          <p:cNvPr id="73741" name="Picture 13" descr="[DonaldZolan16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775" y="333375"/>
            <a:ext cx="8534400" cy="6337300"/>
          </a:xfrm>
          <a:prstGeom prst="rect">
            <a:avLst/>
          </a:prstGeom>
          <a:noFill/>
        </p:spPr>
      </p:pic>
      <p:sp>
        <p:nvSpPr>
          <p:cNvPr id="73742" name="Text Box 14"/>
          <p:cNvSpPr txBox="1">
            <a:spLocks noChangeArrowheads="1"/>
          </p:cNvSpPr>
          <p:nvPr/>
        </p:nvSpPr>
        <p:spPr bwMode="auto">
          <a:xfrm>
            <a:off x="323850" y="5445125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latin typeface="Monotype Corsiva" pitchFamily="66" charset="0"/>
              </a:rPr>
              <a:t>Que ni una palabra, ni una mirada obscena ,manchen la casa donde haya un niño .</a:t>
            </a:r>
          </a:p>
        </p:txBody>
      </p:sp>
    </p:spTree>
  </p:cSld>
  <p:clrMapOvr>
    <a:masterClrMapping/>
  </p:clrMapOvr>
  <p:transition advTm="116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737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37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7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46083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46084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46085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46086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46087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46088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46089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46090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46091" name="Picture 11" descr="http://2.bp.blogspot.com/_8MORooGGMq8/TM2iYrQwmwI/AAAAAAAABx0/DjWD7PSp2hM/s1600/donal+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404813"/>
            <a:ext cx="8713787" cy="6264275"/>
          </a:xfrm>
          <a:prstGeom prst="rect">
            <a:avLst/>
          </a:prstGeom>
          <a:noFill/>
        </p:spPr>
      </p:pic>
      <p:pic>
        <p:nvPicPr>
          <p:cNvPr id="46094" name="Picture 14" descr="[painting_children_childhood_kjb_DonaldZolan_16MakingFriends_sm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76250"/>
            <a:ext cx="8713788" cy="6192838"/>
          </a:xfrm>
          <a:prstGeom prst="rect">
            <a:avLst/>
          </a:prstGeom>
          <a:noFill/>
        </p:spPr>
      </p:pic>
      <p:pic>
        <p:nvPicPr>
          <p:cNvPr id="46095" name="Picture 15" descr="[painting_children_childhood_kjb_DonaldZolan_16MakingFriends_sm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76250"/>
            <a:ext cx="8713788" cy="6192838"/>
          </a:xfrm>
          <a:prstGeom prst="rect">
            <a:avLst/>
          </a:prstGeom>
          <a:noFill/>
        </p:spPr>
      </p:pic>
      <p:pic>
        <p:nvPicPr>
          <p:cNvPr id="46096" name="Picture 16" descr="[painting_children_childhood_kjb_DonaldZolan_16MakingFriends_sm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04813"/>
            <a:ext cx="8713788" cy="6192837"/>
          </a:xfrm>
          <a:prstGeom prst="rect">
            <a:avLst/>
          </a:prstGeom>
          <a:noFill/>
        </p:spPr>
      </p:pic>
      <p:pic>
        <p:nvPicPr>
          <p:cNvPr id="46099" name="Picture 19" descr="[painting_children_childhood_kjb_DonaldZolan_16MakingFriends_sm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260350"/>
            <a:ext cx="8713787" cy="6192838"/>
          </a:xfrm>
          <a:prstGeom prst="rect">
            <a:avLst/>
          </a:prstGeom>
          <a:noFill/>
        </p:spPr>
      </p:pic>
      <p:sp>
        <p:nvSpPr>
          <p:cNvPr id="46100" name="Rectangle 20"/>
          <p:cNvSpPr>
            <a:spLocks noChangeArrowheads="1"/>
          </p:cNvSpPr>
          <p:nvPr/>
        </p:nvSpPr>
        <p:spPr bwMode="auto">
          <a:xfrm>
            <a:off x="323850" y="620713"/>
            <a:ext cx="756126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Monotype Corsiva" pitchFamily="66" charset="0"/>
              </a:rPr>
              <a:t>Dame los primeros siete años de vida de un niño y te diré lo que será el hombre de mañana.</a:t>
            </a:r>
          </a:p>
        </p:txBody>
      </p:sp>
    </p:spTree>
  </p:cSld>
  <p:clrMapOvr>
    <a:masterClrMapping/>
  </p:clrMapOvr>
  <p:transition advTm="117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460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460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3000"/>
                                        <p:tgtEl>
                                          <p:spTgt spid="460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3000"/>
                                        <p:tgtEl>
                                          <p:spTgt spid="460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6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6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6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6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6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6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6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6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4" dur="3000"/>
                                        <p:tgtEl>
                                          <p:spTgt spid="46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6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47107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47108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47109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47110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47111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47112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47113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47114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47115" name="Picture 11" descr="http://3.bp.blogspot.com/_8MORooGGMq8/TM2iRD2TJII/AAAAAAAABxs/r1G_Y-UeJuU/s1600/donal+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60350"/>
            <a:ext cx="8713787" cy="6408738"/>
          </a:xfrm>
          <a:prstGeom prst="rect">
            <a:avLst/>
          </a:prstGeom>
          <a:noFill/>
        </p:spPr>
      </p:pic>
      <p:pic>
        <p:nvPicPr>
          <p:cNvPr id="47118" name="Picture 14" descr="[painting_children_kjb_DonaldZolan_01EricAndDandelion_sm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</p:spPr>
      </p:pic>
      <p:pic>
        <p:nvPicPr>
          <p:cNvPr id="47119" name="Picture 15" descr="[painting_children_kjb_DonaldZolan_01EricAndDandelion_sm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</p:spPr>
      </p:pic>
      <p:pic>
        <p:nvPicPr>
          <p:cNvPr id="47120" name="Picture 16" descr="[painting_children_kjb_DonaldZolan_01EricAndDandelion_sm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33375"/>
            <a:ext cx="8642350" cy="6337300"/>
          </a:xfrm>
          <a:prstGeom prst="rect">
            <a:avLst/>
          </a:prstGeom>
          <a:noFill/>
        </p:spPr>
      </p:pic>
      <p:sp>
        <p:nvSpPr>
          <p:cNvPr id="47121" name="Text Box 17"/>
          <p:cNvSpPr txBox="1">
            <a:spLocks noChangeArrowheads="1"/>
          </p:cNvSpPr>
          <p:nvPr/>
        </p:nvSpPr>
        <p:spPr bwMode="auto">
          <a:xfrm>
            <a:off x="827088" y="5805488"/>
            <a:ext cx="76327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latin typeface="Monotype Corsiva" pitchFamily="66" charset="0"/>
              </a:rPr>
              <a:t>Lo que se aprende en la cuna siempre dura .</a:t>
            </a:r>
          </a:p>
        </p:txBody>
      </p:sp>
    </p:spTree>
  </p:cSld>
  <p:clrMapOvr>
    <a:masterClrMapping/>
  </p:clrMapOvr>
  <p:transition advTm="95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7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7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7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48131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48132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48133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48134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48135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48136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48137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48138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48139" name="Picture 11" descr="http://4.bp.blogspot.com/_8MORooGGMq8/TM2hvTA_fVI/AAAAAAAABxU/hhfffrgnWmg/s1600/donald+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04813"/>
            <a:ext cx="8642350" cy="6021387"/>
          </a:xfrm>
          <a:prstGeom prst="rect">
            <a:avLst/>
          </a:prstGeom>
          <a:noFill/>
        </p:spPr>
      </p:pic>
      <p:pic>
        <p:nvPicPr>
          <p:cNvPr id="48144" name="Picture 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04813"/>
            <a:ext cx="8637588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145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76250"/>
            <a:ext cx="8637588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147" name="Picture 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33375"/>
            <a:ext cx="8637588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148" name="Text Box 20"/>
          <p:cNvSpPr txBox="1">
            <a:spLocks noChangeArrowheads="1"/>
          </p:cNvSpPr>
          <p:nvPr/>
        </p:nvSpPr>
        <p:spPr bwMode="auto">
          <a:xfrm>
            <a:off x="539750" y="5229225"/>
            <a:ext cx="7848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latin typeface="Monotype Corsiva" pitchFamily="66" charset="0"/>
              </a:rPr>
              <a:t>No todo está perdido cuando ves en el rostro de un niño su magnífica inocencia .</a:t>
            </a:r>
          </a:p>
        </p:txBody>
      </p:sp>
    </p:spTree>
  </p:cSld>
  <p:clrMapOvr>
    <a:masterClrMapping/>
  </p:clrMapOvr>
  <p:transition advTm="116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8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8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8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8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8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50179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50180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50181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50182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50183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50184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50185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50186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50187" name="Picture 11" descr="http://1.bp.blogspot.com/_8MORooGGMq8/TM2hLpbTCMI/AAAAAAAABw0/PJrkUqVpqxc/s1600/donal+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8642350" cy="6316663"/>
          </a:xfrm>
          <a:prstGeom prst="rect">
            <a:avLst/>
          </a:prstGeom>
          <a:noFill/>
        </p:spPr>
      </p:pic>
      <p:pic>
        <p:nvPicPr>
          <p:cNvPr id="50189" name="Picture 13" descr="[painting_children_childhood_kjb_DonaldZolan_28DaddysHome_sm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60350"/>
            <a:ext cx="8424863" cy="6192838"/>
          </a:xfrm>
          <a:prstGeom prst="rect">
            <a:avLst/>
          </a:prstGeom>
          <a:noFill/>
        </p:spPr>
      </p:pic>
      <p:sp>
        <p:nvSpPr>
          <p:cNvPr id="50192" name="Text Box 16"/>
          <p:cNvSpPr txBox="1">
            <a:spLocks noChangeArrowheads="1"/>
          </p:cNvSpPr>
          <p:nvPr/>
        </p:nvSpPr>
        <p:spPr bwMode="auto">
          <a:xfrm>
            <a:off x="179388" y="5445125"/>
            <a:ext cx="8964612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solidFill>
                  <a:schemeClr val="bg1"/>
                </a:solidFill>
                <a:latin typeface="Monotype Corsiva" pitchFamily="66" charset="0"/>
              </a:rPr>
              <a:t>Presencia la sonrisa de un niño y tu día triste habrá </a:t>
            </a:r>
            <a:r>
              <a:rPr lang="es-ES" sz="3200" b="1">
                <a:solidFill>
                  <a:schemeClr val="bg1"/>
                </a:solidFill>
                <a:latin typeface="Monotype Corsiva" pitchFamily="66" charset="0"/>
              </a:rPr>
              <a:t>acabado .</a:t>
            </a:r>
          </a:p>
        </p:txBody>
      </p:sp>
    </p:spTree>
  </p:cSld>
  <p:clrMapOvr>
    <a:masterClrMapping/>
  </p:clrMapOvr>
  <p:transition advTm="106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0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0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0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1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1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78851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78852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78853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78854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78855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78856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78857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78858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78861" name="Picture 13" descr="[painting_children_childhood_kjb_DonaldZolan_33ATimeForPeace_sm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33375"/>
            <a:ext cx="8569325" cy="6048375"/>
          </a:xfrm>
          <a:prstGeom prst="rect">
            <a:avLst/>
          </a:prstGeom>
          <a:noFill/>
        </p:spPr>
      </p:pic>
      <p:pic>
        <p:nvPicPr>
          <p:cNvPr id="78862" name="Picture 14" descr="[DonaldZolan26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33375"/>
            <a:ext cx="8642350" cy="6192838"/>
          </a:xfrm>
          <a:prstGeom prst="rect">
            <a:avLst/>
          </a:prstGeom>
          <a:noFill/>
        </p:spPr>
      </p:pic>
      <p:pic>
        <p:nvPicPr>
          <p:cNvPr id="78863" name="Picture 15" descr="[DonaldZolan26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04813"/>
            <a:ext cx="8642350" cy="6192837"/>
          </a:xfrm>
          <a:prstGeom prst="rect">
            <a:avLst/>
          </a:prstGeom>
          <a:noFill/>
        </p:spPr>
      </p:pic>
      <p:pic>
        <p:nvPicPr>
          <p:cNvPr id="78865" name="Picture 17" descr="[DonaldZolan26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04813"/>
            <a:ext cx="8642350" cy="6192837"/>
          </a:xfrm>
          <a:prstGeom prst="rect">
            <a:avLst/>
          </a:prstGeom>
          <a:noFill/>
        </p:spPr>
      </p:pic>
      <p:sp>
        <p:nvSpPr>
          <p:cNvPr id="78866" name="Text Box 18"/>
          <p:cNvSpPr txBox="1">
            <a:spLocks noChangeArrowheads="1"/>
          </p:cNvSpPr>
          <p:nvPr/>
        </p:nvSpPr>
        <p:spPr bwMode="auto">
          <a:xfrm>
            <a:off x="900113" y="5013325"/>
            <a:ext cx="7848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latin typeface="Monotype Corsiva" pitchFamily="66" charset="0"/>
              </a:rPr>
              <a:t>Donde hay niños , existe la Edad de Oro .</a:t>
            </a:r>
          </a:p>
        </p:txBody>
      </p:sp>
    </p:spTree>
  </p:cSld>
  <p:clrMapOvr>
    <a:masterClrMapping/>
  </p:clrMapOvr>
  <p:transition advTm="85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88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8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8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88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88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8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8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88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88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8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6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54275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54276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54277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54278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54279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54280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54281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54282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54283" name="Picture 11" descr="http://3.bp.blogspot.com/_8MORooGGMq8/TM2h6T6W73I/AAAAAAAABxc/9XhlHaSIlQM/s1600/Donald+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8713788" cy="6337300"/>
          </a:xfrm>
          <a:prstGeom prst="rect">
            <a:avLst/>
          </a:prstGeom>
          <a:noFill/>
        </p:spPr>
      </p:pic>
      <p:pic>
        <p:nvPicPr>
          <p:cNvPr id="54285" name="Picture 13" descr="empt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" y="-4854575"/>
            <a:ext cx="9525" cy="9525"/>
          </a:xfrm>
          <a:prstGeom prst="rect">
            <a:avLst/>
          </a:prstGeom>
          <a:noFill/>
        </p:spPr>
      </p:pic>
      <p:pic>
        <p:nvPicPr>
          <p:cNvPr id="54286" name="Picture 14" descr="Mensaj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" y="-4610100"/>
            <a:ext cx="9525" cy="9525"/>
          </a:xfrm>
          <a:prstGeom prst="rect">
            <a:avLst/>
          </a:prstGeom>
          <a:noFill/>
        </p:spPr>
      </p:pic>
      <p:pic>
        <p:nvPicPr>
          <p:cNvPr id="54287" name="Picture 15" descr="painting_children_childhood_kjb_DonaldZolan_12TenderMoment_s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8642350" cy="6308725"/>
          </a:xfrm>
          <a:prstGeom prst="rect">
            <a:avLst/>
          </a:prstGeom>
          <a:noFill/>
        </p:spPr>
      </p:pic>
      <p:pic>
        <p:nvPicPr>
          <p:cNvPr id="54290" name="Picture 18" descr="painting_children_childhood_kjb_DonaldZolan_12TenderMoment_s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33375"/>
            <a:ext cx="8424863" cy="6192838"/>
          </a:xfrm>
          <a:prstGeom prst="rect">
            <a:avLst/>
          </a:prstGeom>
          <a:noFill/>
        </p:spPr>
      </p:pic>
      <p:sp>
        <p:nvSpPr>
          <p:cNvPr id="54293" name="Text Box 21"/>
          <p:cNvSpPr txBox="1">
            <a:spLocks noChangeArrowheads="1"/>
          </p:cNvSpPr>
          <p:nvPr/>
        </p:nvSpPr>
        <p:spPr bwMode="auto">
          <a:xfrm>
            <a:off x="395288" y="5516563"/>
            <a:ext cx="820896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latin typeface="Monotype Corsiva" pitchFamily="66" charset="0"/>
              </a:rPr>
              <a:t>Los niños son las personas mas sabias del mundo ,solo que sin malicia .</a:t>
            </a:r>
          </a:p>
        </p:txBody>
      </p:sp>
    </p:spTree>
  </p:cSld>
  <p:clrMapOvr>
    <a:masterClrMapping/>
  </p:clrMapOvr>
  <p:transition advTm="110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4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4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4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4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4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4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4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4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4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4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4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9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57347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57348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57349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57350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57351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57352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57353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57354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57355" name="Picture 11" descr="[painting_children_childhood_kjb_DonaldZolan_40DozensofDaisies_sm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88913"/>
            <a:ext cx="8642350" cy="6408737"/>
          </a:xfrm>
          <a:prstGeom prst="rect">
            <a:avLst/>
          </a:prstGeom>
          <a:noFill/>
        </p:spPr>
      </p:pic>
      <p:pic>
        <p:nvPicPr>
          <p:cNvPr id="57356" name="Picture 12" descr="http://3.bp.blogspot.com/_8MORooGGMq8/TM2hWXISLLI/AAAAAAAABw8/V1sUUL61IXM/s1600/donal+2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60350"/>
            <a:ext cx="8713788" cy="6337300"/>
          </a:xfrm>
          <a:prstGeom prst="rect">
            <a:avLst/>
          </a:prstGeom>
          <a:noFill/>
        </p:spPr>
      </p:pic>
      <p:pic>
        <p:nvPicPr>
          <p:cNvPr id="57357" name="Picture 13" descr="http://3.bp.blogspot.com/_8MORooGGMq8/TM2hWXISLLI/AAAAAAAABw8/V1sUUL61IXM/s1600/donal+2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260350"/>
            <a:ext cx="8713787" cy="6264275"/>
          </a:xfrm>
          <a:prstGeom prst="rect">
            <a:avLst/>
          </a:prstGeom>
          <a:noFill/>
        </p:spPr>
      </p:pic>
      <p:sp>
        <p:nvSpPr>
          <p:cNvPr id="57359" name="Text Box 15"/>
          <p:cNvSpPr txBox="1">
            <a:spLocks noChangeArrowheads="1"/>
          </p:cNvSpPr>
          <p:nvPr/>
        </p:nvSpPr>
        <p:spPr bwMode="auto">
          <a:xfrm>
            <a:off x="323850" y="4941888"/>
            <a:ext cx="84963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latin typeface="Monotype Corsiva" pitchFamily="66" charset="0"/>
              </a:rPr>
              <a:t>Mi alegría es la mirada limpia y llena de amor de un niño .</a:t>
            </a:r>
          </a:p>
        </p:txBody>
      </p:sp>
    </p:spTree>
  </p:cSld>
  <p:clrMapOvr>
    <a:masterClrMapping/>
  </p:clrMapOvr>
  <p:transition advTm="106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573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7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7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56323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56324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56325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56326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56327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56328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56329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56330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56331" name="Picture 11" descr="[painting_children_kjb_DonaldZolan_51ColorsofSpring_sm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0213" y="260350"/>
            <a:ext cx="8462962" cy="6337300"/>
          </a:xfrm>
          <a:prstGeom prst="rect">
            <a:avLst/>
          </a:prstGeom>
          <a:noFill/>
        </p:spPr>
      </p:pic>
      <p:pic>
        <p:nvPicPr>
          <p:cNvPr id="56333" name="Picture 13" descr="[painting_children_childhood_kjb_DonaldZolan_25SmallWonder_sm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33375"/>
            <a:ext cx="8424863" cy="6191250"/>
          </a:xfrm>
          <a:prstGeom prst="rect">
            <a:avLst/>
          </a:prstGeom>
          <a:noFill/>
        </p:spPr>
      </p:pic>
      <p:pic>
        <p:nvPicPr>
          <p:cNvPr id="56334" name="Picture 14" descr="[painting_children_childhood_kjb_DonaldZolan_25SmallWonder_sm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04813"/>
            <a:ext cx="8424862" cy="6191250"/>
          </a:xfrm>
          <a:prstGeom prst="rect">
            <a:avLst/>
          </a:prstGeom>
          <a:noFill/>
        </p:spPr>
      </p:pic>
      <p:pic>
        <p:nvPicPr>
          <p:cNvPr id="56336" name="Picture 16" descr="[painting_children_childhood_kjb_DonaldZolan_25SmallWonder_sm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333375"/>
            <a:ext cx="8424862" cy="6191250"/>
          </a:xfrm>
          <a:prstGeom prst="rect">
            <a:avLst/>
          </a:prstGeom>
          <a:noFill/>
        </p:spPr>
      </p:pic>
      <p:pic>
        <p:nvPicPr>
          <p:cNvPr id="56337" name="Picture 17" descr="[painting_children_childhood_kjb_DonaldZolan_25SmallWonder_sm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9138" y="404813"/>
            <a:ext cx="8174037" cy="6191250"/>
          </a:xfrm>
          <a:prstGeom prst="rect">
            <a:avLst/>
          </a:prstGeom>
          <a:noFill/>
        </p:spPr>
      </p:pic>
      <p:sp>
        <p:nvSpPr>
          <p:cNvPr id="56338" name="Text Box 18"/>
          <p:cNvSpPr txBox="1">
            <a:spLocks noChangeArrowheads="1"/>
          </p:cNvSpPr>
          <p:nvPr/>
        </p:nvSpPr>
        <p:spPr bwMode="auto">
          <a:xfrm>
            <a:off x="323850" y="5661025"/>
            <a:ext cx="8820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latin typeface="Monotype Corsiva" pitchFamily="66" charset="0"/>
              </a:rPr>
              <a:t>Si todos seguiríamos  siendo niños no habría  guerras .</a:t>
            </a:r>
          </a:p>
        </p:txBody>
      </p:sp>
    </p:spTree>
  </p:cSld>
  <p:clrMapOvr>
    <a:masterClrMapping/>
  </p:clrMapOvr>
  <p:transition advTm="102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6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6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63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6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6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59395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59396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59397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59398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59399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59400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59401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59402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59403" name="Picture 11" descr="[97428_1280_1024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33375"/>
            <a:ext cx="8497887" cy="6264275"/>
          </a:xfrm>
          <a:prstGeom prst="rect">
            <a:avLst/>
          </a:prstGeom>
          <a:noFill/>
        </p:spPr>
      </p:pic>
      <p:pic>
        <p:nvPicPr>
          <p:cNvPr id="59404" name="Picture 12" descr="Donald_zolan33.jpg Donald_Zolan33 picture by Cristina85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333375"/>
            <a:ext cx="8424862" cy="6264275"/>
          </a:xfrm>
          <a:prstGeom prst="rect">
            <a:avLst/>
          </a:prstGeom>
          <a:noFill/>
        </p:spPr>
      </p:pic>
      <p:sp>
        <p:nvSpPr>
          <p:cNvPr id="59405" name="Text Box 13"/>
          <p:cNvSpPr txBox="1">
            <a:spLocks noChangeArrowheads="1"/>
          </p:cNvSpPr>
          <p:nvPr/>
        </p:nvSpPr>
        <p:spPr bwMode="auto">
          <a:xfrm>
            <a:off x="611188" y="5805488"/>
            <a:ext cx="67691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latin typeface="Monotype Corsiva" pitchFamily="66" charset="0"/>
              </a:rPr>
              <a:t>En cada niño nace  la humanidad .</a:t>
            </a:r>
          </a:p>
        </p:txBody>
      </p:sp>
    </p:spTree>
  </p:cSld>
  <p:clrMapOvr>
    <a:masterClrMapping/>
  </p:clrMapOvr>
  <p:transition advTm="128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94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94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94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105475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105476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105477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105478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105479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105480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105481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105482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105483" name="Picture 11" descr="http://fotos.infojardin.com/subir-imagenes/images/jdv1223869576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33375"/>
            <a:ext cx="8713788" cy="6264275"/>
          </a:xfrm>
          <a:prstGeom prst="rect">
            <a:avLst/>
          </a:prstGeom>
          <a:noFill/>
        </p:spPr>
      </p:pic>
      <p:pic>
        <p:nvPicPr>
          <p:cNvPr id="105484" name="Picture 12" descr="[Zolan_02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04813"/>
            <a:ext cx="8569325" cy="6119812"/>
          </a:xfrm>
          <a:prstGeom prst="rect">
            <a:avLst/>
          </a:prstGeom>
          <a:noFill/>
        </p:spPr>
      </p:pic>
      <p:pic>
        <p:nvPicPr>
          <p:cNvPr id="105485" name="Picture 13" descr="[Zolan_02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476250"/>
            <a:ext cx="8569325" cy="6119813"/>
          </a:xfrm>
          <a:prstGeom prst="rect">
            <a:avLst/>
          </a:prstGeom>
          <a:noFill/>
        </p:spPr>
      </p:pic>
      <p:pic>
        <p:nvPicPr>
          <p:cNvPr id="105486" name="Picture 14" descr="[Zolan_02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76250"/>
            <a:ext cx="8569325" cy="6119813"/>
          </a:xfrm>
          <a:prstGeom prst="rect">
            <a:avLst/>
          </a:prstGeom>
          <a:noFill/>
        </p:spPr>
      </p:pic>
      <p:sp>
        <p:nvSpPr>
          <p:cNvPr id="105487" name="Text Box 15"/>
          <p:cNvSpPr txBox="1">
            <a:spLocks noChangeArrowheads="1"/>
          </p:cNvSpPr>
          <p:nvPr/>
        </p:nvSpPr>
        <p:spPr bwMode="auto">
          <a:xfrm>
            <a:off x="539750" y="5445125"/>
            <a:ext cx="820896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latin typeface="Monotype Corsiva" pitchFamily="66" charset="0"/>
              </a:rPr>
              <a:t>Lo maravilloso de la infancia es que cualquier cosa en ella es maravillosa.</a:t>
            </a:r>
          </a:p>
        </p:txBody>
      </p:sp>
    </p:spTree>
  </p:cSld>
  <p:clrMapOvr>
    <a:masterClrMapping/>
  </p:clrMapOvr>
  <p:transition advTm="120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5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5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5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5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5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5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5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5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5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5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8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58371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58372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58373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58374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58375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58376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58377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58378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58379" name="Picture 11" descr="[painting_children_childhood_kjb_DonaldZolan_23SummerSuds_sm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33375"/>
            <a:ext cx="8302625" cy="6191250"/>
          </a:xfrm>
          <a:prstGeom prst="rect">
            <a:avLst/>
          </a:prstGeom>
          <a:noFill/>
        </p:spPr>
      </p:pic>
      <p:pic>
        <p:nvPicPr>
          <p:cNvPr id="58380" name="Picture 12" descr="[Zolan_05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04813"/>
            <a:ext cx="8135937" cy="6048375"/>
          </a:xfrm>
          <a:prstGeom prst="rect">
            <a:avLst/>
          </a:prstGeom>
          <a:noFill/>
        </p:spPr>
      </p:pic>
      <p:pic>
        <p:nvPicPr>
          <p:cNvPr id="58381" name="Picture 13" descr="[Zolan_05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04813"/>
            <a:ext cx="8135937" cy="6048375"/>
          </a:xfrm>
          <a:prstGeom prst="rect">
            <a:avLst/>
          </a:prstGeom>
          <a:noFill/>
        </p:spPr>
      </p:pic>
      <p:pic>
        <p:nvPicPr>
          <p:cNvPr id="58382" name="Picture 14" descr="[Zolan_05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76250"/>
            <a:ext cx="8135937" cy="6048375"/>
          </a:xfrm>
          <a:prstGeom prst="rect">
            <a:avLst/>
          </a:prstGeom>
          <a:noFill/>
        </p:spPr>
      </p:pic>
      <p:sp>
        <p:nvSpPr>
          <p:cNvPr id="58383" name="Text Box 15"/>
          <p:cNvSpPr txBox="1">
            <a:spLocks noChangeArrowheads="1"/>
          </p:cNvSpPr>
          <p:nvPr/>
        </p:nvSpPr>
        <p:spPr bwMode="auto">
          <a:xfrm>
            <a:off x="971550" y="5229225"/>
            <a:ext cx="60483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latin typeface="Monotype Corsiva" pitchFamily="66" charset="0"/>
              </a:rPr>
              <a:t>Somos lo que fue nuestra niñez .</a:t>
            </a:r>
          </a:p>
        </p:txBody>
      </p:sp>
    </p:spTree>
  </p:cSld>
  <p:clrMapOvr>
    <a:masterClrMapping/>
  </p:clrMapOvr>
  <p:transition advTm="112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8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83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83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69635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69636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69637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69638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69639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69640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69641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69642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69643" name="Picture 11" descr="http://tomatoz.ru/uploads/posts/2010-03/1268496450_001143088d810a9ddcbc4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8713788" cy="6337300"/>
          </a:xfrm>
          <a:prstGeom prst="rect">
            <a:avLst/>
          </a:prstGeom>
          <a:noFill/>
        </p:spPr>
      </p:pic>
      <p:pic>
        <p:nvPicPr>
          <p:cNvPr id="69644" name="Picture 12" descr="[32084132_DonaldZolan_72EasterMorning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33375"/>
            <a:ext cx="8569325" cy="6037263"/>
          </a:xfrm>
          <a:prstGeom prst="rect">
            <a:avLst/>
          </a:prstGeom>
          <a:noFill/>
        </p:spPr>
      </p:pic>
      <p:pic>
        <p:nvPicPr>
          <p:cNvPr id="69645" name="Picture 13" descr="[32084132_DonaldZolan_72EasterMorning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76250"/>
            <a:ext cx="8569325" cy="6037263"/>
          </a:xfrm>
          <a:prstGeom prst="rect">
            <a:avLst/>
          </a:prstGeom>
          <a:noFill/>
        </p:spPr>
      </p:pic>
      <p:sp>
        <p:nvSpPr>
          <p:cNvPr id="69646" name="Text Box 14"/>
          <p:cNvSpPr txBox="1">
            <a:spLocks noChangeArrowheads="1"/>
          </p:cNvSpPr>
          <p:nvPr/>
        </p:nvSpPr>
        <p:spPr bwMode="auto">
          <a:xfrm>
            <a:off x="468313" y="5157788"/>
            <a:ext cx="82804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solidFill>
                  <a:schemeClr val="bg1"/>
                </a:solidFill>
                <a:latin typeface="Monotype Corsiva" pitchFamily="66" charset="0"/>
              </a:rPr>
              <a:t>Cada niño que viene al mundo nos dice : Dios aún confía en el hombre”.</a:t>
            </a:r>
          </a:p>
        </p:txBody>
      </p:sp>
    </p:spTree>
  </p:cSld>
  <p:clrMapOvr>
    <a:masterClrMapping/>
  </p:clrMapOvr>
  <p:transition advTm="112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96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696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696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71683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71684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71685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71686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71687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71688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71689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71690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71691" name="Picture 11" descr="[DonaldZolan23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8785225" cy="6408737"/>
          </a:xfrm>
          <a:prstGeom prst="rect">
            <a:avLst/>
          </a:prstGeom>
          <a:noFill/>
        </p:spPr>
      </p:pic>
      <p:pic>
        <p:nvPicPr>
          <p:cNvPr id="71694" name="Picture 14" descr="[zolan_2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60350"/>
            <a:ext cx="8642350" cy="6283325"/>
          </a:xfrm>
          <a:prstGeom prst="rect">
            <a:avLst/>
          </a:prstGeom>
          <a:noFill/>
        </p:spPr>
      </p:pic>
      <p:pic>
        <p:nvPicPr>
          <p:cNvPr id="71695" name="Picture 15" descr="[zolan_2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60350"/>
            <a:ext cx="8640763" cy="6335713"/>
          </a:xfrm>
          <a:prstGeom prst="rect">
            <a:avLst/>
          </a:prstGeom>
          <a:noFill/>
        </p:spPr>
      </p:pic>
      <p:sp>
        <p:nvSpPr>
          <p:cNvPr id="71698" name="Text Box 18"/>
          <p:cNvSpPr txBox="1">
            <a:spLocks noChangeArrowheads="1"/>
          </p:cNvSpPr>
          <p:nvPr/>
        </p:nvSpPr>
        <p:spPr bwMode="auto">
          <a:xfrm>
            <a:off x="468313" y="5229225"/>
            <a:ext cx="82073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latin typeface="Monotype Corsiva" pitchFamily="66" charset="0"/>
              </a:rPr>
              <a:t>Hay un solo niño bello en el mundo y cada madre lo tiene .</a:t>
            </a:r>
          </a:p>
        </p:txBody>
      </p:sp>
    </p:spTree>
  </p:cSld>
  <p:clrMapOvr>
    <a:masterClrMapping/>
  </p:clrMapOvr>
  <p:transition advTm="152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16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16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16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716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1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1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75779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75780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75781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75782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75783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75784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75785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75786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75788" name="Picture 12" descr="_donald_zol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8713788" cy="6192838"/>
          </a:xfrm>
          <a:prstGeom prst="rect">
            <a:avLst/>
          </a:prstGeom>
          <a:noFill/>
        </p:spPr>
      </p:pic>
      <p:pic>
        <p:nvPicPr>
          <p:cNvPr id="75789" name="Picture 13" descr="donald_zolan1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60350"/>
            <a:ext cx="8713788" cy="6337300"/>
          </a:xfrm>
          <a:prstGeom prst="rect">
            <a:avLst/>
          </a:prstGeom>
          <a:noFill/>
        </p:spPr>
      </p:pic>
      <p:pic>
        <p:nvPicPr>
          <p:cNvPr id="75790" name="Picture 14" descr="donald_zolan1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260350"/>
            <a:ext cx="8713787" cy="6337300"/>
          </a:xfrm>
          <a:prstGeom prst="rect">
            <a:avLst/>
          </a:prstGeom>
          <a:noFill/>
        </p:spPr>
      </p:pic>
      <p:sp>
        <p:nvSpPr>
          <p:cNvPr id="75792" name="Text Box 16"/>
          <p:cNvSpPr txBox="1">
            <a:spLocks noChangeArrowheads="1"/>
          </p:cNvSpPr>
          <p:nvPr/>
        </p:nvSpPr>
        <p:spPr bwMode="auto">
          <a:xfrm>
            <a:off x="468313" y="5300663"/>
            <a:ext cx="8064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latin typeface="Monotype Corsiva" pitchFamily="66" charset="0"/>
              </a:rPr>
              <a:t>El mejor olor ,el del pan, el mejor sabor, el de la sal y el mejor amor el de los niños</a:t>
            </a:r>
            <a:r>
              <a:rPr lang="es-ES" sz="3600">
                <a:latin typeface="Monotype Corsiva" pitchFamily="66" charset="0"/>
              </a:rPr>
              <a:t>.</a:t>
            </a:r>
          </a:p>
        </p:txBody>
      </p:sp>
    </p:spTree>
  </p:cSld>
  <p:clrMapOvr>
    <a:masterClrMapping/>
  </p:clrMapOvr>
  <p:transition advTm="126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5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5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57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57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5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5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57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57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3000"/>
                                        <p:tgtEl>
                                          <p:spTgt spid="757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66563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66564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66565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66566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66567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66568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66569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66570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66571" name="Picture 11" descr="[painting_children_kjb_DonaldZolan_53SisterlyLove_sm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</p:spPr>
      </p:pic>
      <p:pic>
        <p:nvPicPr>
          <p:cNvPr id="66572" name="Picture 12" descr="http://1.bp.blogspot.com/_8MORooGGMq8/TM2hGAsxihI/AAAAAAAABws/3P-4p_k0XhU/s1600/donal+1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60350"/>
            <a:ext cx="8642350" cy="6237288"/>
          </a:xfrm>
          <a:prstGeom prst="rect">
            <a:avLst/>
          </a:prstGeom>
          <a:noFill/>
        </p:spPr>
      </p:pic>
      <p:sp>
        <p:nvSpPr>
          <p:cNvPr id="66573" name="Text Box 13"/>
          <p:cNvSpPr txBox="1">
            <a:spLocks noChangeArrowheads="1"/>
          </p:cNvSpPr>
          <p:nvPr/>
        </p:nvSpPr>
        <p:spPr bwMode="auto">
          <a:xfrm>
            <a:off x="755650" y="5229225"/>
            <a:ext cx="65532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latin typeface="Monotype Corsiva" pitchFamily="66" charset="0"/>
              </a:rPr>
              <a:t>El medio mejor  para hacer buenos a los niños es hacerles felices.</a:t>
            </a:r>
          </a:p>
        </p:txBody>
      </p:sp>
    </p:spTree>
  </p:cSld>
  <p:clrMapOvr>
    <a:masterClrMapping/>
  </p:clrMapOvr>
  <p:transition advTm="129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6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6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6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6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67587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67588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67589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67590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67591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67592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67593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67594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67595" name="Picture 11" descr="Donald_zolan33.jpg Donald_Zolan33 picture by Cristina8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33375"/>
            <a:ext cx="8462963" cy="6207125"/>
          </a:xfrm>
          <a:prstGeom prst="rect">
            <a:avLst/>
          </a:prstGeom>
          <a:noFill/>
        </p:spPr>
      </p:pic>
      <p:sp>
        <p:nvSpPr>
          <p:cNvPr id="67597" name="Text Box 13"/>
          <p:cNvSpPr txBox="1">
            <a:spLocks noChangeArrowheads="1"/>
          </p:cNvSpPr>
          <p:nvPr/>
        </p:nvSpPr>
        <p:spPr bwMode="auto">
          <a:xfrm>
            <a:off x="179388" y="5516563"/>
            <a:ext cx="89646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67598" name="Text Box 14"/>
          <p:cNvSpPr txBox="1">
            <a:spLocks noChangeArrowheads="1"/>
          </p:cNvSpPr>
          <p:nvPr/>
        </p:nvSpPr>
        <p:spPr bwMode="auto">
          <a:xfrm>
            <a:off x="0" y="5876925"/>
            <a:ext cx="8964613" cy="779463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67602" name="Picture 18" descr="inocencia6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33375"/>
            <a:ext cx="8496300" cy="5832475"/>
          </a:xfrm>
          <a:prstGeom prst="rect">
            <a:avLst/>
          </a:prstGeom>
          <a:noFill/>
        </p:spPr>
      </p:pic>
      <p:pic>
        <p:nvPicPr>
          <p:cNvPr id="67603" name="Picture 19" descr="inocencia6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33375"/>
            <a:ext cx="8496300" cy="5832475"/>
          </a:xfrm>
          <a:prstGeom prst="rect">
            <a:avLst/>
          </a:prstGeom>
          <a:noFill/>
        </p:spPr>
      </p:pic>
      <p:pic>
        <p:nvPicPr>
          <p:cNvPr id="67604" name="Picture 20" descr="inocencia6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04813"/>
            <a:ext cx="8496300" cy="5832475"/>
          </a:xfrm>
          <a:prstGeom prst="rect">
            <a:avLst/>
          </a:prstGeom>
          <a:noFill/>
        </p:spPr>
      </p:pic>
      <p:sp>
        <p:nvSpPr>
          <p:cNvPr id="67605" name="Text Box 21"/>
          <p:cNvSpPr txBox="1">
            <a:spLocks noChangeArrowheads="1"/>
          </p:cNvSpPr>
          <p:nvPr/>
        </p:nvSpPr>
        <p:spPr bwMode="auto">
          <a:xfrm>
            <a:off x="611188" y="4581525"/>
            <a:ext cx="770413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latin typeface="Monotype Corsiva" pitchFamily="66" charset="0"/>
              </a:rPr>
              <a:t>Quien no aprende de los niños ,no aprenderá de los mayores</a:t>
            </a:r>
            <a:r>
              <a:rPr lang="es-ES" sz="3600" b="1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es-ES" sz="3600" b="1">
                <a:latin typeface="Monotype Corsiva" pitchFamily="66" charset="0"/>
              </a:rPr>
              <a:t>.</a:t>
            </a:r>
          </a:p>
        </p:txBody>
      </p:sp>
    </p:spTree>
  </p:cSld>
  <p:clrMapOvr>
    <a:masterClrMapping/>
  </p:clrMapOvr>
  <p:transition advTm="118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7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7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7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7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7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7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7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7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7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7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7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7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7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7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7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0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77827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77828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77829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77830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77831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77832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77833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77834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77835" name="Picture 11" descr="[zolan_3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8497887" cy="6030912"/>
          </a:xfrm>
          <a:prstGeom prst="rect">
            <a:avLst/>
          </a:prstGeom>
          <a:noFill/>
        </p:spPr>
      </p:pic>
      <p:pic>
        <p:nvPicPr>
          <p:cNvPr id="77836" name="Picture 12" descr="[zolan_4.jpg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04813"/>
            <a:ext cx="8642350" cy="5976937"/>
          </a:xfrm>
          <a:prstGeom prst="rect">
            <a:avLst/>
          </a:prstGeom>
          <a:noFill/>
        </p:spPr>
      </p:pic>
      <p:sp>
        <p:nvSpPr>
          <p:cNvPr id="77838" name="Text Box 14"/>
          <p:cNvSpPr txBox="1">
            <a:spLocks noChangeArrowheads="1"/>
          </p:cNvSpPr>
          <p:nvPr/>
        </p:nvSpPr>
        <p:spPr bwMode="auto">
          <a:xfrm>
            <a:off x="1042988" y="5229225"/>
            <a:ext cx="76327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000" b="1">
                <a:latin typeface="Monotype Corsiva" pitchFamily="66" charset="0"/>
              </a:rPr>
              <a:t>Que sería el mundo sin niños.</a:t>
            </a:r>
          </a:p>
        </p:txBody>
      </p:sp>
    </p:spTree>
  </p:cSld>
  <p:clrMapOvr>
    <a:masterClrMapping/>
  </p:clrMapOvr>
  <p:transition advTm="122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78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78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78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7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78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78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51203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51204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51205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51206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51207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51208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51209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51210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51211" name="Picture 11" descr="[painting_children_kjb_DonaldZolan_47SnowyAdventure_sm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60350"/>
            <a:ext cx="8642350" cy="6337300"/>
          </a:xfrm>
          <a:prstGeom prst="rect">
            <a:avLst/>
          </a:prstGeom>
          <a:noFill/>
        </p:spPr>
      </p:pic>
      <p:pic>
        <p:nvPicPr>
          <p:cNvPr id="51216" name="Picture 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188913"/>
            <a:ext cx="4176713" cy="640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17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260350"/>
            <a:ext cx="4392612" cy="64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19" name="Picture 19" descr="[painting_children_kjb_DonaldZolan_47SnowyAdventure_sm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60350"/>
            <a:ext cx="8569325" cy="6337300"/>
          </a:xfrm>
          <a:prstGeom prst="rect">
            <a:avLst/>
          </a:prstGeom>
          <a:noFill/>
        </p:spPr>
      </p:pic>
      <p:sp>
        <p:nvSpPr>
          <p:cNvPr id="51220" name="Text Box 20"/>
          <p:cNvSpPr txBox="1">
            <a:spLocks noChangeArrowheads="1"/>
          </p:cNvSpPr>
          <p:nvPr/>
        </p:nvSpPr>
        <p:spPr bwMode="auto">
          <a:xfrm>
            <a:off x="2484438" y="5734050"/>
            <a:ext cx="64801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latin typeface="Monotype Corsiva" pitchFamily="66" charset="0"/>
              </a:rPr>
              <a:t>Los niños son la esperanza del mundo .</a:t>
            </a:r>
          </a:p>
        </p:txBody>
      </p:sp>
    </p:spTree>
  </p:cSld>
  <p:clrMapOvr>
    <a:masterClrMapping/>
  </p:clrMapOvr>
  <p:transition advTm="125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1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1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1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1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1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1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1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1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24413" cy="296863"/>
          </a:xfrm>
          <a:prstGeom prst="rect">
            <a:avLst/>
          </a:prstGeom>
          <a:noFill/>
        </p:spPr>
      </p:pic>
      <p:pic>
        <p:nvPicPr>
          <p:cNvPr id="110595" name="Picture 3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0"/>
            <a:ext cx="5688012" cy="349250"/>
          </a:xfrm>
          <a:prstGeom prst="rect">
            <a:avLst/>
          </a:prstGeom>
          <a:noFill/>
        </p:spPr>
      </p:pic>
      <p:pic>
        <p:nvPicPr>
          <p:cNvPr id="110596" name="Picture 4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648450"/>
            <a:ext cx="3409950" cy="209550"/>
          </a:xfrm>
          <a:prstGeom prst="rect">
            <a:avLst/>
          </a:prstGeom>
          <a:noFill/>
        </p:spPr>
      </p:pic>
      <p:pic>
        <p:nvPicPr>
          <p:cNvPr id="110597" name="Picture 5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6648450"/>
            <a:ext cx="3409950" cy="209550"/>
          </a:xfrm>
          <a:prstGeom prst="rect">
            <a:avLst/>
          </a:prstGeom>
          <a:noFill/>
        </p:spPr>
      </p:pic>
      <p:pic>
        <p:nvPicPr>
          <p:cNvPr id="110598" name="Picture 6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4050" y="6648450"/>
            <a:ext cx="3409950" cy="209550"/>
          </a:xfrm>
          <a:prstGeom prst="rect">
            <a:avLst/>
          </a:prstGeom>
          <a:noFill/>
        </p:spPr>
      </p:pic>
      <p:pic>
        <p:nvPicPr>
          <p:cNvPr id="110599" name="Picture 7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181850" y="2139951"/>
            <a:ext cx="3697287" cy="227012"/>
          </a:xfrm>
          <a:prstGeom prst="rect">
            <a:avLst/>
          </a:prstGeom>
          <a:noFill/>
        </p:spPr>
      </p:pic>
      <p:pic>
        <p:nvPicPr>
          <p:cNvPr id="110600" name="Picture 8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7334250" y="5048250"/>
            <a:ext cx="3409950" cy="209550"/>
          </a:xfrm>
          <a:prstGeom prst="rect">
            <a:avLst/>
          </a:prstGeom>
          <a:noFill/>
        </p:spPr>
      </p:pic>
      <p:pic>
        <p:nvPicPr>
          <p:cNvPr id="110601" name="Picture 9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1933575"/>
            <a:ext cx="3409950" cy="209550"/>
          </a:xfrm>
          <a:prstGeom prst="rect">
            <a:avLst/>
          </a:prstGeom>
          <a:noFill/>
        </p:spPr>
      </p:pic>
      <p:pic>
        <p:nvPicPr>
          <p:cNvPr id="110602" name="Picture 10" descr="luc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600200" y="5048250"/>
            <a:ext cx="3409950" cy="209550"/>
          </a:xfrm>
          <a:prstGeom prst="rect">
            <a:avLst/>
          </a:prstGeom>
          <a:noFill/>
        </p:spPr>
      </p:pic>
      <p:pic>
        <p:nvPicPr>
          <p:cNvPr id="110608" name="Picture 16" descr="[Imagen8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04813"/>
            <a:ext cx="8569325" cy="6192837"/>
          </a:xfrm>
          <a:prstGeom prst="rect">
            <a:avLst/>
          </a:prstGeom>
          <a:noFill/>
        </p:spPr>
      </p:pic>
      <p:pic>
        <p:nvPicPr>
          <p:cNvPr id="110609" name="Picture 17" descr="http://peregrinacultural.files.wordpress.com/2009/09/jardineira-donald-zola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476250"/>
            <a:ext cx="8569325" cy="6121400"/>
          </a:xfrm>
          <a:prstGeom prst="rect">
            <a:avLst/>
          </a:prstGeom>
          <a:noFill/>
        </p:spPr>
      </p:pic>
      <p:pic>
        <p:nvPicPr>
          <p:cNvPr id="110611" name="Picture 19" descr="http://peregrinacultural.files.wordpress.com/2009/09/jardineira-donald-zola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76250"/>
            <a:ext cx="8569325" cy="6121400"/>
          </a:xfrm>
          <a:prstGeom prst="rect">
            <a:avLst/>
          </a:prstGeom>
          <a:noFill/>
        </p:spPr>
      </p:pic>
      <p:pic>
        <p:nvPicPr>
          <p:cNvPr id="110612" name="Picture 20" descr="[Imagen8.jpg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404813"/>
            <a:ext cx="8713787" cy="6264275"/>
          </a:xfrm>
          <a:prstGeom prst="rect">
            <a:avLst/>
          </a:prstGeom>
          <a:noFill/>
        </p:spPr>
      </p:pic>
      <p:sp>
        <p:nvSpPr>
          <p:cNvPr id="110613" name="Text Box 21"/>
          <p:cNvSpPr txBox="1">
            <a:spLocks noChangeArrowheads="1"/>
          </p:cNvSpPr>
          <p:nvPr/>
        </p:nvSpPr>
        <p:spPr bwMode="auto">
          <a:xfrm>
            <a:off x="250825" y="620713"/>
            <a:ext cx="3097213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>
                <a:latin typeface="Monotype Corsiva" pitchFamily="66" charset="0"/>
              </a:rPr>
              <a:t>Los comentarios son de Zolan  y  expresan su amor a los niños . Su trabajo celebra la alegría de la niñez, con todas las maravillas, inocencia y amor.</a:t>
            </a:r>
          </a:p>
        </p:txBody>
      </p:sp>
      <p:pic>
        <p:nvPicPr>
          <p:cNvPr id="1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4942" y="5357826"/>
            <a:ext cx="1785950" cy="1047014"/>
          </a:xfrm>
          <a:prstGeom prst="rect">
            <a:avLst/>
          </a:prstGeom>
          <a:noFill/>
        </p:spPr>
      </p:pic>
    </p:spTree>
  </p:cSld>
  <p:clrMapOvr>
    <a:masterClrMapping/>
  </p:clrMapOvr>
  <p:transition advTm="244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10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0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[zolan_4.jpg]"/>
          <p:cNvPicPr>
            <a:picLocks noChangeAspect="1" noChangeArrowheads="1"/>
          </p:cNvPicPr>
          <p:nvPr/>
        </p:nvPicPr>
        <p:blipFill>
          <a:blip r:embed="rId2"/>
          <a:srcRect b="2789"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14282" y="5214950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Monotype Corsiva" pitchFamily="66" charset="0"/>
              </a:rPr>
              <a:t>Imágenes : Internet</a:t>
            </a:r>
            <a:endParaRPr lang="es-ES" b="1" dirty="0">
              <a:latin typeface="Monotype Corsiva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14282" y="478632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Monotype Corsiva" pitchFamily="66" charset="0"/>
              </a:rPr>
              <a:t>Diseño : Helen</a:t>
            </a:r>
            <a:endParaRPr lang="es-ES" b="1" dirty="0">
              <a:latin typeface="Monotype Corsiva" pitchFamily="66" charset="0"/>
            </a:endParaRPr>
          </a:p>
        </p:txBody>
      </p:sp>
      <p:pic>
        <p:nvPicPr>
          <p:cNvPr id="14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5553080"/>
            <a:ext cx="2225875" cy="1304920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1013</TotalTime>
  <Words>467</Words>
  <Application>Microsoft PowerPoint</Application>
  <PresentationFormat>Presentación en pantalla (4:3)</PresentationFormat>
  <Paragraphs>61</Paragraphs>
  <Slides>29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PINTOR DE LOS NIÑOS- DONAALD ZOLAN</dc:title>
  <dc:subject>DEDICADO A LOS NIÑOS</dc:subject>
  <dc:creator>HELEN - BRUJI</dc:creator>
  <cp:lastModifiedBy>Eleni</cp:lastModifiedBy>
  <cp:revision>26</cp:revision>
  <dcterms:created xsi:type="dcterms:W3CDTF">2010-11-14T16:26:31Z</dcterms:created>
  <dcterms:modified xsi:type="dcterms:W3CDTF">2013-10-18T17:15:47Z</dcterms:modified>
  <cp:category>PINTURAS</cp:category>
  <cp:contentStatus>FINAL</cp:contentStatus>
</cp:coreProperties>
</file>