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2" r:id="rId2"/>
  </p:sldMasterIdLst>
  <p:notesMasterIdLst>
    <p:notesMasterId r:id="rId24"/>
  </p:notesMasterIdLst>
  <p:sldIdLst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QbBUPekLcYVdjIlIW9+nQ" hashData="wsHWIKA6s4m7MwU8abqcG/BYhf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558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75188A-C4A7-4330-B09E-10A238F8B581}" type="datetimeFigureOut">
              <a:rPr lang="es-ES" smtClean="0"/>
              <a:pPr/>
              <a:t>27/05/2020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0C34F4-4CC3-4815-91C4-CDA7623D65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799052-6CB1-4D1F-A0CF-1D67F298D165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F0C1F-A829-4D85-A6CA-1256240B8CA4}" type="datetimeFigureOut">
              <a:rPr lang="es-ES" smtClean="0"/>
              <a:pPr/>
              <a:t>27/05/2020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E032A-008E-4DC9-8C2B-29BCC2EB6D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F0C1F-A829-4D85-A6CA-1256240B8CA4}" type="datetimeFigureOut">
              <a:rPr lang="es-ES" smtClean="0"/>
              <a:pPr/>
              <a:t>27/05/2020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E032A-008E-4DC9-8C2B-29BCC2EB6D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F0C1F-A829-4D85-A6CA-1256240B8CA4}" type="datetimeFigureOut">
              <a:rPr lang="es-ES" smtClean="0"/>
              <a:pPr/>
              <a:t>27/05/2020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E032A-008E-4DC9-8C2B-29BCC2EB6D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F0C1F-A829-4D85-A6CA-1256240B8CA4}" type="datetimeFigureOut">
              <a:rPr lang="es-ES" smtClean="0"/>
              <a:pPr/>
              <a:t>27/05/2020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E032A-008E-4DC9-8C2B-29BCC2EB6D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F0C1F-A829-4D85-A6CA-1256240B8CA4}" type="datetimeFigureOut">
              <a:rPr lang="es-ES" smtClean="0"/>
              <a:pPr/>
              <a:t>27/05/2020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E032A-008E-4DC9-8C2B-29BCC2EB6D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F0C1F-A829-4D85-A6CA-1256240B8CA4}" type="datetimeFigureOut">
              <a:rPr lang="es-ES" smtClean="0"/>
              <a:pPr/>
              <a:t>27/05/2020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E032A-008E-4DC9-8C2B-29BCC2EB6D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F0C1F-A829-4D85-A6CA-1256240B8CA4}" type="datetimeFigureOut">
              <a:rPr lang="es-ES" smtClean="0"/>
              <a:pPr/>
              <a:t>27/05/2020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E032A-008E-4DC9-8C2B-29BCC2EB6D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F0C1F-A829-4D85-A6CA-1256240B8CA4}" type="datetimeFigureOut">
              <a:rPr lang="es-ES" smtClean="0"/>
              <a:pPr/>
              <a:t>27/05/2020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E032A-008E-4DC9-8C2B-29BCC2EB6D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F0C1F-A829-4D85-A6CA-1256240B8CA4}" type="datetimeFigureOut">
              <a:rPr lang="es-ES" smtClean="0"/>
              <a:pPr/>
              <a:t>27/05/2020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E032A-008E-4DC9-8C2B-29BCC2EB6D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F0C1F-A829-4D85-A6CA-1256240B8CA4}" type="datetimeFigureOut">
              <a:rPr lang="es-ES" smtClean="0"/>
              <a:pPr/>
              <a:t>27/05/2020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E032A-008E-4DC9-8C2B-29BCC2EB6D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F0C1F-A829-4D85-A6CA-1256240B8CA4}" type="datetimeFigureOut">
              <a:rPr lang="es-ES" smtClean="0"/>
              <a:pPr/>
              <a:t>27/05/2020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E032A-008E-4DC9-8C2B-29BCC2EB6D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200150"/>
            <a:ext cx="4038600" cy="163949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200150"/>
            <a:ext cx="4038600" cy="163949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57200" y="2953942"/>
            <a:ext cx="4038600" cy="164068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8200" y="2953942"/>
            <a:ext cx="4038600" cy="164068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CF7E18-9A60-4FFB-89ED-DE2A9E98EDAB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ítulo, 1 obje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200150"/>
            <a:ext cx="4038600" cy="163949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648200" y="2953942"/>
            <a:ext cx="4038600" cy="164068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EB18DD-28DC-4950-851D-F07E5D78E070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CF0C1F-A829-4D85-A6CA-1256240B8CA4}" type="datetimeFigureOut">
              <a:rPr lang="es-ES" smtClean="0"/>
              <a:pPr/>
              <a:t>27/05/2020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0E032A-008E-4DC9-8C2B-29BCC2EB6D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gif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gif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audio" Target="../media/audio10.wav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audio" Target="../media/audio11.wav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audio" Target="../media/audio1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audio" Target="../media/audio13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audio" Target="../media/audio14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audio" Target="../media/audio15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6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audio" Target="../media/audio17.wav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7.png"/><Relationship Id="rId3" Type="http://schemas.openxmlformats.org/officeDocument/2006/relationships/image" Target="../media/image63.png"/><Relationship Id="rId7" Type="http://schemas.openxmlformats.org/officeDocument/2006/relationships/image" Target="../media/image65.png"/><Relationship Id="rId12" Type="http://schemas.openxmlformats.org/officeDocument/2006/relationships/image" Target="../media/image6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11" Type="http://schemas.openxmlformats.org/officeDocument/2006/relationships/image" Target="../media/image5.png"/><Relationship Id="rId5" Type="http://schemas.openxmlformats.org/officeDocument/2006/relationships/image" Target="../media/image11.png"/><Relationship Id="rId10" Type="http://schemas.openxmlformats.org/officeDocument/2006/relationships/image" Target="../media/image67.jpeg"/><Relationship Id="rId4" Type="http://schemas.openxmlformats.org/officeDocument/2006/relationships/image" Target="../media/image12.png"/><Relationship Id="rId9" Type="http://schemas.openxmlformats.org/officeDocument/2006/relationships/image" Target="../media/image6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9.png"/><Relationship Id="rId10" Type="http://schemas.openxmlformats.org/officeDocument/2006/relationships/image" Target="../media/image7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4" name="Picture 8" descr="Cielo estrellad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4988" y="766763"/>
            <a:ext cx="8107362" cy="3626644"/>
          </a:xfrm>
          <a:prstGeom prst="rect">
            <a:avLst/>
          </a:prstGeom>
          <a:noFill/>
        </p:spPr>
      </p:pic>
      <p:pic>
        <p:nvPicPr>
          <p:cNvPr id="34825" name="Picture 9" descr="Globo terraqueo 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35339" y="933855"/>
            <a:ext cx="2624137" cy="2587558"/>
          </a:xfrm>
          <a:prstGeom prst="rect">
            <a:avLst/>
          </a:prstGeom>
          <a:noFill/>
        </p:spPr>
      </p:pic>
      <p:sp>
        <p:nvSpPr>
          <p:cNvPr id="34826" name="Text Box 10"/>
          <p:cNvSpPr txBox="1">
            <a:spLocks noChangeArrowheads="1"/>
          </p:cNvSpPr>
          <p:nvPr/>
        </p:nvSpPr>
        <p:spPr bwMode="auto">
          <a:xfrm>
            <a:off x="3141658" y="1108170"/>
            <a:ext cx="715962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560" dir="2700000" algn="ctr" rotWithShape="0">
              <a:srgbClr val="FFFF00"/>
            </a:outerShdw>
          </a:effectLst>
        </p:spPr>
        <p:txBody>
          <a:bodyPr>
            <a:spAutoFit/>
          </a:bodyPr>
          <a:lstStyle/>
          <a:p>
            <a:r>
              <a:rPr lang="es-ES" sz="3600" b="1" dirty="0">
                <a:solidFill>
                  <a:schemeClr val="accent6"/>
                </a:solidFill>
                <a:latin typeface="Monotype Corsiva" pitchFamily="66" charset="0"/>
              </a:rPr>
              <a:t>J</a:t>
            </a:r>
          </a:p>
        </p:txBody>
      </p:sp>
      <p:sp>
        <p:nvSpPr>
          <p:cNvPr id="34828" name="Text Box 12"/>
          <p:cNvSpPr txBox="1">
            <a:spLocks noChangeArrowheads="1"/>
          </p:cNvSpPr>
          <p:nvPr/>
        </p:nvSpPr>
        <p:spPr bwMode="auto">
          <a:xfrm>
            <a:off x="3773487" y="615252"/>
            <a:ext cx="727075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rgbClr val="FFFF00"/>
            </a:outerShdw>
          </a:effectLst>
        </p:spPr>
        <p:txBody>
          <a:bodyPr>
            <a:spAutoFit/>
          </a:bodyPr>
          <a:lstStyle/>
          <a:p>
            <a:r>
              <a:rPr lang="es-ES" sz="3600" b="1" dirty="0" smtClean="0">
                <a:solidFill>
                  <a:schemeClr val="accent6"/>
                </a:solidFill>
                <a:latin typeface="Monotype Corsiva" pitchFamily="66" charset="0"/>
              </a:rPr>
              <a:t>M</a:t>
            </a:r>
            <a:endParaRPr lang="es-ES" sz="3600" b="1" dirty="0">
              <a:solidFill>
                <a:schemeClr val="accent6"/>
              </a:solidFill>
              <a:latin typeface="Monotype Corsiva" pitchFamily="66" charset="0"/>
            </a:endParaRPr>
          </a:p>
        </p:txBody>
      </p:sp>
      <p:sp>
        <p:nvSpPr>
          <p:cNvPr id="34829" name="Text Box 13"/>
          <p:cNvSpPr txBox="1">
            <a:spLocks noChangeArrowheads="1"/>
          </p:cNvSpPr>
          <p:nvPr/>
        </p:nvSpPr>
        <p:spPr bwMode="auto">
          <a:xfrm>
            <a:off x="4843469" y="589058"/>
            <a:ext cx="585787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rgbClr val="FFFF00"/>
            </a:outerShdw>
          </a:effectLst>
        </p:spPr>
        <p:txBody>
          <a:bodyPr>
            <a:spAutoFit/>
          </a:bodyPr>
          <a:lstStyle/>
          <a:p>
            <a:r>
              <a:rPr lang="es-ES" sz="3600" b="1" dirty="0">
                <a:solidFill>
                  <a:schemeClr val="accent6"/>
                </a:solidFill>
                <a:latin typeface="Monotype Corsiva" pitchFamily="66" charset="0"/>
              </a:rPr>
              <a:t>C</a:t>
            </a:r>
          </a:p>
        </p:txBody>
      </p:sp>
      <p:sp>
        <p:nvSpPr>
          <p:cNvPr id="34830" name="Text Box 14"/>
          <p:cNvSpPr txBox="1">
            <a:spLocks noChangeArrowheads="1"/>
          </p:cNvSpPr>
          <p:nvPr/>
        </p:nvSpPr>
        <p:spPr bwMode="auto">
          <a:xfrm>
            <a:off x="5545139" y="1046258"/>
            <a:ext cx="598487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rgbClr val="FFFF00"/>
            </a:outerShdw>
          </a:effectLst>
        </p:spPr>
        <p:txBody>
          <a:bodyPr>
            <a:spAutoFit/>
          </a:bodyPr>
          <a:lstStyle/>
          <a:p>
            <a:r>
              <a:rPr lang="es-ES" sz="3600" b="1" dirty="0">
                <a:solidFill>
                  <a:schemeClr val="accent6"/>
                </a:solidFill>
                <a:latin typeface="Monotype Corsiva" pitchFamily="66" charset="0"/>
              </a:rPr>
              <a:t>R</a:t>
            </a:r>
          </a:p>
        </p:txBody>
      </p:sp>
      <p:sp>
        <p:nvSpPr>
          <p:cNvPr id="34831" name="WordArt 15"/>
          <p:cNvSpPr>
            <a:spLocks noChangeArrowheads="1" noChangeShapeType="1" noTextEdit="1"/>
          </p:cNvSpPr>
          <p:nvPr/>
        </p:nvSpPr>
        <p:spPr bwMode="auto">
          <a:xfrm>
            <a:off x="3779838" y="4071938"/>
            <a:ext cx="1676400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"/>
              <a:lightRig rig="legacyFlat3" dir="b"/>
            </a:scene3d>
            <a:sp3d extrusionH="121893000" prstMaterial="legacyMatte">
              <a:extrusionClr>
                <a:srgbClr val="0000FF"/>
              </a:extrusionClr>
            </a:sp3d>
          </a:bodyPr>
          <a:lstStyle/>
          <a:p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latin typeface="Impact"/>
              </a:rPr>
              <a:t>Presenta</a:t>
            </a:r>
          </a:p>
        </p:txBody>
      </p:sp>
      <p:pic>
        <p:nvPicPr>
          <p:cNvPr id="21" name="Picture 16" descr="Copia de cortina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581525" cy="5584031"/>
          </a:xfrm>
          <a:prstGeom prst="rect">
            <a:avLst/>
          </a:prstGeom>
          <a:noFill/>
        </p:spPr>
      </p:pic>
      <p:pic>
        <p:nvPicPr>
          <p:cNvPr id="22" name="Picture 17" descr="Copia de cortina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29138" y="0"/>
            <a:ext cx="4767262" cy="5582841"/>
          </a:xfrm>
          <a:prstGeom prst="rect">
            <a:avLst/>
          </a:prstGeom>
          <a:noFill/>
        </p:spPr>
      </p:pic>
      <p:pic>
        <p:nvPicPr>
          <p:cNvPr id="23" name="Picture 18" descr="Copia de cortina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" y="0"/>
            <a:ext cx="9299575" cy="1724025"/>
          </a:xfrm>
          <a:prstGeom prst="rect">
            <a:avLst/>
          </a:prstGeom>
          <a:noFill/>
        </p:spPr>
      </p:pic>
      <p:pic>
        <p:nvPicPr>
          <p:cNvPr id="24" name="23 Imagen" descr="Caratula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-142876"/>
            <a:ext cx="9335336" cy="5286394"/>
          </a:xfrm>
          <a:prstGeom prst="rect">
            <a:avLst/>
          </a:prstGeom>
        </p:spPr>
      </p:pic>
    </p:spTree>
  </p:cSld>
  <p:clrMapOvr>
    <a:masterClrMapping/>
  </p:clrMapOvr>
  <p:transition advClick="0" advTm="19000">
    <p:sndAc>
      <p:stSnd>
        <p:snd r:embed="rId2" name="20th Century Fox Fanfa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0"/>
                            </p:stCondLst>
                            <p:childTnLst>
                              <p:par>
                                <p:cTn id="3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500"/>
                            </p:stCondLst>
                            <p:childTnLst>
                              <p:par>
                                <p:cTn id="43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48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48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500"/>
                            </p:stCondLst>
                            <p:childTnLst>
                              <p:par>
                                <p:cTn id="57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48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48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4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4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7000"/>
                            </p:stCondLst>
                            <p:childTnLst>
                              <p:par>
                                <p:cTn id="64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48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48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4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4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6" grpId="0"/>
      <p:bldP spid="34828" grpId="0"/>
      <p:bldP spid="34829" grpId="0"/>
      <p:bldP spid="34830" grpId="0"/>
      <p:bldP spid="3483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9" name="WordArt 21"/>
          <p:cNvSpPr>
            <a:spLocks noChangeArrowheads="1" noChangeShapeType="1" noTextEdit="1"/>
          </p:cNvSpPr>
          <p:nvPr/>
        </p:nvSpPr>
        <p:spPr bwMode="auto">
          <a:xfrm>
            <a:off x="1535114" y="2357120"/>
            <a:ext cx="5540375" cy="70874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r>
              <a:rPr lang="es-ES" sz="48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6600"/>
                    </a:gs>
                    <a:gs pos="100000">
                      <a:srgbClr val="0000FF"/>
                    </a:gs>
                  </a:gsLst>
                  <a:lin ang="5400000" scaled="1"/>
                </a:gradFill>
                <a:latin typeface="Arial Black"/>
              </a:rPr>
              <a:t> </a:t>
            </a:r>
            <a:r>
              <a:rPr lang="es-ES" sz="48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6600"/>
                    </a:gs>
                    <a:gs pos="100000">
                      <a:srgbClr val="0000FF"/>
                    </a:gs>
                  </a:gsLst>
                  <a:lin ang="5400000" scaled="1"/>
                </a:gradFill>
                <a:latin typeface="Arial Black"/>
              </a:rPr>
              <a:t>El Oeste </a:t>
            </a:r>
            <a:r>
              <a:rPr lang="es-ES" sz="48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6600"/>
                    </a:gs>
                    <a:gs pos="100000">
                      <a:srgbClr val="0000FF"/>
                    </a:gs>
                  </a:gsLst>
                  <a:lin ang="5400000" scaled="1"/>
                </a:gradFill>
                <a:latin typeface="Arial Black"/>
              </a:rPr>
              <a:t>Americano</a:t>
            </a:r>
          </a:p>
        </p:txBody>
      </p:sp>
      <p:pic>
        <p:nvPicPr>
          <p:cNvPr id="2052" name="Picture 4" descr="Calavera de Rex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73476" y="3962400"/>
            <a:ext cx="1647825" cy="1181101"/>
          </a:xfrm>
          <a:prstGeom prst="rect">
            <a:avLst/>
          </a:prstGeom>
          <a:noFill/>
        </p:spPr>
      </p:pic>
      <p:pic>
        <p:nvPicPr>
          <p:cNvPr id="2053" name="Picture 5" descr="Sin título-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50914" y="3057526"/>
            <a:ext cx="6999287" cy="1279922"/>
          </a:xfrm>
          <a:prstGeom prst="rect">
            <a:avLst/>
          </a:prstGeom>
          <a:noFill/>
        </p:spPr>
      </p:pic>
      <p:pic>
        <p:nvPicPr>
          <p:cNvPr id="2054" name="Picture 6" descr="Revolver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19986" y="3459878"/>
            <a:ext cx="2576513" cy="1510903"/>
          </a:xfrm>
          <a:prstGeom prst="rect">
            <a:avLst/>
          </a:prstGeom>
          <a:noFill/>
        </p:spPr>
      </p:pic>
      <p:pic>
        <p:nvPicPr>
          <p:cNvPr id="2055" name="Picture 7" descr="Revolver nº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48786" y="3459878"/>
            <a:ext cx="2119313" cy="151090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6000">
    <p:fade/>
    <p:sndAc>
      <p:stSnd loop="1">
        <p:snd r:embed="rId2" name="Por.Un.Puñadito.De.Dolares (0m 26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9" grpId="0" animBg="1"/>
      <p:bldP spid="206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0" y="20320"/>
            <a:ext cx="9144000" cy="5170646"/>
          </a:xfrm>
          <a:prstGeom prst="rect">
            <a:avLst/>
          </a:prstGeom>
          <a:gradFill rotWithShape="1">
            <a:gsLst>
              <a:gs pos="0">
                <a:srgbClr val="FF6600">
                  <a:alpha val="56000"/>
                </a:srgbClr>
              </a:gs>
              <a:gs pos="100000">
                <a:srgbClr val="FF6600">
                  <a:gamma/>
                  <a:shade val="46275"/>
                  <a:invGamma/>
                  <a:alpha val="56000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spcBef>
                <a:spcPts val="1200"/>
              </a:spcBef>
            </a:pPr>
            <a:endParaRPr lang="es-ES" sz="2400" b="1" dirty="0" smtClean="0">
              <a:ln/>
              <a:solidFill>
                <a:schemeClr val="accent3"/>
              </a:solidFill>
            </a:endParaRPr>
          </a:p>
          <a:p>
            <a:pPr algn="ctr">
              <a:spcBef>
                <a:spcPts val="1200"/>
              </a:spcBef>
            </a:pPr>
            <a:r>
              <a:rPr lang="es-ES" sz="2400" b="1" dirty="0" smtClean="0">
                <a:ln/>
                <a:solidFill>
                  <a:schemeClr val="accent3"/>
                </a:solidFill>
              </a:rPr>
              <a:t>Esta </a:t>
            </a:r>
            <a:r>
              <a:rPr lang="es-ES" sz="2400" b="1" dirty="0">
                <a:ln/>
                <a:solidFill>
                  <a:schemeClr val="accent3"/>
                </a:solidFill>
              </a:rPr>
              <a:t>presentación está dedicada a </a:t>
            </a:r>
            <a:r>
              <a:rPr lang="es-ES" sz="2400" b="1" dirty="0" smtClean="0">
                <a:ln/>
                <a:solidFill>
                  <a:schemeClr val="accent3"/>
                </a:solidFill>
              </a:rPr>
              <a:t>todos los </a:t>
            </a:r>
            <a:r>
              <a:rPr lang="es-ES" sz="2400" b="1" dirty="0">
                <a:ln/>
                <a:solidFill>
                  <a:schemeClr val="accent3"/>
                </a:solidFill>
              </a:rPr>
              <a:t>que en su adolescencia o </a:t>
            </a:r>
            <a:r>
              <a:rPr lang="es-ES" sz="2400" b="1" dirty="0" smtClean="0">
                <a:ln/>
                <a:solidFill>
                  <a:schemeClr val="accent3"/>
                </a:solidFill>
              </a:rPr>
              <a:t>juventud disfrutaron </a:t>
            </a:r>
            <a:r>
              <a:rPr lang="es-ES" sz="2400" b="1" dirty="0">
                <a:ln/>
                <a:solidFill>
                  <a:schemeClr val="accent3"/>
                </a:solidFill>
              </a:rPr>
              <a:t>con las </a:t>
            </a:r>
            <a:r>
              <a:rPr lang="es-ES" sz="2400" b="1" dirty="0" smtClean="0">
                <a:ln/>
                <a:solidFill>
                  <a:schemeClr val="accent3"/>
                </a:solidFill>
              </a:rPr>
              <a:t>películas del </a:t>
            </a:r>
            <a:r>
              <a:rPr lang="es-ES" sz="2400" b="1" dirty="0">
                <a:ln/>
                <a:solidFill>
                  <a:schemeClr val="accent3"/>
                </a:solidFill>
              </a:rPr>
              <a:t>Oeste Americano, </a:t>
            </a:r>
            <a:r>
              <a:rPr lang="es-ES" sz="2400" b="1" dirty="0" smtClean="0">
                <a:ln/>
                <a:solidFill>
                  <a:schemeClr val="accent3"/>
                </a:solidFill>
              </a:rPr>
              <a:t>donde </a:t>
            </a:r>
            <a:r>
              <a:rPr lang="es-ES" sz="2400" b="1" dirty="0">
                <a:ln/>
                <a:solidFill>
                  <a:schemeClr val="accent3"/>
                </a:solidFill>
              </a:rPr>
              <a:t>el “bueno” salía siempre ganando.</a:t>
            </a:r>
          </a:p>
          <a:p>
            <a:pPr algn="ctr">
              <a:spcBef>
                <a:spcPts val="1200"/>
              </a:spcBef>
            </a:pPr>
            <a:endParaRPr lang="es-ES" sz="2400" b="1" dirty="0">
              <a:ln/>
              <a:solidFill>
                <a:schemeClr val="accent3"/>
              </a:solidFill>
            </a:endParaRPr>
          </a:p>
          <a:p>
            <a:pPr algn="ctr">
              <a:spcBef>
                <a:spcPts val="1200"/>
              </a:spcBef>
            </a:pPr>
            <a:r>
              <a:rPr lang="es-ES" sz="2400" b="1" dirty="0">
                <a:ln/>
                <a:solidFill>
                  <a:schemeClr val="accent3"/>
                </a:solidFill>
              </a:rPr>
              <a:t>Todos los fragmentos de música  </a:t>
            </a:r>
            <a:r>
              <a:rPr lang="es-ES" sz="2400" b="1" dirty="0" smtClean="0">
                <a:ln/>
                <a:solidFill>
                  <a:schemeClr val="accent3"/>
                </a:solidFill>
              </a:rPr>
              <a:t>pertenecen a </a:t>
            </a:r>
            <a:r>
              <a:rPr lang="es-ES" sz="2400" b="1" dirty="0">
                <a:ln/>
                <a:solidFill>
                  <a:schemeClr val="accent3"/>
                </a:solidFill>
              </a:rPr>
              <a:t>la banda original de cada </a:t>
            </a:r>
            <a:r>
              <a:rPr lang="es-ES" sz="2400" b="1" dirty="0" smtClean="0">
                <a:ln/>
                <a:solidFill>
                  <a:schemeClr val="accent3"/>
                </a:solidFill>
              </a:rPr>
              <a:t>película, así como los carteles e imágenes.</a:t>
            </a:r>
            <a:endParaRPr lang="es-ES" sz="2400" b="1" dirty="0">
              <a:ln/>
              <a:solidFill>
                <a:schemeClr val="accent3"/>
              </a:solidFill>
            </a:endParaRPr>
          </a:p>
          <a:p>
            <a:pPr algn="ctr">
              <a:spcBef>
                <a:spcPts val="1200"/>
              </a:spcBef>
            </a:pPr>
            <a:endParaRPr lang="es-ES" sz="2000" b="1" dirty="0">
              <a:ln/>
              <a:solidFill>
                <a:schemeClr val="accent3"/>
              </a:solidFill>
            </a:endParaRPr>
          </a:p>
          <a:p>
            <a:pPr algn="ctr">
              <a:spcBef>
                <a:spcPts val="1200"/>
              </a:spcBef>
            </a:pPr>
            <a:endParaRPr lang="es-ES" sz="2400" b="1" dirty="0" smtClean="0">
              <a:ln/>
              <a:solidFill>
                <a:schemeClr val="accent3"/>
              </a:solidFill>
            </a:endParaRPr>
          </a:p>
          <a:p>
            <a:pPr algn="ctr">
              <a:spcBef>
                <a:spcPts val="1200"/>
              </a:spcBef>
            </a:pPr>
            <a:r>
              <a:rPr lang="es-ES" sz="2400" b="1" dirty="0" smtClean="0">
                <a:ln/>
                <a:solidFill>
                  <a:schemeClr val="accent3"/>
                </a:solidFill>
              </a:rPr>
              <a:t>Conectar </a:t>
            </a:r>
            <a:r>
              <a:rPr lang="es-ES" sz="2400" b="1" dirty="0">
                <a:ln/>
                <a:solidFill>
                  <a:schemeClr val="accent3"/>
                </a:solidFill>
              </a:rPr>
              <a:t>los altavoces / </a:t>
            </a:r>
            <a:r>
              <a:rPr lang="es-ES" sz="2400" b="1" dirty="0" smtClean="0">
                <a:ln/>
                <a:solidFill>
                  <a:schemeClr val="accent3"/>
                </a:solidFill>
              </a:rPr>
              <a:t>Haga Clic </a:t>
            </a:r>
            <a:r>
              <a:rPr lang="es-ES" sz="2400" b="1" dirty="0">
                <a:ln/>
                <a:solidFill>
                  <a:schemeClr val="accent3"/>
                </a:solidFill>
              </a:rPr>
              <a:t>(después, automático</a:t>
            </a:r>
            <a:r>
              <a:rPr lang="es-ES" sz="2400" b="1" dirty="0" smtClean="0">
                <a:ln/>
                <a:solidFill>
                  <a:schemeClr val="accent3"/>
                </a:solidFill>
              </a:rPr>
              <a:t>)</a:t>
            </a:r>
          </a:p>
          <a:p>
            <a:pPr algn="ctr">
              <a:spcBef>
                <a:spcPts val="1200"/>
              </a:spcBef>
            </a:pPr>
            <a:endParaRPr lang="es-ES" sz="2400" b="1" dirty="0">
              <a:ln/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941" name="Picture 5" descr="ladiligencia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23600" y="158400"/>
            <a:ext cx="3715200" cy="482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42" name="Picture 6" descr="La diligenci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6000" y="2772000"/>
            <a:ext cx="3902400" cy="21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43" name="Picture 7" descr="20061127184748-wayneenladiligenci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6000" y="540000"/>
            <a:ext cx="3902400" cy="21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ext Box 11"/>
          <p:cNvSpPr txBox="1">
            <a:spLocks noChangeArrowheads="1"/>
          </p:cNvSpPr>
          <p:nvPr/>
        </p:nvSpPr>
        <p:spPr bwMode="auto">
          <a:xfrm>
            <a:off x="142240" y="61200"/>
            <a:ext cx="4622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s-ES" sz="1800" b="1" i="1" dirty="0">
                <a:solidFill>
                  <a:srgbClr val="0000FF"/>
                </a:solidFill>
                <a:latin typeface="Arial" charset="0"/>
              </a:rPr>
              <a:t>Título original:</a:t>
            </a:r>
            <a:r>
              <a:rPr lang="es-ES" sz="1800" b="1" dirty="0">
                <a:solidFill>
                  <a:schemeClr val="bg1"/>
                </a:solidFill>
                <a:latin typeface="Arial" charset="0"/>
              </a:rPr>
              <a:t>  </a:t>
            </a:r>
            <a:r>
              <a:rPr lang="es-ES" sz="1800" b="1" dirty="0" err="1">
                <a:solidFill>
                  <a:schemeClr val="bg1"/>
                </a:solidFill>
                <a:latin typeface="Arial" charset="0"/>
              </a:rPr>
              <a:t>The</a:t>
            </a:r>
            <a:r>
              <a:rPr lang="es-ES" sz="18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s-ES" sz="1800" b="1" dirty="0" err="1" smtClean="0">
                <a:solidFill>
                  <a:schemeClr val="bg1"/>
                </a:solidFill>
                <a:latin typeface="Arial" charset="0"/>
              </a:rPr>
              <a:t>stagecoach</a:t>
            </a:r>
            <a:r>
              <a:rPr lang="es-ES" sz="1800" b="1" dirty="0" smtClean="0">
                <a:solidFill>
                  <a:schemeClr val="bg1"/>
                </a:solidFill>
                <a:latin typeface="Arial" charset="0"/>
              </a:rPr>
              <a:t>. 1939</a:t>
            </a:r>
            <a:endParaRPr lang="es-ES" sz="1800" b="1" dirty="0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 advClick="0" advTm="23000">
    <p:fade/>
    <p:sndAc>
      <p:stSnd>
        <p:snd r:embed="rId2" name="09 la diligencia (0m 25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167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679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679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67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167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679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679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67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167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679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679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67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Text Box 8"/>
          <p:cNvSpPr txBox="1">
            <a:spLocks noChangeArrowheads="1"/>
          </p:cNvSpPr>
          <p:nvPr/>
        </p:nvSpPr>
        <p:spPr bwMode="auto">
          <a:xfrm>
            <a:off x="477520" y="61200"/>
            <a:ext cx="39116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s-ES" sz="1800" b="1" i="1" dirty="0">
                <a:solidFill>
                  <a:srgbClr val="0000FF"/>
                </a:solidFill>
                <a:latin typeface="Arial" charset="0"/>
              </a:rPr>
              <a:t>Título original:</a:t>
            </a:r>
            <a:r>
              <a:rPr lang="es-ES" sz="1800" b="1" i="1" dirty="0">
                <a:solidFill>
                  <a:schemeClr val="bg1"/>
                </a:solidFill>
                <a:latin typeface="Arial" charset="0"/>
              </a:rPr>
              <a:t>  </a:t>
            </a:r>
            <a:r>
              <a:rPr lang="es-ES" sz="1800" b="1" dirty="0" err="1">
                <a:solidFill>
                  <a:schemeClr val="bg1"/>
                </a:solidFill>
                <a:latin typeface="Arial" charset="0"/>
              </a:rPr>
              <a:t>High</a:t>
            </a:r>
            <a:r>
              <a:rPr lang="es-ES" sz="18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s-ES" sz="1800" b="1" dirty="0" err="1" smtClean="0">
                <a:solidFill>
                  <a:schemeClr val="bg1"/>
                </a:solidFill>
                <a:latin typeface="Arial" charset="0"/>
              </a:rPr>
              <a:t>noon</a:t>
            </a:r>
            <a:r>
              <a:rPr lang="es-ES" sz="1800" b="1" dirty="0" smtClean="0">
                <a:solidFill>
                  <a:schemeClr val="bg1"/>
                </a:solidFill>
                <a:latin typeface="Arial" charset="0"/>
              </a:rPr>
              <a:t>. 1952</a:t>
            </a:r>
            <a:endParaRPr lang="es-ES" sz="1800" b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7" name="6 Imagen" descr="bad7bf1a7ca1db19c64bb5fdafcdcd3b.jpg"/>
          <p:cNvPicPr preferRelativeResize="0">
            <a:picLocks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223599" y="158400"/>
            <a:ext cx="3715200" cy="4818703"/>
          </a:xfrm>
          <a:prstGeom prst="rect">
            <a:avLst/>
          </a:prstGeom>
        </p:spPr>
      </p:pic>
      <p:pic>
        <p:nvPicPr>
          <p:cNvPr id="6" name="5 Imagen" descr="Sin título-2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95999" y="540000"/>
            <a:ext cx="3902400" cy="2163600"/>
          </a:xfrm>
          <a:prstGeom prst="rect">
            <a:avLst/>
          </a:prstGeom>
        </p:spPr>
      </p:pic>
      <p:pic>
        <p:nvPicPr>
          <p:cNvPr id="8" name="7 Imagen" descr="Sin título-1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96000" y="2772000"/>
            <a:ext cx="3902400" cy="2163600"/>
          </a:xfrm>
          <a:prstGeom prst="rect">
            <a:avLst/>
          </a:prstGeom>
        </p:spPr>
      </p:pic>
    </p:spTree>
  </p:cSld>
  <p:clrMapOvr>
    <a:masterClrMapping/>
  </p:clrMapOvr>
  <p:transition spd="slow" advClick="0" advTm="25000">
    <p:fade/>
    <p:sndAc>
      <p:stSnd>
        <p:snd r:embed="rId2" name="Solo ante el peligro (0m 27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  <p:bldP spid="512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109" name="Picture 5" descr="johnny_guitar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000" y="540000"/>
            <a:ext cx="3900487" cy="21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5110" name="Picture 6" descr="Johnny_Guitar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22240" y="156608"/>
            <a:ext cx="3713985" cy="482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5111" name="Picture 7" descr="Johnny_Guitar_0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6000" y="2772000"/>
            <a:ext cx="3902400" cy="21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Text Box 8"/>
          <p:cNvSpPr txBox="1">
            <a:spLocks noChangeArrowheads="1"/>
          </p:cNvSpPr>
          <p:nvPr/>
        </p:nvSpPr>
        <p:spPr bwMode="auto">
          <a:xfrm>
            <a:off x="294640" y="61200"/>
            <a:ext cx="420624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s-ES" sz="1800" b="1" i="1" dirty="0">
                <a:solidFill>
                  <a:srgbClr val="0000FF"/>
                </a:solidFill>
                <a:latin typeface="Arial" charset="0"/>
              </a:rPr>
              <a:t>Título original:</a:t>
            </a:r>
            <a:r>
              <a:rPr lang="es-ES" sz="1800" b="1" i="1" dirty="0">
                <a:solidFill>
                  <a:schemeClr val="bg1"/>
                </a:solidFill>
                <a:latin typeface="Arial" charset="0"/>
              </a:rPr>
              <a:t>  </a:t>
            </a:r>
            <a:r>
              <a:rPr lang="es-ES" sz="1800" b="1" dirty="0">
                <a:solidFill>
                  <a:schemeClr val="bg1"/>
                </a:solidFill>
                <a:latin typeface="Arial" charset="0"/>
              </a:rPr>
              <a:t>Johnny </a:t>
            </a:r>
            <a:r>
              <a:rPr lang="es-ES" sz="1800" b="1" dirty="0" smtClean="0">
                <a:solidFill>
                  <a:schemeClr val="bg1"/>
                </a:solidFill>
                <a:latin typeface="Arial" charset="0"/>
              </a:rPr>
              <a:t>Guitar. 1954</a:t>
            </a:r>
            <a:endParaRPr lang="es-ES" sz="1800" b="1" dirty="0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 advClick="0" advTm="23000">
    <p:fade/>
    <p:sndAc>
      <p:stSnd>
        <p:snd r:embed="rId2" name="johnny guitar - johnny guitar (2'05'') (2m 00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75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5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75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5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175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75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75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75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175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75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75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75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  <p:bldP spid="6149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centauros del desierto"/>
          <p:cNvPicPr preferRelativeResize="0">
            <a:picLocks noGrp="1" noChangeArrowheads="1"/>
          </p:cNvPicPr>
          <p:nvPr>
            <p:ph sz="quarter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5223600" y="158750"/>
            <a:ext cx="3716337" cy="4819650"/>
          </a:xfrm>
          <a:noFill/>
        </p:spPr>
      </p:pic>
      <p:pic>
        <p:nvPicPr>
          <p:cNvPr id="9228" name="Picture 12" descr="searchers7"/>
          <p:cNvPicPr preferRelativeResize="0">
            <a:picLocks noGrp="1" noChangeArrowheads="1"/>
          </p:cNvPicPr>
          <p:nvPr>
            <p:ph sz="quarter" idx="4294967295"/>
          </p:nvPr>
        </p:nvPicPr>
        <p:blipFill>
          <a:blip r:embed="rId4"/>
          <a:srcRect/>
          <a:stretch>
            <a:fillRect/>
          </a:stretch>
        </p:blipFill>
        <p:spPr>
          <a:xfrm>
            <a:off x="396000" y="538163"/>
            <a:ext cx="3902075" cy="2163600"/>
          </a:xfrm>
          <a:noFill/>
        </p:spPr>
      </p:pic>
      <p:pic>
        <p:nvPicPr>
          <p:cNvPr id="9231" name="Picture 15" descr="searchers-5"/>
          <p:cNvPicPr preferRelativeResize="0"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6000" y="2772000"/>
            <a:ext cx="3902400" cy="21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Text Box 20"/>
          <p:cNvSpPr txBox="1">
            <a:spLocks noChangeArrowheads="1"/>
          </p:cNvSpPr>
          <p:nvPr/>
        </p:nvSpPr>
        <p:spPr bwMode="auto">
          <a:xfrm>
            <a:off x="294640" y="61200"/>
            <a:ext cx="4216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s-ES" sz="1800" b="1" i="1" dirty="0">
                <a:solidFill>
                  <a:srgbClr val="0000FF"/>
                </a:solidFill>
                <a:latin typeface="Arial" charset="0"/>
              </a:rPr>
              <a:t>Título </a:t>
            </a:r>
            <a:r>
              <a:rPr lang="es-ES" sz="1800" b="1" i="1" dirty="0" smtClean="0">
                <a:solidFill>
                  <a:srgbClr val="0000FF"/>
                </a:solidFill>
                <a:latin typeface="Arial" charset="0"/>
              </a:rPr>
              <a:t>original:</a:t>
            </a:r>
            <a:r>
              <a:rPr lang="es-ES" sz="1800" b="1" i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s-ES" sz="1800" b="1" dirty="0" err="1" smtClean="0">
                <a:solidFill>
                  <a:schemeClr val="bg1"/>
                </a:solidFill>
                <a:latin typeface="Arial" charset="0"/>
              </a:rPr>
              <a:t>The</a:t>
            </a:r>
            <a:r>
              <a:rPr lang="es-ES" sz="1800" b="1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s-ES" sz="1800" b="1" dirty="0" err="1" smtClean="0">
                <a:solidFill>
                  <a:schemeClr val="bg1"/>
                </a:solidFill>
                <a:latin typeface="Arial" charset="0"/>
              </a:rPr>
              <a:t>searchers</a:t>
            </a:r>
            <a:r>
              <a:rPr lang="es-ES" sz="1800" b="1" dirty="0" smtClean="0">
                <a:solidFill>
                  <a:schemeClr val="bg1"/>
                </a:solidFill>
                <a:latin typeface="Arial" charset="0"/>
              </a:rPr>
              <a:t>. 1956</a:t>
            </a:r>
            <a:endParaRPr lang="es-ES" sz="1800" b="1" dirty="0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 advClick="0" advTm="33000">
    <p:fade/>
    <p:sndAc>
      <p:stSnd loop="1">
        <p:snd r:embed="rId2" name="The Searchers (0m 33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  <p:bldP spid="7173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061" name="Picture 5" descr="5048613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000" y="2772000"/>
            <a:ext cx="3902400" cy="21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3062" name="Picture 6" descr="Gunfight%20at%20the%20OK%20Corral%20Reenactmen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6000" y="540000"/>
            <a:ext cx="3902400" cy="21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Text Box 7"/>
          <p:cNvSpPr txBox="1">
            <a:spLocks noChangeArrowheads="1"/>
          </p:cNvSpPr>
          <p:nvPr/>
        </p:nvSpPr>
        <p:spPr bwMode="auto">
          <a:xfrm>
            <a:off x="-71470" y="61200"/>
            <a:ext cx="537464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s-ES" sz="1800" b="1" i="1" dirty="0">
                <a:solidFill>
                  <a:srgbClr val="0000FF"/>
                </a:solidFill>
                <a:latin typeface="Arial" charset="0"/>
              </a:rPr>
              <a:t>Título </a:t>
            </a:r>
            <a:r>
              <a:rPr lang="es-ES" sz="1800" b="1" i="1" dirty="0" smtClean="0">
                <a:solidFill>
                  <a:srgbClr val="0000FF"/>
                </a:solidFill>
                <a:latin typeface="Arial" charset="0"/>
              </a:rPr>
              <a:t>original: </a:t>
            </a:r>
            <a:r>
              <a:rPr lang="es-ES" sz="1800" b="1" dirty="0" err="1" smtClean="0">
                <a:solidFill>
                  <a:schemeClr val="bg1"/>
                </a:solidFill>
                <a:latin typeface="Arial" charset="0"/>
              </a:rPr>
              <a:t>Gunfight</a:t>
            </a:r>
            <a:r>
              <a:rPr lang="es-ES" sz="1800" b="1" dirty="0" smtClean="0">
                <a:solidFill>
                  <a:schemeClr val="bg1"/>
                </a:solidFill>
                <a:latin typeface="Arial" charset="0"/>
              </a:rPr>
              <a:t> at </a:t>
            </a:r>
            <a:r>
              <a:rPr lang="es-ES" sz="1800" b="1" dirty="0">
                <a:solidFill>
                  <a:schemeClr val="bg1"/>
                </a:solidFill>
                <a:latin typeface="Arial" charset="0"/>
              </a:rPr>
              <a:t>the O.K. </a:t>
            </a:r>
            <a:r>
              <a:rPr lang="es-ES" sz="1800" b="1" dirty="0" smtClean="0">
                <a:solidFill>
                  <a:schemeClr val="bg1"/>
                </a:solidFill>
                <a:latin typeface="Arial" charset="0"/>
              </a:rPr>
              <a:t>Corral. 1957</a:t>
            </a:r>
            <a:endParaRPr lang="es-ES" sz="1800" b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6" name="5 Imagen" descr="duelotitanes5704.jpg"/>
          <p:cNvPicPr preferRelativeResize="0">
            <a:picLocks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5223600" y="158400"/>
            <a:ext cx="3715200" cy="4820400"/>
          </a:xfrm>
          <a:prstGeom prst="rect">
            <a:avLst/>
          </a:prstGeom>
        </p:spPr>
      </p:pic>
    </p:spTree>
  </p:cSld>
  <p:clrMapOvr>
    <a:masterClrMapping/>
  </p:clrMapOvr>
  <p:transition spd="slow" advClick="0" advTm="21000">
    <p:fade/>
    <p:sndAc>
      <p:stSnd>
        <p:snd r:embed="rId2" name="OK Corral - Frankie Laine (2m 12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73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3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73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3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173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73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73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73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  <p:bldP spid="8197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180" name="Picture 4" descr="horiz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96000" y="2772000"/>
            <a:ext cx="3902400" cy="21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8181" name="Picture 5" descr="horizo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96000" y="540000"/>
            <a:ext cx="3901122" cy="21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Text Box 8"/>
          <p:cNvSpPr txBox="1">
            <a:spLocks noChangeArrowheads="1"/>
          </p:cNvSpPr>
          <p:nvPr/>
        </p:nvSpPr>
        <p:spPr bwMode="auto">
          <a:xfrm>
            <a:off x="223520" y="61200"/>
            <a:ext cx="440944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s-ES" sz="1800" b="1" i="1" dirty="0">
                <a:solidFill>
                  <a:srgbClr val="0000FF"/>
                </a:solidFill>
                <a:latin typeface="Arial" charset="0"/>
              </a:rPr>
              <a:t>Título original:</a:t>
            </a:r>
            <a:r>
              <a:rPr lang="es-ES" sz="1800" b="1" dirty="0">
                <a:solidFill>
                  <a:schemeClr val="bg1"/>
                </a:solidFill>
                <a:latin typeface="Arial" charset="0"/>
              </a:rPr>
              <a:t>  The </a:t>
            </a:r>
            <a:r>
              <a:rPr lang="es-ES" sz="1800" b="1" dirty="0" err="1">
                <a:solidFill>
                  <a:schemeClr val="bg1"/>
                </a:solidFill>
                <a:latin typeface="Arial" charset="0"/>
              </a:rPr>
              <a:t>big</a:t>
            </a:r>
            <a:r>
              <a:rPr lang="es-ES" sz="18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s-ES" sz="1800" b="1" dirty="0" smtClean="0">
                <a:solidFill>
                  <a:schemeClr val="bg1"/>
                </a:solidFill>
                <a:latin typeface="Arial" charset="0"/>
              </a:rPr>
              <a:t>country. 1958</a:t>
            </a:r>
            <a:endParaRPr lang="es-ES" sz="1800" b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7" name="6 Imagen" descr="8d913d49eafcb4bd4e2024973acdc3e7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5174043" y="165600"/>
            <a:ext cx="3461047" cy="4820400"/>
          </a:xfrm>
          <a:prstGeom prst="rect">
            <a:avLst/>
          </a:prstGeom>
        </p:spPr>
      </p:pic>
    </p:spTree>
  </p:cSld>
  <p:clrMapOvr>
    <a:masterClrMapping/>
  </p:clrMapOvr>
  <p:transition spd="slow" advClick="0" advTm="14000">
    <p:fade/>
    <p:sndAc>
      <p:stSnd>
        <p:snd r:embed="rId2" name="Horizont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78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8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178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78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Text Box 12"/>
          <p:cNvSpPr txBox="1">
            <a:spLocks noChangeArrowheads="1"/>
          </p:cNvSpPr>
          <p:nvPr/>
        </p:nvSpPr>
        <p:spPr bwMode="auto">
          <a:xfrm>
            <a:off x="60960" y="61200"/>
            <a:ext cx="468376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s-ES" sz="1800" b="1" i="1" dirty="0">
                <a:solidFill>
                  <a:srgbClr val="0000FF"/>
                </a:solidFill>
                <a:latin typeface="Arial" charset="0"/>
              </a:rPr>
              <a:t>Título original:</a:t>
            </a:r>
            <a:r>
              <a:rPr lang="es-ES" sz="1800" b="1" dirty="0">
                <a:solidFill>
                  <a:schemeClr val="bg1"/>
                </a:solidFill>
                <a:latin typeface="Arial" charset="0"/>
              </a:rPr>
              <a:t>  The </a:t>
            </a:r>
            <a:r>
              <a:rPr lang="es-ES" sz="1800" b="1" dirty="0" err="1">
                <a:solidFill>
                  <a:schemeClr val="bg1"/>
                </a:solidFill>
                <a:latin typeface="Arial" charset="0"/>
              </a:rPr>
              <a:t>horse</a:t>
            </a:r>
            <a:r>
              <a:rPr lang="es-ES" sz="18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s-ES" sz="1800" b="1" dirty="0" err="1" smtClean="0">
                <a:solidFill>
                  <a:schemeClr val="bg1"/>
                </a:solidFill>
                <a:latin typeface="Arial" charset="0"/>
              </a:rPr>
              <a:t>soldiers</a:t>
            </a:r>
            <a:r>
              <a:rPr lang="es-ES" sz="1800" b="1" dirty="0" smtClean="0">
                <a:solidFill>
                  <a:schemeClr val="bg1"/>
                </a:solidFill>
                <a:latin typeface="Arial" charset="0"/>
              </a:rPr>
              <a:t>. 1959</a:t>
            </a:r>
            <a:endParaRPr lang="es-ES" sz="1800" b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6" name="5 Imagen" descr="ed7cc278acfce51960d5043f6a356356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223600" y="158400"/>
            <a:ext cx="3715200" cy="4820400"/>
          </a:xfrm>
          <a:prstGeom prst="rect">
            <a:avLst/>
          </a:prstGeom>
        </p:spPr>
      </p:pic>
      <p:pic>
        <p:nvPicPr>
          <p:cNvPr id="7" name="6 Imagen" descr="6a39bdfd6b06e0c886c5618761cf474b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96000" y="540000"/>
            <a:ext cx="3902400" cy="2163600"/>
          </a:xfrm>
          <a:prstGeom prst="rect">
            <a:avLst/>
          </a:prstGeom>
        </p:spPr>
      </p:pic>
      <p:pic>
        <p:nvPicPr>
          <p:cNvPr id="10" name="9 Imagen" descr="1064244_49 (1)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95534" y="2773017"/>
            <a:ext cx="3902400" cy="2163600"/>
          </a:xfrm>
          <a:prstGeom prst="rect">
            <a:avLst/>
          </a:prstGeom>
        </p:spPr>
      </p:pic>
    </p:spTree>
  </p:cSld>
  <p:clrMapOvr>
    <a:masterClrMapping/>
  </p:clrMapOvr>
  <p:transition spd="slow" advClick="0" advTm="42000">
    <p:fade/>
    <p:sndAc>
      <p:stSnd loop="1">
        <p:snd r:embed="rId2" name="The horse soldier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Text Box 26"/>
          <p:cNvSpPr txBox="1">
            <a:spLocks noChangeArrowheads="1"/>
          </p:cNvSpPr>
          <p:nvPr/>
        </p:nvSpPr>
        <p:spPr bwMode="auto">
          <a:xfrm>
            <a:off x="132080" y="61200"/>
            <a:ext cx="4572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s-ES" sz="1800" b="1" i="1" dirty="0">
                <a:solidFill>
                  <a:srgbClr val="0000FF"/>
                </a:solidFill>
                <a:latin typeface="Arial" charset="0"/>
              </a:rPr>
              <a:t>Título original:</a:t>
            </a:r>
            <a:r>
              <a:rPr lang="es-ES" sz="1800" b="1" dirty="0">
                <a:solidFill>
                  <a:schemeClr val="bg1"/>
                </a:solidFill>
                <a:latin typeface="Arial" charset="0"/>
              </a:rPr>
              <a:t>  The </a:t>
            </a:r>
            <a:r>
              <a:rPr lang="es-ES" sz="1800" b="1" dirty="0" err="1">
                <a:solidFill>
                  <a:schemeClr val="bg1"/>
                </a:solidFill>
                <a:latin typeface="Arial" charset="0"/>
              </a:rPr>
              <a:t>hanging</a:t>
            </a:r>
            <a:r>
              <a:rPr lang="es-ES" sz="18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s-ES" sz="1800" b="1" dirty="0" err="1" smtClean="0">
                <a:solidFill>
                  <a:schemeClr val="bg1"/>
                </a:solidFill>
                <a:latin typeface="Arial" charset="0"/>
              </a:rPr>
              <a:t>tree</a:t>
            </a:r>
            <a:r>
              <a:rPr lang="es-ES" sz="1800" b="1" dirty="0" smtClean="0">
                <a:solidFill>
                  <a:schemeClr val="bg1"/>
                </a:solidFill>
                <a:latin typeface="Arial" charset="0"/>
              </a:rPr>
              <a:t>. 1959</a:t>
            </a:r>
            <a:endParaRPr lang="es-ES" sz="1800" b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7" name="6 Marcador de contenido" descr="9101ebe2c0f781bfc73d0cda2aeee4aa.jpg"/>
          <p:cNvPicPr>
            <a:picLocks noGrp="1" noChangeAspect="1"/>
          </p:cNvPicPr>
          <p:nvPr>
            <p:ph sz="quarter" idx="2"/>
          </p:nvPr>
        </p:nvPicPr>
        <p:blipFill>
          <a:blip r:embed="rId3" cstate="email"/>
          <a:stretch>
            <a:fillRect/>
          </a:stretch>
        </p:blipFill>
        <p:spPr>
          <a:xfrm>
            <a:off x="5223600" y="158400"/>
            <a:ext cx="3715200" cy="4820400"/>
          </a:xfrm>
        </p:spPr>
      </p:pic>
      <p:pic>
        <p:nvPicPr>
          <p:cNvPr id="9" name="8 Imagen" descr="Sin título-1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96000" y="540000"/>
            <a:ext cx="3902400" cy="2163600"/>
          </a:xfrm>
          <a:prstGeom prst="rect">
            <a:avLst/>
          </a:prstGeom>
        </p:spPr>
      </p:pic>
      <p:pic>
        <p:nvPicPr>
          <p:cNvPr id="10" name="9 Imagen" descr="El arbol del ahorcado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96000" y="2772000"/>
            <a:ext cx="3902400" cy="2196715"/>
          </a:xfrm>
          <a:prstGeom prst="rect">
            <a:avLst/>
          </a:prstGeom>
        </p:spPr>
      </p:pic>
    </p:spTree>
  </p:cSld>
  <p:clrMapOvr>
    <a:masterClrMapping/>
  </p:clrMapOvr>
  <p:transition spd="slow" advClick="0" advTm="30000">
    <p:fade/>
    <p:sndAc>
      <p:stSnd loop="1">
        <p:snd r:embed="rId2" name="Hangi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8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Text Box 26"/>
          <p:cNvSpPr txBox="1">
            <a:spLocks noChangeArrowheads="1"/>
          </p:cNvSpPr>
          <p:nvPr/>
        </p:nvSpPr>
        <p:spPr bwMode="auto">
          <a:xfrm>
            <a:off x="497840" y="61200"/>
            <a:ext cx="376936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s-ES" sz="1800" b="1" i="1" dirty="0">
                <a:solidFill>
                  <a:srgbClr val="0000FF"/>
                </a:solidFill>
                <a:latin typeface="Arial" charset="0"/>
              </a:rPr>
              <a:t>Título original:</a:t>
            </a:r>
            <a:r>
              <a:rPr lang="es-ES" sz="1800" b="1" dirty="0">
                <a:solidFill>
                  <a:schemeClr val="bg1"/>
                </a:solidFill>
                <a:latin typeface="Arial" charset="0"/>
              </a:rPr>
              <a:t>  Río </a:t>
            </a:r>
            <a:r>
              <a:rPr lang="es-ES" sz="1800" b="1" dirty="0" smtClean="0">
                <a:solidFill>
                  <a:schemeClr val="bg1"/>
                </a:solidFill>
                <a:latin typeface="Arial" charset="0"/>
              </a:rPr>
              <a:t>Bravo. 1959</a:t>
            </a:r>
            <a:endParaRPr lang="es-ES" sz="1800" b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7" name="6 Imagen" descr="Río Bravo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223600" y="158400"/>
            <a:ext cx="3715200" cy="4820400"/>
          </a:xfrm>
          <a:prstGeom prst="rect">
            <a:avLst/>
          </a:prstGeom>
        </p:spPr>
      </p:pic>
      <p:pic>
        <p:nvPicPr>
          <p:cNvPr id="10" name="9 Marcador de contenido" descr="Sin título-3.jpg"/>
          <p:cNvPicPr>
            <a:picLocks noGrp="1" noChangeAspect="1"/>
          </p:cNvPicPr>
          <p:nvPr>
            <p:ph sz="half" idx="1"/>
          </p:nvPr>
        </p:nvPicPr>
        <p:blipFill>
          <a:blip r:embed="rId4" cstate="email"/>
          <a:stretch>
            <a:fillRect/>
          </a:stretch>
        </p:blipFill>
        <p:spPr>
          <a:xfrm>
            <a:off x="396000" y="540000"/>
            <a:ext cx="3902400" cy="2163600"/>
          </a:xfrm>
        </p:spPr>
      </p:pic>
      <p:pic>
        <p:nvPicPr>
          <p:cNvPr id="12" name="11 Marcador de contenido" descr="Sin título-1.jpg"/>
          <p:cNvPicPr>
            <a:picLocks noGrp="1" noChangeAspect="1"/>
          </p:cNvPicPr>
          <p:nvPr>
            <p:ph sz="quarter" idx="3"/>
          </p:nvPr>
        </p:nvPicPr>
        <p:blipFill>
          <a:blip r:embed="rId5" cstate="email"/>
          <a:stretch>
            <a:fillRect/>
          </a:stretch>
        </p:blipFill>
        <p:spPr>
          <a:xfrm>
            <a:off x="396000" y="2772000"/>
            <a:ext cx="3902400" cy="2163600"/>
          </a:xfrm>
        </p:spPr>
      </p:pic>
    </p:spTree>
  </p:cSld>
  <p:clrMapOvr>
    <a:masterClrMapping/>
  </p:clrMapOvr>
  <p:transition spd="slow" advClick="0" advTm="33000">
    <p:fade/>
    <p:sndAc>
      <p:stSnd loop="1">
        <p:snd r:embed="rId2" name="Rio Bravo - Dean Martin - Rio Bravo (0m 35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Text Box 32"/>
          <p:cNvSpPr txBox="1">
            <a:spLocks noChangeArrowheads="1"/>
          </p:cNvSpPr>
          <p:nvPr/>
        </p:nvSpPr>
        <p:spPr bwMode="auto">
          <a:xfrm>
            <a:off x="111760" y="61200"/>
            <a:ext cx="4572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s-ES" sz="1800" b="1" i="1" dirty="0">
                <a:solidFill>
                  <a:srgbClr val="0000FF"/>
                </a:solidFill>
                <a:latin typeface="Arial" charset="0"/>
              </a:rPr>
              <a:t>Título original:</a:t>
            </a:r>
            <a:r>
              <a:rPr lang="es-ES" sz="1800" b="1" dirty="0">
                <a:solidFill>
                  <a:schemeClr val="bg1"/>
                </a:solidFill>
                <a:latin typeface="Arial" charset="0"/>
              </a:rPr>
              <a:t>  The </a:t>
            </a:r>
            <a:r>
              <a:rPr lang="es-ES" sz="1800" b="1" dirty="0" err="1">
                <a:solidFill>
                  <a:schemeClr val="bg1"/>
                </a:solidFill>
                <a:latin typeface="Arial" charset="0"/>
              </a:rPr>
              <a:t>magnificent</a:t>
            </a:r>
            <a:r>
              <a:rPr lang="es-ES" sz="18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s-ES" sz="1800" b="1" dirty="0" smtClean="0">
                <a:solidFill>
                  <a:schemeClr val="bg1"/>
                </a:solidFill>
                <a:latin typeface="Arial" charset="0"/>
              </a:rPr>
              <a:t>7. 1960</a:t>
            </a:r>
            <a:endParaRPr lang="es-ES" sz="1800" b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10" name="9 Imagen" descr="8e3206e92c4848e2f5411e39ce7cb16d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223600" y="158400"/>
            <a:ext cx="3715200" cy="4820400"/>
          </a:xfrm>
          <a:prstGeom prst="rect">
            <a:avLst/>
          </a:prstGeom>
        </p:spPr>
      </p:pic>
      <p:pic>
        <p:nvPicPr>
          <p:cNvPr id="12" name="11 Imagen" descr="Sin título-2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96000" y="540000"/>
            <a:ext cx="3902400" cy="2163600"/>
          </a:xfrm>
          <a:prstGeom prst="rect">
            <a:avLst/>
          </a:prstGeom>
        </p:spPr>
      </p:pic>
      <p:pic>
        <p:nvPicPr>
          <p:cNvPr id="13" name="12 Imagen" descr="Sin título-4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96000" y="2772000"/>
            <a:ext cx="3902400" cy="2163600"/>
          </a:xfrm>
          <a:prstGeom prst="rect">
            <a:avLst/>
          </a:prstGeom>
        </p:spPr>
      </p:pic>
    </p:spTree>
  </p:cSld>
  <p:clrMapOvr>
    <a:masterClrMapping/>
  </p:clrMapOvr>
  <p:transition spd="slow" advClick="0" advTm="21000">
    <p:fade/>
    <p:sndAc>
      <p:stSnd loop="1">
        <p:snd r:embed="rId2" name="The Magnificient Seven - Elmer Bernstein (0m 53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13317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Text Box 25"/>
          <p:cNvSpPr txBox="1">
            <a:spLocks noChangeArrowheads="1"/>
          </p:cNvSpPr>
          <p:nvPr/>
        </p:nvSpPr>
        <p:spPr bwMode="auto">
          <a:xfrm>
            <a:off x="30480" y="-60960"/>
            <a:ext cx="46024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ts val="0"/>
              </a:spcBef>
            </a:pPr>
            <a:r>
              <a:rPr lang="es-ES" sz="1800" b="1" i="1" dirty="0">
                <a:solidFill>
                  <a:srgbClr val="0000FF"/>
                </a:solidFill>
                <a:latin typeface="Arial" charset="0"/>
              </a:rPr>
              <a:t>Título original:</a:t>
            </a:r>
            <a:r>
              <a:rPr lang="es-ES" sz="1800" b="1" dirty="0">
                <a:solidFill>
                  <a:schemeClr val="bg1"/>
                </a:solidFill>
                <a:latin typeface="Arial" charset="0"/>
              </a:rPr>
              <a:t>  </a:t>
            </a:r>
            <a:endParaRPr lang="es-ES" sz="1800" b="1" dirty="0" smtClean="0">
              <a:solidFill>
                <a:schemeClr val="bg1"/>
              </a:solidFill>
              <a:latin typeface="Arial" charset="0"/>
            </a:endParaRPr>
          </a:p>
          <a:p>
            <a:pPr algn="l">
              <a:spcBef>
                <a:spcPts val="0"/>
              </a:spcBef>
            </a:pPr>
            <a:r>
              <a:rPr lang="es-ES" sz="1800" b="1" dirty="0" err="1" smtClean="0">
                <a:solidFill>
                  <a:schemeClr val="bg1"/>
                </a:solidFill>
                <a:latin typeface="Arial" charset="0"/>
              </a:rPr>
              <a:t>The</a:t>
            </a:r>
            <a:r>
              <a:rPr lang="es-ES" sz="1800" b="1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s-ES" sz="1800" b="1" dirty="0">
                <a:solidFill>
                  <a:schemeClr val="bg1"/>
                </a:solidFill>
                <a:latin typeface="Arial" charset="0"/>
              </a:rPr>
              <a:t>man who shot </a:t>
            </a:r>
            <a:r>
              <a:rPr lang="es-ES" sz="1800" b="1" dirty="0" err="1">
                <a:solidFill>
                  <a:schemeClr val="bg1"/>
                </a:solidFill>
                <a:latin typeface="Arial" charset="0"/>
              </a:rPr>
              <a:t>Liberty</a:t>
            </a:r>
            <a:r>
              <a:rPr lang="es-ES" sz="18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s-ES" sz="1800" b="1" dirty="0" smtClean="0">
                <a:solidFill>
                  <a:schemeClr val="bg1"/>
                </a:solidFill>
                <a:latin typeface="Arial" charset="0"/>
              </a:rPr>
              <a:t>Balance. 1962</a:t>
            </a:r>
            <a:endParaRPr lang="es-ES" sz="1800" b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7" name="6 Imagen" descr="Sin título-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96000" y="540000"/>
            <a:ext cx="3902400" cy="2163600"/>
          </a:xfrm>
          <a:prstGeom prst="rect">
            <a:avLst/>
          </a:prstGeom>
        </p:spPr>
      </p:pic>
      <p:pic>
        <p:nvPicPr>
          <p:cNvPr id="8" name="7 Imagen" descr="Sin título-1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96000" y="2772000"/>
            <a:ext cx="3902400" cy="2163600"/>
          </a:xfrm>
          <a:prstGeom prst="rect">
            <a:avLst/>
          </a:prstGeom>
        </p:spPr>
      </p:pic>
      <p:pic>
        <p:nvPicPr>
          <p:cNvPr id="9" name="8 Imagen" descr="b9ce6f765f7453f527f3fde6afc891d4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5223600" y="158400"/>
            <a:ext cx="3715200" cy="4820400"/>
          </a:xfrm>
          <a:prstGeom prst="rect">
            <a:avLst/>
          </a:prstGeom>
        </p:spPr>
      </p:pic>
    </p:spTree>
  </p:cSld>
  <p:clrMapOvr>
    <a:masterClrMapping/>
  </p:clrMapOvr>
  <p:transition spd="slow" advClick="0" advTm="24000">
    <p:fade/>
    <p:sndAc>
      <p:stSnd loop="1">
        <p:snd r:embed="rId2" name="El hombre que mato a Liberty Valance - Frankie Lane (0m 25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14341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6" name="Text Box 14"/>
          <p:cNvSpPr txBox="1">
            <a:spLocks noChangeArrowheads="1"/>
          </p:cNvSpPr>
          <p:nvPr/>
        </p:nvSpPr>
        <p:spPr bwMode="auto">
          <a:xfrm>
            <a:off x="60960" y="61200"/>
            <a:ext cx="4643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s-ES" sz="1800" b="1" i="1" dirty="0">
                <a:solidFill>
                  <a:srgbClr val="0000FF"/>
                </a:solidFill>
                <a:latin typeface="Arial" charset="0"/>
              </a:rPr>
              <a:t>Título original:</a:t>
            </a:r>
            <a:r>
              <a:rPr lang="es-ES" sz="1800" b="1" dirty="0">
                <a:solidFill>
                  <a:schemeClr val="bg1"/>
                </a:solidFill>
                <a:latin typeface="Arial" charset="0"/>
              </a:rPr>
              <a:t>  A fistfull of </a:t>
            </a:r>
            <a:r>
              <a:rPr lang="es-ES" sz="1800" b="1" dirty="0" err="1" smtClean="0">
                <a:solidFill>
                  <a:schemeClr val="bg1"/>
                </a:solidFill>
                <a:latin typeface="Arial" charset="0"/>
              </a:rPr>
              <a:t>dollars</a:t>
            </a:r>
            <a:r>
              <a:rPr lang="es-ES" sz="1800" b="1" dirty="0" smtClean="0">
                <a:solidFill>
                  <a:schemeClr val="bg1"/>
                </a:solidFill>
                <a:latin typeface="Arial" charset="0"/>
              </a:rPr>
              <a:t>. 1964</a:t>
            </a:r>
            <a:endParaRPr lang="es-ES" sz="1800" b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7" name="6 Imagen" descr="Sin título-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96000" y="540000"/>
            <a:ext cx="3902400" cy="2163600"/>
          </a:xfrm>
          <a:prstGeom prst="rect">
            <a:avLst/>
          </a:prstGeom>
        </p:spPr>
      </p:pic>
      <p:pic>
        <p:nvPicPr>
          <p:cNvPr id="8" name="7 Imagen" descr="Sin título-1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96000" y="2772000"/>
            <a:ext cx="3902400" cy="2163600"/>
          </a:xfrm>
          <a:prstGeom prst="rect">
            <a:avLst/>
          </a:prstGeom>
        </p:spPr>
      </p:pic>
      <p:pic>
        <p:nvPicPr>
          <p:cNvPr id="9" name="8 Imagen" descr="8ce3af3b917b00ce52f16e06ff596727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5223600" y="158400"/>
            <a:ext cx="3715200" cy="4820400"/>
          </a:xfrm>
          <a:prstGeom prst="rect">
            <a:avLst/>
          </a:prstGeom>
        </p:spPr>
      </p:pic>
    </p:spTree>
  </p:cSld>
  <p:clrMapOvr>
    <a:masterClrMapping/>
  </p:clrMapOvr>
  <p:transition spd="slow" advClick="0" advTm="25000">
    <p:fade/>
    <p:sndAc>
      <p:stSnd>
        <p:snd r:embed="rId2" name="Por.Un.Puñadito.De.Dolares (0m 26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/>
      <p:bldP spid="15366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5"/>
          <p:cNvSpPr txBox="1">
            <a:spLocks noChangeArrowheads="1"/>
          </p:cNvSpPr>
          <p:nvPr/>
        </p:nvSpPr>
        <p:spPr bwMode="auto">
          <a:xfrm>
            <a:off x="518160" y="61200"/>
            <a:ext cx="3810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s-ES" sz="1800" b="1" i="1" dirty="0">
                <a:solidFill>
                  <a:srgbClr val="0000FF"/>
                </a:solidFill>
                <a:latin typeface="Arial" charset="0"/>
              </a:rPr>
              <a:t>Título original:</a:t>
            </a:r>
            <a:r>
              <a:rPr lang="es-ES" sz="1800" b="1" dirty="0">
                <a:solidFill>
                  <a:schemeClr val="bg1"/>
                </a:solidFill>
                <a:latin typeface="Arial" charset="0"/>
              </a:rPr>
              <a:t>  </a:t>
            </a:r>
            <a:r>
              <a:rPr lang="es-ES" sz="1800" b="1" dirty="0" err="1">
                <a:solidFill>
                  <a:schemeClr val="bg1"/>
                </a:solidFill>
                <a:latin typeface="Arial" charset="0"/>
              </a:rPr>
              <a:t>Cat</a:t>
            </a:r>
            <a:r>
              <a:rPr lang="es-ES" sz="18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s-ES" sz="1800" b="1" dirty="0" err="1" smtClean="0">
                <a:solidFill>
                  <a:schemeClr val="bg1"/>
                </a:solidFill>
                <a:latin typeface="Arial" charset="0"/>
              </a:rPr>
              <a:t>Ballou</a:t>
            </a:r>
            <a:r>
              <a:rPr lang="es-ES" sz="1800" b="1" dirty="0" smtClean="0">
                <a:solidFill>
                  <a:schemeClr val="bg1"/>
                </a:solidFill>
                <a:latin typeface="Arial" charset="0"/>
              </a:rPr>
              <a:t>, 1965</a:t>
            </a:r>
            <a:endParaRPr lang="es-ES" sz="1800" b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9" name="8 Imagen" descr="la-ingenua-explosiva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96000" y="540000"/>
            <a:ext cx="3902400" cy="2163600"/>
          </a:xfrm>
          <a:prstGeom prst="rect">
            <a:avLst/>
          </a:prstGeom>
        </p:spPr>
      </p:pic>
      <p:pic>
        <p:nvPicPr>
          <p:cNvPr id="11" name="10 Imagen" descr="1366_200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000" y="2772000"/>
            <a:ext cx="3902400" cy="2163600"/>
          </a:xfrm>
          <a:prstGeom prst="rect">
            <a:avLst/>
          </a:prstGeom>
        </p:spPr>
      </p:pic>
      <p:pic>
        <p:nvPicPr>
          <p:cNvPr id="7" name="6 Imagen" descr="Retocada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5223600" y="158400"/>
            <a:ext cx="3715200" cy="4820400"/>
          </a:xfrm>
          <a:prstGeom prst="rect">
            <a:avLst/>
          </a:prstGeom>
        </p:spPr>
      </p:pic>
    </p:spTree>
  </p:cSld>
  <p:clrMapOvr>
    <a:masterClrMapping/>
  </p:clrMapOvr>
  <p:transition spd="slow" advClick="0" advTm="26000">
    <p:fade/>
    <p:sndAc>
      <p:stSnd>
        <p:snd r:embed="rId2" name="nat king cole - cat balou (0m 27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6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Text Box 21"/>
          <p:cNvSpPr txBox="1">
            <a:spLocks noChangeArrowheads="1"/>
          </p:cNvSpPr>
          <p:nvPr/>
        </p:nvSpPr>
        <p:spPr bwMode="auto">
          <a:xfrm>
            <a:off x="60960" y="61200"/>
            <a:ext cx="51003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s-ES" sz="1800" b="1" i="1" dirty="0">
                <a:solidFill>
                  <a:srgbClr val="0000FF"/>
                </a:solidFill>
                <a:latin typeface="Arial" charset="0"/>
              </a:rPr>
              <a:t>Título </a:t>
            </a:r>
            <a:r>
              <a:rPr lang="es-ES" sz="1800" b="1" i="1" dirty="0" smtClean="0">
                <a:solidFill>
                  <a:srgbClr val="0000FF"/>
                </a:solidFill>
                <a:latin typeface="Arial" charset="0"/>
              </a:rPr>
              <a:t>original:</a:t>
            </a:r>
            <a:r>
              <a:rPr lang="es-ES" sz="1800" b="1" i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s-ES" sz="1800" b="1" dirty="0" err="1" smtClean="0">
                <a:solidFill>
                  <a:schemeClr val="bg1"/>
                </a:solidFill>
                <a:latin typeface="Arial" charset="0"/>
              </a:rPr>
              <a:t>For</a:t>
            </a:r>
            <a:r>
              <a:rPr lang="es-ES" sz="1800" b="1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s-ES" sz="1800" b="1" dirty="0">
                <a:solidFill>
                  <a:schemeClr val="bg1"/>
                </a:solidFill>
                <a:latin typeface="Arial" charset="0"/>
              </a:rPr>
              <a:t>a few </a:t>
            </a:r>
            <a:r>
              <a:rPr lang="es-ES" sz="1800" b="1" dirty="0" err="1">
                <a:solidFill>
                  <a:schemeClr val="bg1"/>
                </a:solidFill>
                <a:latin typeface="Arial" charset="0"/>
              </a:rPr>
              <a:t>dollars</a:t>
            </a:r>
            <a:r>
              <a:rPr lang="es-ES" sz="18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s-ES" sz="1800" b="1" dirty="0" smtClean="0">
                <a:solidFill>
                  <a:schemeClr val="bg1"/>
                </a:solidFill>
                <a:latin typeface="Arial" charset="0"/>
              </a:rPr>
              <a:t>more. 1965</a:t>
            </a:r>
            <a:endParaRPr lang="es-ES" sz="1800" b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8" name="7 Imagen" descr="18917501.jpg-r_1920_1080-f_jpg-q_x-xxyxx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96000" y="540000"/>
            <a:ext cx="3902400" cy="2163600"/>
          </a:xfrm>
          <a:prstGeom prst="rect">
            <a:avLst/>
          </a:prstGeom>
        </p:spPr>
      </p:pic>
      <p:pic>
        <p:nvPicPr>
          <p:cNvPr id="9" name="8 Imagen" descr="128413_800x587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96000" y="2772000"/>
            <a:ext cx="3902400" cy="2163600"/>
          </a:xfrm>
          <a:prstGeom prst="rect">
            <a:avLst/>
          </a:prstGeom>
        </p:spPr>
      </p:pic>
      <p:pic>
        <p:nvPicPr>
          <p:cNvPr id="10" name="9 Imagen" descr="poster-la-muerte-tenia-un-precio2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5223600" y="158400"/>
            <a:ext cx="3715200" cy="4820400"/>
          </a:xfrm>
          <a:prstGeom prst="rect">
            <a:avLst/>
          </a:prstGeom>
        </p:spPr>
      </p:pic>
    </p:spTree>
  </p:cSld>
  <p:clrMapOvr>
    <a:masterClrMapping/>
  </p:clrMapOvr>
  <p:transition spd="slow" advClick="0" advTm="23000">
    <p:fade/>
    <p:sndAc>
      <p:stSnd>
        <p:snd r:embed="rId2" name="BSO - La Muerte tenia un precio - Enio Morricone (0m 24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3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Text Box 25"/>
          <p:cNvSpPr txBox="1">
            <a:spLocks noChangeArrowheads="1"/>
          </p:cNvSpPr>
          <p:nvPr/>
        </p:nvSpPr>
        <p:spPr bwMode="auto">
          <a:xfrm>
            <a:off x="245760" y="-61200"/>
            <a:ext cx="41960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ts val="0"/>
              </a:spcBef>
            </a:pPr>
            <a:r>
              <a:rPr lang="es-ES" sz="1800" b="1" i="1" dirty="0">
                <a:solidFill>
                  <a:srgbClr val="0000FF"/>
                </a:solidFill>
                <a:latin typeface="Arial" charset="0"/>
              </a:rPr>
              <a:t>Título original:</a:t>
            </a:r>
            <a:r>
              <a:rPr lang="es-ES" sz="1800" b="1" dirty="0">
                <a:solidFill>
                  <a:schemeClr val="bg1"/>
                </a:solidFill>
                <a:latin typeface="Arial" charset="0"/>
              </a:rPr>
              <a:t> </a:t>
            </a:r>
            <a:endParaRPr lang="es-ES" sz="1800" b="1" dirty="0" smtClean="0">
              <a:solidFill>
                <a:schemeClr val="bg1"/>
              </a:solidFill>
              <a:latin typeface="Arial" charset="0"/>
            </a:endParaRPr>
          </a:p>
          <a:p>
            <a:pPr algn="l">
              <a:spcBef>
                <a:spcPts val="0"/>
              </a:spcBef>
            </a:pPr>
            <a:r>
              <a:rPr lang="es-ES" sz="1800" b="1" dirty="0" err="1" smtClean="0">
                <a:solidFill>
                  <a:schemeClr val="bg1"/>
                </a:solidFill>
                <a:latin typeface="Arial" charset="0"/>
              </a:rPr>
              <a:t>The</a:t>
            </a:r>
            <a:r>
              <a:rPr lang="es-ES" sz="1800" b="1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s-ES" sz="1800" b="1" dirty="0">
                <a:solidFill>
                  <a:schemeClr val="bg1"/>
                </a:solidFill>
                <a:latin typeface="Arial" charset="0"/>
              </a:rPr>
              <a:t>good, the bad and </a:t>
            </a:r>
            <a:r>
              <a:rPr lang="es-ES" sz="1800" b="1" dirty="0" err="1">
                <a:solidFill>
                  <a:schemeClr val="bg1"/>
                </a:solidFill>
                <a:latin typeface="Arial" charset="0"/>
              </a:rPr>
              <a:t>the</a:t>
            </a:r>
            <a:r>
              <a:rPr lang="es-ES" sz="18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s-ES" sz="1800" b="1" dirty="0" err="1" smtClean="0">
                <a:solidFill>
                  <a:schemeClr val="bg1"/>
                </a:solidFill>
                <a:latin typeface="Arial" charset="0"/>
              </a:rPr>
              <a:t>ugly</a:t>
            </a:r>
            <a:r>
              <a:rPr lang="es-ES" sz="1800" b="1" dirty="0" smtClean="0">
                <a:solidFill>
                  <a:schemeClr val="bg1"/>
                </a:solidFill>
                <a:latin typeface="Arial" charset="0"/>
              </a:rPr>
              <a:t>. 1966</a:t>
            </a:r>
            <a:endParaRPr lang="es-ES" sz="1800" b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8" name="7 Imagen" descr="El_bueno_el_malo_y_el_feo-442331070-large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96000" y="540000"/>
            <a:ext cx="3902400" cy="2163600"/>
          </a:xfrm>
          <a:prstGeom prst="rect">
            <a:avLst/>
          </a:prstGeom>
        </p:spPr>
      </p:pic>
      <p:pic>
        <p:nvPicPr>
          <p:cNvPr id="10" name="9 Imagen" descr="cuando-el-ejercito-espanol-se-cuadro-ante-clint-eastwood-en-burgos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24800" y="2772000"/>
            <a:ext cx="3902400" cy="2163600"/>
          </a:xfrm>
          <a:prstGeom prst="rect">
            <a:avLst/>
          </a:prstGeom>
        </p:spPr>
      </p:pic>
      <p:pic>
        <p:nvPicPr>
          <p:cNvPr id="11" name="10 Imagen" descr="111110443.jpg"/>
          <p:cNvPicPr preferRelativeResize="0">
            <a:picLocks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5223600" y="158400"/>
            <a:ext cx="3715200" cy="4820400"/>
          </a:xfrm>
          <a:prstGeom prst="rect">
            <a:avLst/>
          </a:prstGeom>
        </p:spPr>
      </p:pic>
    </p:spTree>
  </p:cSld>
  <p:clrMapOvr>
    <a:masterClrMapping/>
  </p:clrMapOvr>
  <p:transition spd="slow" advClick="0" advTm="18000">
    <p:fade/>
    <p:sndAc>
      <p:stSnd>
        <p:snd r:embed="rId3" name="BSO - El Bueno, el Feo y el Malo (0m 19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/>
      <p:bldP spid="18437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Text Box 32"/>
          <p:cNvSpPr txBox="1">
            <a:spLocks noChangeArrowheads="1"/>
          </p:cNvSpPr>
          <p:nvPr/>
        </p:nvSpPr>
        <p:spPr bwMode="auto">
          <a:xfrm>
            <a:off x="111760" y="61200"/>
            <a:ext cx="460248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s-ES" sz="1800" b="1" i="1" dirty="0">
                <a:solidFill>
                  <a:srgbClr val="0000FF"/>
                </a:solidFill>
                <a:latin typeface="Arial" charset="0"/>
              </a:rPr>
              <a:t>Título original:</a:t>
            </a:r>
            <a:r>
              <a:rPr lang="es-ES" sz="1800" b="1" dirty="0">
                <a:solidFill>
                  <a:schemeClr val="bg1"/>
                </a:solidFill>
                <a:latin typeface="Arial" charset="0"/>
              </a:rPr>
              <a:t>  Paint </a:t>
            </a:r>
            <a:r>
              <a:rPr lang="es-ES" sz="1800" b="1" dirty="0" err="1">
                <a:solidFill>
                  <a:schemeClr val="bg1"/>
                </a:solidFill>
                <a:latin typeface="Arial" charset="0"/>
              </a:rPr>
              <a:t>your</a:t>
            </a:r>
            <a:r>
              <a:rPr lang="es-ES" sz="18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s-ES" sz="1800" b="1" dirty="0" err="1" smtClean="0">
                <a:solidFill>
                  <a:schemeClr val="bg1"/>
                </a:solidFill>
                <a:latin typeface="Arial" charset="0"/>
              </a:rPr>
              <a:t>wagon</a:t>
            </a:r>
            <a:r>
              <a:rPr lang="es-ES" sz="1800" b="1" dirty="0" smtClean="0">
                <a:solidFill>
                  <a:schemeClr val="bg1"/>
                </a:solidFill>
                <a:latin typeface="Arial" charset="0"/>
              </a:rPr>
              <a:t>. 1969</a:t>
            </a:r>
            <a:endParaRPr lang="es-ES" sz="1800" b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8" name="7 Imagen" descr="22586-Paint-Your-Wagon-e1391377505830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96000" y="540000"/>
            <a:ext cx="3902400" cy="2163600"/>
          </a:xfrm>
          <a:prstGeom prst="rect">
            <a:avLst/>
          </a:prstGeom>
        </p:spPr>
      </p:pic>
      <p:pic>
        <p:nvPicPr>
          <p:cNvPr id="9" name="8 Imagen" descr="27162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96000" y="2772000"/>
            <a:ext cx="3902400" cy="2163600"/>
          </a:xfrm>
          <a:prstGeom prst="rect">
            <a:avLst/>
          </a:prstGeom>
        </p:spPr>
      </p:pic>
      <p:pic>
        <p:nvPicPr>
          <p:cNvPr id="10" name="9 Imagen" descr="001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5223600" y="158400"/>
            <a:ext cx="3715200" cy="4820400"/>
          </a:xfrm>
          <a:prstGeom prst="rect">
            <a:avLst/>
          </a:prstGeom>
        </p:spPr>
      </p:pic>
    </p:spTree>
  </p:cSld>
  <p:clrMapOvr>
    <a:masterClrMapping/>
  </p:clrMapOvr>
  <p:transition spd="slow" advClick="0" advTm="25000">
    <p:fade/>
    <p:sndAc>
      <p:stSnd>
        <p:snd r:embed="rId2" name="Paint Your Wagon -- Lee Marvin (0m 40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19460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B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37000" y="4065985"/>
            <a:ext cx="1795463" cy="1077515"/>
          </a:xfrm>
          <a:prstGeom prst="rect">
            <a:avLst/>
          </a:prstGeom>
          <a:noFill/>
        </p:spPr>
      </p:pic>
      <p:pic>
        <p:nvPicPr>
          <p:cNvPr id="20484" name="Picture 4" descr="Sombrer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55951" y="0"/>
            <a:ext cx="2778125" cy="1388269"/>
          </a:xfrm>
          <a:prstGeom prst="rect">
            <a:avLst/>
          </a:prstGeom>
          <a:noFill/>
        </p:spPr>
      </p:pic>
      <p:pic>
        <p:nvPicPr>
          <p:cNvPr id="20485" name="Picture 5" descr="Revolver nº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05564" y="3431382"/>
            <a:ext cx="2738437" cy="1712119"/>
          </a:xfrm>
          <a:prstGeom prst="rect">
            <a:avLst/>
          </a:prstGeom>
          <a:noFill/>
        </p:spPr>
      </p:pic>
      <p:pic>
        <p:nvPicPr>
          <p:cNvPr id="20486" name="Picture 6" descr="Revolver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431382"/>
            <a:ext cx="2738438" cy="1712119"/>
          </a:xfrm>
          <a:prstGeom prst="rect">
            <a:avLst/>
          </a:prstGeom>
          <a:noFill/>
        </p:spPr>
      </p:pic>
      <p:pic>
        <p:nvPicPr>
          <p:cNvPr id="20487" name="Picture 7" descr="Deringer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8800" y="223521"/>
            <a:ext cx="871538" cy="545306"/>
          </a:xfrm>
          <a:prstGeom prst="rect">
            <a:avLst/>
          </a:prstGeom>
          <a:noFill/>
        </p:spPr>
      </p:pic>
      <p:pic>
        <p:nvPicPr>
          <p:cNvPr id="20488" name="Picture 8" descr="Estrell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405688" y="48498"/>
            <a:ext cx="1738312" cy="1087041"/>
          </a:xfrm>
          <a:prstGeom prst="rect">
            <a:avLst/>
          </a:prstGeom>
          <a:noFill/>
        </p:spPr>
      </p:pic>
      <p:pic>
        <p:nvPicPr>
          <p:cNvPr id="20489" name="Picture 9" descr="Sin título-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44476" y="1809750"/>
            <a:ext cx="8709025" cy="1633538"/>
          </a:xfrm>
          <a:prstGeom prst="rect">
            <a:avLst/>
          </a:prstGeom>
          <a:noFill/>
        </p:spPr>
      </p:pic>
      <p:pic>
        <p:nvPicPr>
          <p:cNvPr id="20490" name="Picture 10" descr="imag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954464" y="2724150"/>
            <a:ext cx="1838325" cy="827485"/>
          </a:xfrm>
          <a:prstGeom prst="rect">
            <a:avLst/>
          </a:prstGeom>
          <a:noFill/>
        </p:spPr>
      </p:pic>
      <p:pic>
        <p:nvPicPr>
          <p:cNvPr id="19" name="18 Imagen" descr="cierre de pantalla fondo negro.jpg"/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0" name="Picture 11" descr="Copia de cortina1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4686300" cy="5522119"/>
          </a:xfrm>
          <a:prstGeom prst="rect">
            <a:avLst/>
          </a:prstGeom>
          <a:noFill/>
        </p:spPr>
      </p:pic>
      <p:pic>
        <p:nvPicPr>
          <p:cNvPr id="21" name="Picture 12" descr="Copia de cortina2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608513" y="0"/>
            <a:ext cx="4697412" cy="5538788"/>
          </a:xfrm>
          <a:prstGeom prst="rect">
            <a:avLst/>
          </a:prstGeom>
          <a:noFill/>
        </p:spPr>
      </p:pic>
      <p:pic>
        <p:nvPicPr>
          <p:cNvPr id="22" name="Picture 13" descr="Copia de cortina3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" y="1"/>
            <a:ext cx="9332913" cy="171688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8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8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8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224</Words>
  <Application>Microsoft Office PowerPoint</Application>
  <PresentationFormat>Presentación en pantalla (16:9)</PresentationFormat>
  <Paragraphs>34</Paragraphs>
  <Slides>21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17</cp:revision>
  <dcterms:created xsi:type="dcterms:W3CDTF">2020-05-26T15:42:11Z</dcterms:created>
  <dcterms:modified xsi:type="dcterms:W3CDTF">2020-05-27T15:46:10Z</dcterms:modified>
</cp:coreProperties>
</file>