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91" r:id="rId5"/>
    <p:sldId id="290" r:id="rId6"/>
    <p:sldId id="289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310" r:id="rId34"/>
    <p:sldId id="309" r:id="rId35"/>
    <p:sldId id="308" r:id="rId36"/>
    <p:sldId id="307" r:id="rId37"/>
    <p:sldId id="306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298" r:id="rId46"/>
    <p:sldId id="297" r:id="rId47"/>
    <p:sldId id="296" r:id="rId48"/>
    <p:sldId id="295" r:id="rId49"/>
    <p:sldId id="294" r:id="rId50"/>
    <p:sldId id="293" r:id="rId51"/>
    <p:sldId id="261" r:id="rId52"/>
    <p:sldId id="260" r:id="rId53"/>
    <p:sldId id="259" r:id="rId54"/>
    <p:sldId id="257" r:id="rId55"/>
    <p:sldId id="314" r:id="rId56"/>
    <p:sldId id="313" r:id="rId57"/>
    <p:sldId id="312" r:id="rId58"/>
    <p:sldId id="311" r:id="rId59"/>
    <p:sldId id="322" r:id="rId60"/>
    <p:sldId id="321" r:id="rId61"/>
    <p:sldId id="320" r:id="rId62"/>
    <p:sldId id="319" r:id="rId63"/>
    <p:sldId id="318" r:id="rId64"/>
    <p:sldId id="317" r:id="rId65"/>
    <p:sldId id="316" r:id="rId66"/>
    <p:sldId id="324" r:id="rId67"/>
    <p:sldId id="327" r:id="rId68"/>
    <p:sldId id="328" r:id="rId69"/>
    <p:sldId id="326" r:id="rId70"/>
    <p:sldId id="325" r:id="rId71"/>
    <p:sldId id="331" r:id="rId72"/>
    <p:sldId id="323" r:id="rId7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T+7EPAL2Xb4e9YXJdU70w==" hashData="DSinjj65Q4M6DJG+Z6m4DYmqs6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A294B9-DC3D-411E-9A4E-25E82F7E018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AB337-3B46-40AD-97DF-66048C11DEC6}" type="datetimeFigureOut">
              <a:rPr lang="es-ES" smtClean="0"/>
              <a:pPr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AE0A0-3C33-4541-B2B4-4B811BCE70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9126E4-4FFB-4A25-AAAA-506DEBB3B40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885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708920"/>
            <a:ext cx="7529095" cy="1224136"/>
          </a:xfrm>
          <a:prstGeom prst="rect">
            <a:avLst/>
          </a:prstGeom>
          <a:noFill/>
        </p:spPr>
      </p:pic>
      <p:pic>
        <p:nvPicPr>
          <p:cNvPr id="78856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340768"/>
            <a:ext cx="4204338" cy="1080120"/>
          </a:xfrm>
          <a:prstGeom prst="rect">
            <a:avLst/>
          </a:prstGeom>
          <a:noFill/>
        </p:spPr>
      </p:pic>
      <p:pic>
        <p:nvPicPr>
          <p:cNvPr id="78858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25144"/>
            <a:ext cx="9174038" cy="1008112"/>
          </a:xfrm>
          <a:prstGeom prst="rect">
            <a:avLst/>
          </a:prstGeom>
          <a:noFill/>
        </p:spPr>
      </p:pic>
      <p:pic>
        <p:nvPicPr>
          <p:cNvPr id="78860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0"/>
            <a:ext cx="4355976" cy="504826"/>
          </a:xfrm>
          <a:prstGeom prst="rect">
            <a:avLst/>
          </a:prstGeom>
          <a:noFill/>
        </p:spPr>
      </p:pic>
      <p:pic>
        <p:nvPicPr>
          <p:cNvPr id="78862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plus/>
    <p:sndAc>
      <p:stSnd loop="1"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3" name="2 Imagen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026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63040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12005" cy="6858000"/>
          </a:xfrm>
          <a:prstGeom prst="rect">
            <a:avLst/>
          </a:prstGeom>
        </p:spPr>
      </p:pic>
      <p:pic>
        <p:nvPicPr>
          <p:cNvPr id="3" name="2 Imagen" descr="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19024" y="33089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5" y="0"/>
            <a:ext cx="4716016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75008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4716016" cy="6858000"/>
          </a:xfrm>
          <a:prstGeom prst="rect">
            <a:avLst/>
          </a:prstGeom>
        </p:spPr>
      </p:pic>
      <p:pic>
        <p:nvPicPr>
          <p:cNvPr id="3" name="2 Imagen" descr="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03470" cy="6858000"/>
          </a:xfrm>
          <a:prstGeom prst="rect">
            <a:avLst/>
          </a:prstGeom>
        </p:spPr>
      </p:pic>
      <p:pic>
        <p:nvPicPr>
          <p:cNvPr id="3" name="2 Imagen" descr="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40705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19024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99992" cy="6858000"/>
          </a:xfrm>
          <a:prstGeom prst="rect">
            <a:avLst/>
          </a:prstGeom>
        </p:spPr>
      </p:pic>
      <p:pic>
        <p:nvPicPr>
          <p:cNvPr id="3" name="2 Imagen" descr="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946348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3" name="2 Imagen" descr="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758984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0575" y="0"/>
            <a:ext cx="4543425" cy="6858000"/>
          </a:xfrm>
          <a:prstGeom prst="rect">
            <a:avLst/>
          </a:prstGeom>
        </p:spPr>
      </p:pic>
      <p:pic>
        <p:nvPicPr>
          <p:cNvPr id="3" name="2 Imagen" descr="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20578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7" y="0"/>
            <a:ext cx="4788024" cy="6858000"/>
          </a:xfrm>
          <a:prstGeom prst="rect">
            <a:avLst/>
          </a:prstGeom>
        </p:spPr>
      </p:pic>
      <p:pic>
        <p:nvPicPr>
          <p:cNvPr id="3" name="2 Imagen" descr="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03000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79912" cy="6858000"/>
          </a:xfrm>
          <a:prstGeom prst="rect">
            <a:avLst/>
          </a:prstGeom>
        </p:spPr>
      </p:pic>
      <p:pic>
        <p:nvPicPr>
          <p:cNvPr id="3" name="2 Imagen" descr="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4760" y="0"/>
            <a:ext cx="5349240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54928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0"/>
            <a:ext cx="5796136" cy="6858000"/>
          </a:xfrm>
          <a:prstGeom prst="rect">
            <a:avLst/>
          </a:prstGeom>
        </p:spPr>
      </p:pic>
      <p:pic>
        <p:nvPicPr>
          <p:cNvPr id="3" name="2 Imagen" descr="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972616" y="0"/>
            <a:ext cx="4320480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77120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03000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pic>
        <p:nvPicPr>
          <p:cNvPr id="3" name="2 Imagen" descr="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19024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3" name="2 Imagen" descr="1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35048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1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03000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7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91032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5" name="4 Imagen" descr="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6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3 Imagen" descr="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00563" cy="6858000"/>
          </a:xfrm>
          <a:prstGeom prst="rect">
            <a:avLst/>
          </a:prstGeom>
        </p:spPr>
      </p:pic>
      <p:pic>
        <p:nvPicPr>
          <p:cNvPr id="5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7016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3455" cy="6858000"/>
          </a:xfrm>
          <a:prstGeom prst="rect">
            <a:avLst/>
          </a:prstGeom>
        </p:spPr>
      </p:pic>
      <p:pic>
        <p:nvPicPr>
          <p:cNvPr id="3" name="2 Imagen" descr="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72025" y="0"/>
            <a:ext cx="4371975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63040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364088" cy="6858000"/>
          </a:xfrm>
          <a:prstGeom prst="rect">
            <a:avLst/>
          </a:prstGeom>
        </p:spPr>
      </p:pic>
      <p:pic>
        <p:nvPicPr>
          <p:cNvPr id="3" name="2 Imagen" descr="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0"/>
            <a:ext cx="3779912" cy="6858000"/>
          </a:xfrm>
          <a:prstGeom prst="rect">
            <a:avLst/>
          </a:prstGeom>
        </p:spPr>
      </p:pic>
      <p:pic>
        <p:nvPicPr>
          <p:cNvPr id="4" name="Picture 2" descr="C:\Users\Usuario\Downloads\PORTUGUES\cositas GIFS\mod_article4849206_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839104" y="3137560"/>
            <a:ext cx="7029400" cy="4114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4000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60</Words>
  <Application>Microsoft Office PowerPoint</Application>
  <PresentationFormat>Presentación en pantalla (4:3)</PresentationFormat>
  <Paragraphs>28</Paragraphs>
  <Slides>71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2013-05-12T17:44:09Z</dcterms:created>
  <dcterms:modified xsi:type="dcterms:W3CDTF">2013-05-12T19:32:58Z</dcterms:modified>
</cp:coreProperties>
</file>