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6" r:id="rId3"/>
    <p:sldId id="256" r:id="rId4"/>
    <p:sldId id="257" r:id="rId5"/>
    <p:sldId id="275" r:id="rId6"/>
    <p:sldId id="274" r:id="rId7"/>
    <p:sldId id="273" r:id="rId8"/>
    <p:sldId id="272" r:id="rId9"/>
    <p:sldId id="271" r:id="rId10"/>
    <p:sldId id="270" r:id="rId11"/>
    <p:sldId id="269" r:id="rId12"/>
    <p:sldId id="268" r:id="rId13"/>
    <p:sldId id="266" r:id="rId14"/>
    <p:sldId id="267" r:id="rId15"/>
    <p:sldId id="265" r:id="rId16"/>
    <p:sldId id="276" r:id="rId17"/>
    <p:sldId id="264" r:id="rId18"/>
    <p:sldId id="263" r:id="rId19"/>
    <p:sldId id="262" r:id="rId20"/>
    <p:sldId id="261" r:id="rId21"/>
    <p:sldId id="260" r:id="rId22"/>
    <p:sldId id="259" r:id="rId23"/>
    <p:sldId id="258" r:id="rId24"/>
    <p:sldId id="284" r:id="rId25"/>
    <p:sldId id="283" r:id="rId26"/>
    <p:sldId id="282" r:id="rId27"/>
    <p:sldId id="281" r:id="rId28"/>
    <p:sldId id="280" r:id="rId29"/>
    <p:sldId id="277" r:id="rId30"/>
    <p:sldId id="279" r:id="rId31"/>
    <p:sldId id="278" r:id="rId32"/>
    <p:sldId id="285" r:id="rId3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ATt6PF/om/kumBfCP02wA==" hashData="7UcoeRHQlqW6pFEiaBdzYXereQ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56628-53F9-45E8-938A-C2563F0AEE8B}" type="datetimeFigureOut">
              <a:rPr lang="es-ES" smtClean="0"/>
              <a:pPr/>
              <a:t>02/12/2012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DCB14-5A08-4738-A1DC-B2716F1B5C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56628-53F9-45E8-938A-C2563F0AEE8B}" type="datetimeFigureOut">
              <a:rPr lang="es-ES" smtClean="0"/>
              <a:pPr/>
              <a:t>02/12/2012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DCB14-5A08-4738-A1DC-B2716F1B5C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56628-53F9-45E8-938A-C2563F0AEE8B}" type="datetimeFigureOut">
              <a:rPr lang="es-ES" smtClean="0"/>
              <a:pPr/>
              <a:t>02/12/2012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DCB14-5A08-4738-A1DC-B2716F1B5C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56628-53F9-45E8-938A-C2563F0AEE8B}" type="datetimeFigureOut">
              <a:rPr lang="es-ES" smtClean="0"/>
              <a:pPr/>
              <a:t>02/12/2012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DCB14-5A08-4738-A1DC-B2716F1B5C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56628-53F9-45E8-938A-C2563F0AEE8B}" type="datetimeFigureOut">
              <a:rPr lang="es-ES" smtClean="0"/>
              <a:pPr/>
              <a:t>02/12/2012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DCB14-5A08-4738-A1DC-B2716F1B5C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56628-53F9-45E8-938A-C2563F0AEE8B}" type="datetimeFigureOut">
              <a:rPr lang="es-ES" smtClean="0"/>
              <a:pPr/>
              <a:t>02/12/2012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DCB14-5A08-4738-A1DC-B2716F1B5C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56628-53F9-45E8-938A-C2563F0AEE8B}" type="datetimeFigureOut">
              <a:rPr lang="es-ES" smtClean="0"/>
              <a:pPr/>
              <a:t>02/12/2012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DCB14-5A08-4738-A1DC-B2716F1B5C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56628-53F9-45E8-938A-C2563F0AEE8B}" type="datetimeFigureOut">
              <a:rPr lang="es-ES" smtClean="0"/>
              <a:pPr/>
              <a:t>02/12/2012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DCB14-5A08-4738-A1DC-B2716F1B5C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56628-53F9-45E8-938A-C2563F0AEE8B}" type="datetimeFigureOut">
              <a:rPr lang="es-ES" smtClean="0"/>
              <a:pPr/>
              <a:t>02/12/2012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DCB14-5A08-4738-A1DC-B2716F1B5C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56628-53F9-45E8-938A-C2563F0AEE8B}" type="datetimeFigureOut">
              <a:rPr lang="es-ES" smtClean="0"/>
              <a:pPr/>
              <a:t>02/12/2012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DCB14-5A08-4738-A1DC-B2716F1B5C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56628-53F9-45E8-938A-C2563F0AEE8B}" type="datetimeFigureOut">
              <a:rPr lang="es-ES" smtClean="0"/>
              <a:pPr/>
              <a:t>02/12/2012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DCB14-5A08-4738-A1DC-B2716F1B5C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C7ADDD-3ED1-4B66-8226-30E60FDD1B5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456628-53F9-45E8-938A-C2563F0AEE8B}" type="datetimeFigureOut">
              <a:rPr lang="es-ES" smtClean="0"/>
              <a:pPr/>
              <a:t>02/12/2012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5DCB14-5A08-4738-A1DC-B2716F1B5C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24201C9-ABA3-4C22-92B2-51A9511A6E46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>
    <p:diamond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18" Type="http://schemas.openxmlformats.org/officeDocument/2006/relationships/image" Target="../media/image1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17" Type="http://schemas.openxmlformats.org/officeDocument/2006/relationships/image" Target="../media/image15.gif"/><Relationship Id="rId2" Type="http://schemas.openxmlformats.org/officeDocument/2006/relationships/audio" Target="../media/audio1.wav"/><Relationship Id="rId16" Type="http://schemas.openxmlformats.org/officeDocument/2006/relationships/image" Target="../media/image1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19" Type="http://schemas.openxmlformats.org/officeDocument/2006/relationships/image" Target="../media/image17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gif"/><Relationship Id="rId3" Type="http://schemas.openxmlformats.org/officeDocument/2006/relationships/hyperlink" Target="http://4.bp.blogspot.com/-yxgWeFjudwQ/UKYo_8mRRVI/AAAAAAAAC4M/UKINRVUhu_A/s1600/OR1112-5.png" TargetMode="External"/><Relationship Id="rId7" Type="http://schemas.openxmlformats.org/officeDocument/2006/relationships/image" Target="../media/image21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hyperlink" Target="http://4.bp.blogspot.com/-hDu9kT2LXTI/UKYo_Ydc7OI/AAAAAAAAC4E/wwVrctrjuLU/s1600/OR1112-4.png" TargetMode="External"/><Relationship Id="rId4" Type="http://schemas.openxmlformats.org/officeDocument/2006/relationships/image" Target="../media/image1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4.bp.blogspot.com/-Y0nHxE_p_us/UKYpFzoqQBI/AAAAAAAAC4Y/PKpelp6pJnI/s1600/OR1112-7.png" TargetMode="External"/><Relationship Id="rId7" Type="http://schemas.openxmlformats.org/officeDocument/2006/relationships/image" Target="../media/image26.gif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hyperlink" Target="http://2.bp.blogspot.com/-6HvBj1n5uIQ/UKYpGt14QcI/AAAAAAAAC4g/gmoTA_mOUVA/s1600/OR1112-8.png" TargetMode="External"/><Relationship Id="rId4" Type="http://schemas.openxmlformats.org/officeDocument/2006/relationships/image" Target="../media/image2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1.bp.blogspot.com/-bP9QmTpvEYA/UKYovbi4WvI/AAAAAAAAC3U/qsk7zSxyjAQ/s1600/OR1112-1a.png" TargetMode="External"/><Relationship Id="rId7" Type="http://schemas.openxmlformats.org/officeDocument/2006/relationships/image" Target="../media/image30.gif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hyperlink" Target="http://3.bp.blogspot.com/-IwSudd7doME/UBLqA5xj9dI/AAAAAAAACvc/exIdGHpXxoo/s1600/CO712-3a.png" TargetMode="External"/><Relationship Id="rId4" Type="http://schemas.openxmlformats.org/officeDocument/2006/relationships/image" Target="../media/image2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1.bp.blogspot.com/--YjtXdA9qlE/UBLp-XjzjkI/AAAAAAAACvU/lsevxe83PmQ/s1600/CO712-3.png" TargetMode="External"/><Relationship Id="rId7" Type="http://schemas.openxmlformats.org/officeDocument/2006/relationships/image" Target="../media/image34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hyperlink" Target="http://4.bp.blogspot.com/-Wm2zsvwDvyg/UBLq18WzIFI/AAAAAAAACxc/6wC7HDWBBMY/s1600/OR712-3.png" TargetMode="External"/><Relationship Id="rId4" Type="http://schemas.openxmlformats.org/officeDocument/2006/relationships/image" Target="../media/image3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4.bp.blogspot.com/-x9Pxc0bbdxE/T-oHeIogu-I/AAAAAAAACqc/qTpMx0yyGQk/s1600/BR612-1.png" TargetMode="External"/><Relationship Id="rId7" Type="http://schemas.openxmlformats.org/officeDocument/2006/relationships/image" Target="../media/image38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hyperlink" Target="http://4.bp.blogspot.com/-WSsCxJaF8bI/T-oHuMDhQxI/AAAAAAAACq8/XkivMWo57ws/s1600/OR612-4.png" TargetMode="External"/><Relationship Id="rId4" Type="http://schemas.openxmlformats.org/officeDocument/2006/relationships/image" Target="../media/image3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3.bp.blogspot.com/-sEG-8HjS4i0/T-oHCY3lMtI/AAAAAAAACp0/Oanp14Ty5lA/s1600/CO612-5a.png" TargetMode="External"/><Relationship Id="rId7" Type="http://schemas.openxmlformats.org/officeDocument/2006/relationships/image" Target="../media/image42.gif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hyperlink" Target="http://1.bp.blogspot.com/-QiOW_4brtnc/T-oHwBZcjlI/AAAAAAAACrE/nUn7M53uUKM/s1600/OR612-5.png" TargetMode="External"/><Relationship Id="rId4" Type="http://schemas.openxmlformats.org/officeDocument/2006/relationships/image" Target="../media/image4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1.bp.blogspot.com/-iYc8fjvLSBM/T8DduGbziuI/AAAAAAAACiI/LvFpGfinpxs/s1600/BR512-13.png" TargetMode="External"/><Relationship Id="rId7" Type="http://schemas.openxmlformats.org/officeDocument/2006/relationships/image" Target="../media/image46.gif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eg"/><Relationship Id="rId5" Type="http://schemas.openxmlformats.org/officeDocument/2006/relationships/hyperlink" Target="http://4.bp.blogspot.com/-T2RQLznFGPM/T8Dg_PlRGWI/AAAAAAAAClk/XxFHwcFWqOk/s1600/OR512-16a.png" TargetMode="External"/><Relationship Id="rId4" Type="http://schemas.openxmlformats.org/officeDocument/2006/relationships/image" Target="../media/image4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7" Type="http://schemas.openxmlformats.org/officeDocument/2006/relationships/image" Target="../media/image50.jpeg"/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1.bp.blogspot.com/-TCfsEXug5pU/T66m96KZphI/AAAAAAAACco/nF7u9sNxuLo/s1600/CO512-8a.png" TargetMode="External"/><Relationship Id="rId5" Type="http://schemas.openxmlformats.org/officeDocument/2006/relationships/image" Target="../media/image49.jpeg"/><Relationship Id="rId4" Type="http://schemas.openxmlformats.org/officeDocument/2006/relationships/hyperlink" Target="http://4.bp.blogspot.com/-vNWHdU3A8FQ/T66mvVadt3I/AAAAAAAACbw/pwK5PbwQRmQ/s1600/CO512-6.png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7" Type="http://schemas.openxmlformats.org/officeDocument/2006/relationships/image" Target="../media/image54.jpeg"/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2.bp.blogspot.com/-4FzPT2KucLw/T6650ADdcxI/AAAAAAAACgU/VYA6Snqtt9g/s1600/AN512-2a.png" TargetMode="External"/><Relationship Id="rId5" Type="http://schemas.openxmlformats.org/officeDocument/2006/relationships/image" Target="../media/image53.jpeg"/><Relationship Id="rId4" Type="http://schemas.openxmlformats.org/officeDocument/2006/relationships/hyperlink" Target="http://3.bp.blogspot.com/-mFihBB3m0fo/T664eVceavI/AAAAAAAACds/SzH1F_PYeMM/s1600/BR512-3.png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2.bp.blogspot.com/-8n2BKV1ENxc/T66jesKf1rI/AAAAAAAACZI/xmoi7M0HZl4/s1600/OR512-4.png" TargetMode="External"/><Relationship Id="rId7" Type="http://schemas.openxmlformats.org/officeDocument/2006/relationships/image" Target="../media/image58.gif"/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jpeg"/><Relationship Id="rId5" Type="http://schemas.openxmlformats.org/officeDocument/2006/relationships/hyperlink" Target="http://2.bp.blogspot.com/-Dc6y_IPD8RA/T66mnSXefQI/AAAAAAAACbY/NxZ5AkfcSzE/s1600/CO512-5.png" TargetMode="External"/><Relationship Id="rId4" Type="http://schemas.openxmlformats.org/officeDocument/2006/relationships/image" Target="../media/image5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4.bp.blogspot.com/-2AAna3_74yM/T6z1YfMAZhI/AAAAAAAACW0/1U_HFcWwYIs/s1600/BR512-1.png" TargetMode="External"/><Relationship Id="rId7" Type="http://schemas.openxmlformats.org/officeDocument/2006/relationships/image" Target="../media/image62.png"/><Relationship Id="rId2" Type="http://schemas.openxmlformats.org/officeDocument/2006/relationships/image" Target="../media/image59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jpeg"/><Relationship Id="rId5" Type="http://schemas.openxmlformats.org/officeDocument/2006/relationships/hyperlink" Target="http://2.bp.blogspot.com/-uxxq4X6XpjE/T6z2BjrVS_I/AAAAAAAACXI/zEwzfOysyqI/s1600/CO512-1.png" TargetMode="External"/><Relationship Id="rId4" Type="http://schemas.openxmlformats.org/officeDocument/2006/relationships/image" Target="../media/image6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4.bp.blogspot.com/--5tBr8xGZ4U/T6z2CQ3d6LI/AAAAAAAACXQ/dsI6qsov00Q/s1600/CO512-1a.png" TargetMode="External"/><Relationship Id="rId7" Type="http://schemas.openxmlformats.org/officeDocument/2006/relationships/image" Target="../media/image66.gif"/><Relationship Id="rId2" Type="http://schemas.openxmlformats.org/officeDocument/2006/relationships/image" Target="../media/image6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jpeg"/><Relationship Id="rId5" Type="http://schemas.openxmlformats.org/officeDocument/2006/relationships/hyperlink" Target="http://2.bp.blogspot.com/-Sk6H2lsZqC0/T6z2OE4ncyI/AAAAAAAACXg/X78jQXXrZWQ/s1600/OR512-1a.png" TargetMode="External"/><Relationship Id="rId4" Type="http://schemas.openxmlformats.org/officeDocument/2006/relationships/image" Target="../media/image6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3.bp.blogspot.com/-kZTuRt7QIBg/T5Ox_saq70I/AAAAAAAACQU/OXBVKAJTWT0/s1600/BR412-2.png" TargetMode="External"/><Relationship Id="rId7" Type="http://schemas.openxmlformats.org/officeDocument/2006/relationships/image" Target="../media/image69.gif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jpeg"/><Relationship Id="rId5" Type="http://schemas.openxmlformats.org/officeDocument/2006/relationships/hyperlink" Target="http://1.bp.blogspot.com/-uaxXzwcNqOU/T5OyAcYrIbI/AAAAAAAACQY/idglgdU_U9A/s1600/BR412-2a.png" TargetMode="External"/><Relationship Id="rId4" Type="http://schemas.openxmlformats.org/officeDocument/2006/relationships/image" Target="../media/image6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7" Type="http://schemas.openxmlformats.org/officeDocument/2006/relationships/image" Target="../media/image71.jpeg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2.bp.blogspot.com/-snMgGvsmvvw/TmzHem1O-QI/AAAAAAAABfw/r0_tNigmTdc/s1600/collana1211a.png" TargetMode="External"/><Relationship Id="rId5" Type="http://schemas.openxmlformats.org/officeDocument/2006/relationships/image" Target="../media/image70.gif"/><Relationship Id="rId4" Type="http://schemas.openxmlformats.org/officeDocument/2006/relationships/hyperlink" Target="http://1.bp.blogspot.com/-F8Teq7Wz1Dk/TmzHGLtyqCI/AAAAAAAABfg/TLnCMgaI9q4/s1600/Animation1.gif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2.bp.blogspot.com/-h7EZVIgbcLo/TlQInjt6cGI/AAAAAAAABd4/KhnhMRGwDVQ/s1600/Orecchini1711a.png" TargetMode="External"/><Relationship Id="rId7" Type="http://schemas.openxmlformats.org/officeDocument/2006/relationships/image" Target="../media/image74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png"/><Relationship Id="rId5" Type="http://schemas.openxmlformats.org/officeDocument/2006/relationships/hyperlink" Target="http://2.bp.blogspot.com/-pj5Oh5kV3QA/TlQIkrMz2vI/AAAAAAAABdw/_chWx3hfGiI/s1600/Orecchini1711.png" TargetMode="External"/><Relationship Id="rId4" Type="http://schemas.openxmlformats.org/officeDocument/2006/relationships/image" Target="../media/image7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1.bp.blogspot.com/-dn2-FS4vf2Y/TlfwKQ0xjdI/AAAAAAAABeg/ePqrywlfozE/s1600/collana1011a.png" TargetMode="External"/><Relationship Id="rId7" Type="http://schemas.openxmlformats.org/officeDocument/2006/relationships/image" Target="../media/image78.gif"/><Relationship Id="rId2" Type="http://schemas.openxmlformats.org/officeDocument/2006/relationships/image" Target="../media/image75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7.png"/><Relationship Id="rId5" Type="http://schemas.openxmlformats.org/officeDocument/2006/relationships/hyperlink" Target="http://2.bp.blogspot.com/-BjvJs7nQbmc/TlfxtowVmXI/AAAAAAAABeo/-kbGwNfr_3k/s1600/collana0911.png" TargetMode="External"/><Relationship Id="rId4" Type="http://schemas.openxmlformats.org/officeDocument/2006/relationships/image" Target="../media/image7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1.bp.blogspot.com/-VyR6U9tgfaM/TlVB41vFW8I/AAAAAAAABeM/eao8eM61V44/s1600/orecchini2011.png" TargetMode="External"/><Relationship Id="rId7" Type="http://schemas.openxmlformats.org/officeDocument/2006/relationships/image" Target="../media/image82.gif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1.png"/><Relationship Id="rId5" Type="http://schemas.openxmlformats.org/officeDocument/2006/relationships/hyperlink" Target="http://4.bp.blogspot.com/-9wVHZHox37k/TlVB40lDpbI/AAAAAAAABeI/il4D2B006HQ/s1600/orecchini2011a.png" TargetMode="External"/><Relationship Id="rId4" Type="http://schemas.openxmlformats.org/officeDocument/2006/relationships/image" Target="../media/image80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3" Type="http://schemas.openxmlformats.org/officeDocument/2006/relationships/hyperlink" Target="http://1.bp.blogspot.com/-OvVE0QYR3qU/TlKO0Fr3w4I/AAAAAAAABdA/onDmV5jfnyM/s1600/Orecchini1411.png" TargetMode="External"/><Relationship Id="rId7" Type="http://schemas.openxmlformats.org/officeDocument/2006/relationships/hyperlink" Target="http://1.bp.blogspot.com/-R-M-b8VKu8U/TlKO5jiQkPI/AAAAAAAABdI/WqOySgUa9PE/s1600/Orecchini1511.png" TargetMode="External"/><Relationship Id="rId2" Type="http://schemas.openxmlformats.org/officeDocument/2006/relationships/image" Target="../media/image8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5.png"/><Relationship Id="rId5" Type="http://schemas.openxmlformats.org/officeDocument/2006/relationships/hyperlink" Target="http://4.bp.blogspot.com/-BMy5IztBaxU/TlKO22QKQVI/AAAAAAAABdE/zzo-Q7-tdsM/s1600/Orecchini1411a.png" TargetMode="External"/><Relationship Id="rId10" Type="http://schemas.openxmlformats.org/officeDocument/2006/relationships/image" Target="../media/image87.png"/><Relationship Id="rId4" Type="http://schemas.openxmlformats.org/officeDocument/2006/relationships/image" Target="../media/image84.png"/><Relationship Id="rId9" Type="http://schemas.openxmlformats.org/officeDocument/2006/relationships/hyperlink" Target="http://4.bp.blogspot.com/-BgEsplP8bYQ/TlKO6s10IlI/AAAAAAAABdM/LVS4-uLUey0/s1600/Orecchini1511a.png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2.bp.blogspot.com/-TP1261XF-h0/TzuWiqy0UXI/AAAAAAAACH0/Yj36NT10oEI/s1600/CO2512a.png" TargetMode="External"/><Relationship Id="rId7" Type="http://schemas.openxmlformats.org/officeDocument/2006/relationships/image" Target="../media/image91.gif"/><Relationship Id="rId2" Type="http://schemas.openxmlformats.org/officeDocument/2006/relationships/image" Target="../media/image88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0.jpeg"/><Relationship Id="rId5" Type="http://schemas.openxmlformats.org/officeDocument/2006/relationships/hyperlink" Target="http://1.bp.blogspot.com/-OanugtElGGo/TzuWkfcBd8I/AAAAAAAACH8/WgGuW0vzhSc/s1600/CO2512b.png" TargetMode="External"/><Relationship Id="rId4" Type="http://schemas.openxmlformats.org/officeDocument/2006/relationships/image" Target="../media/image8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4.bp.blogspot.com/-9WY8-SLueLQ/TnzeZmEYqxI/AAAAAAAABhQ/4ohRXTiqdQ4/s1600/braccialetto1211.png" TargetMode="External"/><Relationship Id="rId7" Type="http://schemas.openxmlformats.org/officeDocument/2006/relationships/image" Target="../media/image94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3.jpeg"/><Relationship Id="rId5" Type="http://schemas.openxmlformats.org/officeDocument/2006/relationships/hyperlink" Target="http://3.bp.blogspot.com/-QfggSB6Hy0s/TnzeXlZOJiI/AAAAAAAABhM/4R2TBaixwTk/s1600/braccialetto1211a.png" TargetMode="External"/><Relationship Id="rId4" Type="http://schemas.openxmlformats.org/officeDocument/2006/relationships/image" Target="../media/image9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1.bp.blogspot.com/-ymPnUlbG_54/TnzeergzKMI/AAAAAAAABhY/L9rM_0VXskk/s1600/braccialetto1311a.png" TargetMode="External"/><Relationship Id="rId7" Type="http://schemas.openxmlformats.org/officeDocument/2006/relationships/image" Target="../media/image97.gif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6.jpeg"/><Relationship Id="rId5" Type="http://schemas.openxmlformats.org/officeDocument/2006/relationships/hyperlink" Target="http://4.bp.blogspot.com/-iM81TzcCGdk/TnzecN1NXXI/AAAAAAAABhU/FLQ9JvLX_3Y/s1600/braccialetto1311.png" TargetMode="External"/><Relationship Id="rId4" Type="http://schemas.openxmlformats.org/officeDocument/2006/relationships/image" Target="../media/image9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2.bp.blogspot.com/-nkkDqpmWxeo/TypyLnLaIoI/AAAAAAAAB_A/DP16K-DIozQ/s1600/COf0512b.png" TargetMode="External"/><Relationship Id="rId7" Type="http://schemas.openxmlformats.org/officeDocument/2006/relationships/image" Target="../media/image100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9.jpeg"/><Relationship Id="rId5" Type="http://schemas.openxmlformats.org/officeDocument/2006/relationships/hyperlink" Target="http://3.bp.blogspot.com/-eM8kfQmg8gY/TypyJxpnf5I/AAAAAAAAB-0/59HdSfQ6l-E/s1600/COf0512a.png" TargetMode="External"/><Relationship Id="rId4" Type="http://schemas.openxmlformats.org/officeDocument/2006/relationships/image" Target="../media/image9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3.bp.blogspot.com/-d_6YcvGDjd0/UKYo38moPXI/AAAAAAAAC3s/LReJu9Bnnag/s1600/OR1112-3a.png" TargetMode="External"/><Relationship Id="rId7" Type="http://schemas.openxmlformats.org/officeDocument/2006/relationships/image" Target="../media/image103.gif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2.jpeg"/><Relationship Id="rId5" Type="http://schemas.openxmlformats.org/officeDocument/2006/relationships/hyperlink" Target="http://3.bp.blogspot.com/-Ey10EZxvt04/UKYovPqm-lI/AAAAAAAAC3Q/xak7b4AjFGU/s1600/OR1112-2.png" TargetMode="External"/><Relationship Id="rId4" Type="http://schemas.openxmlformats.org/officeDocument/2006/relationships/image" Target="../media/image10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6.gif"/><Relationship Id="rId4" Type="http://schemas.openxmlformats.org/officeDocument/2006/relationships/image" Target="../media/image10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eg"/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9.gif"/><Relationship Id="rId4" Type="http://schemas.openxmlformats.org/officeDocument/2006/relationships/image" Target="../media/image10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2.jpeg"/><Relationship Id="rId4" Type="http://schemas.openxmlformats.org/officeDocument/2006/relationships/image" Target="../media/image11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5.gif"/><Relationship Id="rId4" Type="http://schemas.openxmlformats.org/officeDocument/2006/relationships/image" Target="../media/image114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eg"/><Relationship Id="rId2" Type="http://schemas.openxmlformats.org/officeDocument/2006/relationships/image" Target="../media/image116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9.gif"/><Relationship Id="rId4" Type="http://schemas.openxmlformats.org/officeDocument/2006/relationships/image" Target="../media/image118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2.gif"/><Relationship Id="rId4" Type="http://schemas.openxmlformats.org/officeDocument/2006/relationships/image" Target="../media/image121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23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2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15[1]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3010" name="Picture 2" descr="C:\Users\Usuario\Downloads\NECESARIO PARA PPS\letra 3\62885c2c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3928" y="764704"/>
            <a:ext cx="600075" cy="876300"/>
          </a:xfrm>
          <a:prstGeom prst="rect">
            <a:avLst/>
          </a:prstGeom>
          <a:noFill/>
        </p:spPr>
      </p:pic>
      <p:pic>
        <p:nvPicPr>
          <p:cNvPr id="43011" name="Picture 3" descr="C:\Users\Usuario\Downloads\NECESARIO PARA PPS\letra 3\2a7583d2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764704"/>
            <a:ext cx="552450" cy="876300"/>
          </a:xfrm>
          <a:prstGeom prst="rect">
            <a:avLst/>
          </a:prstGeom>
          <a:noFill/>
        </p:spPr>
      </p:pic>
      <p:pic>
        <p:nvPicPr>
          <p:cNvPr id="43012" name="Picture 4" descr="C:\Users\Usuario\Downloads\NECESARIO PARA PPS\letra 3\8c3b802a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27784" y="1916832"/>
            <a:ext cx="828675" cy="876300"/>
          </a:xfrm>
          <a:prstGeom prst="rect">
            <a:avLst/>
          </a:prstGeom>
          <a:noFill/>
        </p:spPr>
      </p:pic>
      <p:pic>
        <p:nvPicPr>
          <p:cNvPr id="43013" name="Picture 5" descr="C:\Users\Usuario\Downloads\NECESARIO PARA PPS\letra 3\bf85e783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63888" y="1916832"/>
            <a:ext cx="676275" cy="885825"/>
          </a:xfrm>
          <a:prstGeom prst="rect">
            <a:avLst/>
          </a:prstGeom>
          <a:noFill/>
        </p:spPr>
      </p:pic>
      <p:pic>
        <p:nvPicPr>
          <p:cNvPr id="43014" name="Picture 6" descr="C:\Users\Usuario\Downloads\NECESARIO PARA PPS\letra 3\bb528dda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355976" y="1916832"/>
            <a:ext cx="676275" cy="876300"/>
          </a:xfrm>
          <a:prstGeom prst="rect">
            <a:avLst/>
          </a:prstGeom>
          <a:noFill/>
        </p:spPr>
      </p:pic>
      <p:pic>
        <p:nvPicPr>
          <p:cNvPr id="43015" name="Picture 7" descr="C:\Users\Usuario\Downloads\NECESARIO PARA PPS\letra 3\c75fce26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148064" y="1916832"/>
            <a:ext cx="657225" cy="876300"/>
          </a:xfrm>
          <a:prstGeom prst="rect">
            <a:avLst/>
          </a:prstGeom>
          <a:noFill/>
        </p:spPr>
      </p:pic>
      <p:pic>
        <p:nvPicPr>
          <p:cNvPr id="43016" name="Picture 8" descr="C:\Users\Usuario\Downloads\NECESARIO PARA PPS\letra 3\feb6c207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940152" y="1916832"/>
            <a:ext cx="733425" cy="904875"/>
          </a:xfrm>
          <a:prstGeom prst="rect">
            <a:avLst/>
          </a:prstGeom>
          <a:noFill/>
        </p:spPr>
      </p:pic>
      <p:pic>
        <p:nvPicPr>
          <p:cNvPr id="12" name="Picture 7" descr="C:\Users\Usuario\Downloads\NECESARIO PARA PPS\letra 3\c75fce26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347864" y="3212976"/>
            <a:ext cx="657225" cy="876300"/>
          </a:xfrm>
          <a:prstGeom prst="rect">
            <a:avLst/>
          </a:prstGeom>
          <a:noFill/>
        </p:spPr>
      </p:pic>
      <p:pic>
        <p:nvPicPr>
          <p:cNvPr id="13" name="Picture 2" descr="C:\Users\Usuario\Downloads\NECESARIO PARA PPS\letra 3\62885c2c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3212976"/>
            <a:ext cx="600075" cy="876300"/>
          </a:xfrm>
          <a:prstGeom prst="rect">
            <a:avLst/>
          </a:prstGeom>
          <a:noFill/>
        </p:spPr>
      </p:pic>
      <p:pic>
        <p:nvPicPr>
          <p:cNvPr id="14" name="Picture 3" descr="C:\Users\Usuario\Downloads\NECESARIO PARA PPS\letra 3\2a7583d2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3212976"/>
            <a:ext cx="552450" cy="876300"/>
          </a:xfrm>
          <a:prstGeom prst="rect">
            <a:avLst/>
          </a:prstGeom>
          <a:noFill/>
        </p:spPr>
      </p:pic>
      <p:pic>
        <p:nvPicPr>
          <p:cNvPr id="43017" name="Picture 9" descr="C:\Users\Usuario\Downloads\NECESARIO PARA PPS\letra 2\a1_1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043608" y="4509120"/>
            <a:ext cx="838200" cy="1009650"/>
          </a:xfrm>
          <a:prstGeom prst="rect">
            <a:avLst/>
          </a:prstGeom>
          <a:noFill/>
        </p:spPr>
      </p:pic>
      <p:pic>
        <p:nvPicPr>
          <p:cNvPr id="43018" name="Picture 10" descr="C:\Users\Usuario\Downloads\NECESARIO PARA PPS\letra 2\b1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979712" y="4509120"/>
            <a:ext cx="838200" cy="1047750"/>
          </a:xfrm>
          <a:prstGeom prst="rect">
            <a:avLst/>
          </a:prstGeom>
          <a:noFill/>
        </p:spPr>
      </p:pic>
      <p:pic>
        <p:nvPicPr>
          <p:cNvPr id="17" name="Picture 9" descr="C:\Users\Usuario\Downloads\NECESARIO PARA PPS\letra 2\a1_1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915816" y="4509120"/>
            <a:ext cx="838200" cy="1009650"/>
          </a:xfrm>
          <a:prstGeom prst="rect">
            <a:avLst/>
          </a:prstGeom>
          <a:noFill/>
        </p:spPr>
      </p:pic>
      <p:pic>
        <p:nvPicPr>
          <p:cNvPr id="43019" name="Picture 11" descr="C:\Users\Usuario\Downloads\NECESARIO PARA PPS\letra 2\l1[1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779912" y="4509120"/>
            <a:ext cx="762000" cy="1019175"/>
          </a:xfrm>
          <a:prstGeom prst="rect">
            <a:avLst/>
          </a:prstGeom>
          <a:noFill/>
        </p:spPr>
      </p:pic>
      <p:pic>
        <p:nvPicPr>
          <p:cNvPr id="43020" name="Picture 12" descr="C:\Users\Usuario\Downloads\NECESARIO PARA PPS\letra 2\o1[1]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644008" y="4509120"/>
            <a:ext cx="857250" cy="1066800"/>
          </a:xfrm>
          <a:prstGeom prst="rect">
            <a:avLst/>
          </a:prstGeom>
          <a:noFill/>
        </p:spPr>
      </p:pic>
      <p:pic>
        <p:nvPicPr>
          <p:cNvPr id="43021" name="Picture 13" descr="C:\Users\Usuario\Downloads\NECESARIO PARA PPS\letra 2\r1[1]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580112" y="4509120"/>
            <a:ext cx="876300" cy="1028700"/>
          </a:xfrm>
          <a:prstGeom prst="rect">
            <a:avLst/>
          </a:prstGeom>
          <a:noFill/>
        </p:spPr>
      </p:pic>
      <p:pic>
        <p:nvPicPr>
          <p:cNvPr id="43022" name="Picture 14" descr="C:\Users\Usuario\Downloads\NECESARIO PARA PPS\letra 2\i1[1].gif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6588224" y="4509120"/>
            <a:ext cx="276225" cy="1000125"/>
          </a:xfrm>
          <a:prstGeom prst="rect">
            <a:avLst/>
          </a:prstGeom>
          <a:noFill/>
        </p:spPr>
      </p:pic>
      <p:pic>
        <p:nvPicPr>
          <p:cNvPr id="22" name="Picture 12" descr="C:\Users\Usuario\Downloads\NECESARIO PARA PPS\letra 2\o1[1]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020272" y="4437112"/>
            <a:ext cx="857250" cy="1066800"/>
          </a:xfrm>
          <a:prstGeom prst="rect">
            <a:avLst/>
          </a:prstGeom>
          <a:noFill/>
        </p:spPr>
      </p:pic>
      <p:pic>
        <p:nvPicPr>
          <p:cNvPr id="43023" name="Picture 15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5915025"/>
            <a:ext cx="847725" cy="942975"/>
          </a:xfrm>
          <a:prstGeom prst="rect">
            <a:avLst/>
          </a:prstGeom>
          <a:noFill/>
        </p:spPr>
      </p:pic>
      <p:pic>
        <p:nvPicPr>
          <p:cNvPr id="43024" name="Picture 16" descr="C:\Users\Usuario\Downloads\NECESARIO PARA PPS\z50a4cc001d354[1].gif"/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5514975" y="5972175"/>
            <a:ext cx="3629025" cy="885825"/>
          </a:xfrm>
          <a:prstGeom prst="rect">
            <a:avLst/>
          </a:prstGeom>
          <a:noFill/>
        </p:spPr>
      </p:pic>
      <p:pic>
        <p:nvPicPr>
          <p:cNvPr id="43025" name="Picture 17" descr="C:\Users\Usuario\Downloads\NECESARIO PARA PPS\z50a4cc19758bd[1]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6124575" y="0"/>
            <a:ext cx="3019425" cy="50482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  <p:sndAc>
      <p:stSnd>
        <p:snd r:embed="rId2" name="enya - only tim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2000" r="-5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4.bp.blogspot.com/-yxgWeFjudwQ/UKYo_8mRRVI/AAAAAAAAC4M/UKINRVUhu_A/s1600/OR1112-5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653136" cy="4653136"/>
          </a:xfrm>
          <a:prstGeom prst="rect">
            <a:avLst/>
          </a:prstGeom>
          <a:noFill/>
        </p:spPr>
      </p:pic>
      <p:pic>
        <p:nvPicPr>
          <p:cNvPr id="1030" name="Picture 6" descr="http://4.bp.blogspot.com/-hDu9kT2LXTI/UKYo_Ydc7OI/AAAAAAAAC4E/wwVrctrjuLU/s1600/OR1112-4.pn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4008" y="2358008"/>
            <a:ext cx="4499992" cy="4499992"/>
          </a:xfrm>
          <a:prstGeom prst="rect">
            <a:avLst/>
          </a:prstGeom>
          <a:noFill/>
        </p:spPr>
      </p:pic>
      <p:pic>
        <p:nvPicPr>
          <p:cNvPr id="1033" name="Picture 9" descr="C:\Users\Usuario\Downloads\PORTUGUES\gmisc33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00192" y="260648"/>
            <a:ext cx="1847850" cy="1571625"/>
          </a:xfrm>
          <a:prstGeom prst="rect">
            <a:avLst/>
          </a:prstGeom>
          <a:noFill/>
        </p:spPr>
      </p:pic>
      <p:pic>
        <p:nvPicPr>
          <p:cNvPr id="1034" name="Picture 10" descr="C:\Users\Usuario\Downloads\PORTUGUES\gmisc30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403648" y="5013176"/>
            <a:ext cx="1838325" cy="15525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0[2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2771" name="Picture 3" descr="http://4.bp.blogspot.com/-Y0nHxE_p_us/UKYpFzoqQBI/AAAAAAAAC4Y/PKpelp6pJnI/s1600/OR1112-7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644008" cy="4762500"/>
          </a:xfrm>
          <a:prstGeom prst="rect">
            <a:avLst/>
          </a:prstGeom>
          <a:noFill/>
        </p:spPr>
      </p:pic>
      <p:pic>
        <p:nvPicPr>
          <p:cNvPr id="32773" name="Picture 5" descr="http://2.bp.blogspot.com/-6HvBj1n5uIQ/UKYpGt14QcI/AAAAAAAAC4g/gmoTA_mOUVA/s1600/OR1112-8.pn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4008" y="2095500"/>
            <a:ext cx="4499992" cy="4762500"/>
          </a:xfrm>
          <a:prstGeom prst="rect">
            <a:avLst/>
          </a:prstGeom>
          <a:noFill/>
        </p:spPr>
      </p:pic>
      <p:pic>
        <p:nvPicPr>
          <p:cNvPr id="32774" name="Picture 6" descr="C:\Users\Usuario\Downloads\PORTUGUES\ghearts40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84168" y="0"/>
            <a:ext cx="2137420" cy="1852431"/>
          </a:xfrm>
          <a:prstGeom prst="rect">
            <a:avLst/>
          </a:prstGeom>
          <a:noFill/>
        </p:spPr>
      </p:pic>
      <p:pic>
        <p:nvPicPr>
          <p:cNvPr id="32775" name="Picture 7" descr="C:\Users\Usuario\Downloads\PORTUGUES\ghearts40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99592" y="4797152"/>
            <a:ext cx="2205783" cy="18002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3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338" name="Picture 2" descr="http://1.bp.blogspot.com/-bP9QmTpvEYA/UKYovbi4WvI/AAAAAAAAC3U/qsk7zSxyjAQ/s1600/OR1112-1a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788024" cy="4762500"/>
          </a:xfrm>
          <a:prstGeom prst="rect">
            <a:avLst/>
          </a:prstGeom>
          <a:noFill/>
        </p:spPr>
      </p:pic>
      <p:pic>
        <p:nvPicPr>
          <p:cNvPr id="14340" name="Picture 4" descr="http://3.bp.blogspot.com/-IwSudd7doME/UBLqA5xj9dI/AAAAAAAACvc/exIdGHpXxoo/s1600/CO712-3a.pn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8024" y="2492896"/>
            <a:ext cx="4355976" cy="4365104"/>
          </a:xfrm>
          <a:prstGeom prst="rect">
            <a:avLst/>
          </a:prstGeom>
          <a:noFill/>
        </p:spPr>
      </p:pic>
      <p:pic>
        <p:nvPicPr>
          <p:cNvPr id="14343" name="Picture 7" descr="C:\Users\Usuario\Downloads\PORTUGUES\gmisc60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88025" y="404664"/>
            <a:ext cx="4355976" cy="1512168"/>
          </a:xfrm>
          <a:prstGeom prst="rect">
            <a:avLst/>
          </a:prstGeom>
          <a:noFill/>
        </p:spPr>
      </p:pic>
      <p:pic>
        <p:nvPicPr>
          <p:cNvPr id="7" name="Picture 7" descr="C:\Users\Usuario\Downloads\PORTUGUES\gmisc60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5085184"/>
            <a:ext cx="4716016" cy="151216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1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362" name="Picture 2" descr="http://1.bp.blogspot.com/--YjtXdA9qlE/UBLp-XjzjkI/AAAAAAAACvU/lsevxe83PmQ/s1600/CO712-3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572000" cy="4762500"/>
          </a:xfrm>
          <a:prstGeom prst="rect">
            <a:avLst/>
          </a:prstGeom>
          <a:noFill/>
        </p:spPr>
      </p:pic>
      <p:pic>
        <p:nvPicPr>
          <p:cNvPr id="15364" name="Picture 4" descr="http://4.bp.blogspot.com/-Wm2zsvwDvyg/UBLq18WzIFI/AAAAAAAACxc/6wC7HDWBBMY/s1600/OR712-3.pn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2095500"/>
            <a:ext cx="4572000" cy="4762500"/>
          </a:xfrm>
          <a:prstGeom prst="rect">
            <a:avLst/>
          </a:prstGeom>
          <a:noFill/>
        </p:spPr>
      </p:pic>
      <p:pic>
        <p:nvPicPr>
          <p:cNvPr id="15367" name="Picture 7" descr="C:\Users\Usuario\Downloads\PORTUGUES\ghearts87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80112" y="260648"/>
            <a:ext cx="2619375" cy="1619250"/>
          </a:xfrm>
          <a:prstGeom prst="rect">
            <a:avLst/>
          </a:prstGeom>
          <a:noFill/>
        </p:spPr>
      </p:pic>
      <p:pic>
        <p:nvPicPr>
          <p:cNvPr id="15368" name="Picture 8" descr="C:\Users\Usuario\Downloads\PORTUGUES\ghearts87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71600" y="5013176"/>
            <a:ext cx="2619375" cy="161925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8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387" name="Picture 3" descr="http://4.bp.blogspot.com/-x9Pxc0bbdxE/T-oHeIogu-I/AAAAAAAACqc/qTpMx0yyGQk/s1600/BR612-1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572000" cy="4762500"/>
          </a:xfrm>
          <a:prstGeom prst="rect">
            <a:avLst/>
          </a:prstGeom>
          <a:noFill/>
        </p:spPr>
      </p:pic>
      <p:pic>
        <p:nvPicPr>
          <p:cNvPr id="16389" name="Picture 5" descr="http://4.bp.blogspot.com/-WSsCxJaF8bI/T-oHuMDhQxI/AAAAAAAACq8/XkivMWo57ws/s1600/OR612-4.pn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2095500"/>
            <a:ext cx="4572000" cy="4762500"/>
          </a:xfrm>
          <a:prstGeom prst="rect">
            <a:avLst/>
          </a:prstGeom>
          <a:noFill/>
        </p:spPr>
      </p:pic>
      <p:pic>
        <p:nvPicPr>
          <p:cNvPr id="16391" name="Picture 7" descr="C:\Users\Usuario\Downloads\PORTUGUES\gmisc10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36096" y="0"/>
            <a:ext cx="2800350" cy="2028825"/>
          </a:xfrm>
          <a:prstGeom prst="rect">
            <a:avLst/>
          </a:prstGeom>
          <a:noFill/>
        </p:spPr>
      </p:pic>
      <p:pic>
        <p:nvPicPr>
          <p:cNvPr id="16392" name="Picture 8" descr="C:\Users\Usuario\Downloads\PORTUGUES\gmisc10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27584" y="4725145"/>
            <a:ext cx="2800350" cy="213285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5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410" name="Picture 2" descr="http://3.bp.blogspot.com/-sEG-8HjS4i0/T-oHCY3lMtI/AAAAAAAACp0/Oanp14Ty5lA/s1600/CO612-5a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572000" cy="4762500"/>
          </a:xfrm>
          <a:prstGeom prst="rect">
            <a:avLst/>
          </a:prstGeom>
          <a:noFill/>
        </p:spPr>
      </p:pic>
      <p:pic>
        <p:nvPicPr>
          <p:cNvPr id="17412" name="Picture 4" descr="http://1.bp.blogspot.com/-QiOW_4brtnc/T-oHwBZcjlI/AAAAAAAACrE/nUn7M53uUKM/s1600/OR612-5.pn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2095500"/>
            <a:ext cx="4572000" cy="4762500"/>
          </a:xfrm>
          <a:prstGeom prst="rect">
            <a:avLst/>
          </a:prstGeom>
          <a:noFill/>
        </p:spPr>
      </p:pic>
      <p:pic>
        <p:nvPicPr>
          <p:cNvPr id="17414" name="Picture 6" descr="C:\Users\Usuario\Downloads\PORTUGUES\gmisc20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1560" y="5089823"/>
            <a:ext cx="2800350" cy="1768177"/>
          </a:xfrm>
          <a:prstGeom prst="rect">
            <a:avLst/>
          </a:prstGeom>
          <a:noFill/>
        </p:spPr>
      </p:pic>
      <p:pic>
        <p:nvPicPr>
          <p:cNvPr id="17415" name="Picture 7" descr="C:\Users\Usuario\Downloads\PORTUGUES\gmisc20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64088" y="404664"/>
            <a:ext cx="2800350" cy="165618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0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434" name="Picture 2" descr="http://1.bp.blogspot.com/-iYc8fjvLSBM/T8DduGbziuI/AAAAAAAACiI/LvFpGfinpxs/s1600/BR512-13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572000" cy="4762500"/>
          </a:xfrm>
          <a:prstGeom prst="rect">
            <a:avLst/>
          </a:prstGeom>
          <a:noFill/>
        </p:spPr>
      </p:pic>
      <p:pic>
        <p:nvPicPr>
          <p:cNvPr id="18436" name="Picture 4" descr="http://4.bp.blogspot.com/-T2RQLznFGPM/T8Dg_PlRGWI/AAAAAAAAClk/XxFHwcFWqOk/s1600/OR512-16a.pn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2095500"/>
            <a:ext cx="4572000" cy="4762500"/>
          </a:xfrm>
          <a:prstGeom prst="rect">
            <a:avLst/>
          </a:prstGeom>
          <a:noFill/>
        </p:spPr>
      </p:pic>
      <p:pic>
        <p:nvPicPr>
          <p:cNvPr id="18441" name="Picture 9" descr="C:\Users\Usuario\Downloads\PORTUGUES\gvehicles6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88024" y="0"/>
            <a:ext cx="4067175" cy="2060848"/>
          </a:xfrm>
          <a:prstGeom prst="rect">
            <a:avLst/>
          </a:prstGeom>
          <a:noFill/>
        </p:spPr>
      </p:pic>
      <p:pic>
        <p:nvPicPr>
          <p:cNvPr id="18442" name="Picture 10" descr="C:\Users\Usuario\Downloads\PORTUGUES\gvehicles6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4797152"/>
            <a:ext cx="4067175" cy="206084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4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PORTUGUES\gmisc1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260648"/>
            <a:ext cx="1876425" cy="1790700"/>
          </a:xfrm>
          <a:prstGeom prst="rect">
            <a:avLst/>
          </a:prstGeom>
          <a:noFill/>
        </p:spPr>
      </p:pic>
      <p:pic>
        <p:nvPicPr>
          <p:cNvPr id="19458" name="Picture 2" descr="http://4.bp.blogspot.com/-vNWHdU3A8FQ/T66mvVadt3I/AAAAAAAACbw/pwK5PbwQRmQ/s1600/CO512-6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572000" cy="4762500"/>
          </a:xfrm>
          <a:prstGeom prst="rect">
            <a:avLst/>
          </a:prstGeom>
          <a:noFill/>
        </p:spPr>
      </p:pic>
      <p:pic>
        <p:nvPicPr>
          <p:cNvPr id="19460" name="Picture 4" descr="http://1.bp.blogspot.com/-TCfsEXug5pU/T66m96KZphI/AAAAAAAACco/nF7u9sNxuLo/s1600/CO512-8a.pn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0" y="2095500"/>
            <a:ext cx="4572000" cy="4762500"/>
          </a:xfrm>
          <a:prstGeom prst="rect">
            <a:avLst/>
          </a:prstGeom>
          <a:noFill/>
        </p:spPr>
      </p:pic>
      <p:pic>
        <p:nvPicPr>
          <p:cNvPr id="6" name="Picture 1" descr="C:\Users\Usuario\Downloads\PORTUGUES\gmisc1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5067300"/>
            <a:ext cx="1876425" cy="17907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8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481" name="Picture 1" descr="C:\Users\Usuario\Downloads\PORTUGUES\gvehicles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941168"/>
            <a:ext cx="3333750" cy="1752600"/>
          </a:xfrm>
          <a:prstGeom prst="rect">
            <a:avLst/>
          </a:prstGeom>
          <a:noFill/>
        </p:spPr>
      </p:pic>
      <p:pic>
        <p:nvPicPr>
          <p:cNvPr id="20482" name="Picture 2" descr="C:\Users\Usuario\Downloads\PORTUGUES\gvehicles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0"/>
            <a:ext cx="3333750" cy="1752600"/>
          </a:xfrm>
          <a:prstGeom prst="rect">
            <a:avLst/>
          </a:prstGeom>
          <a:noFill/>
        </p:spPr>
      </p:pic>
      <p:pic>
        <p:nvPicPr>
          <p:cNvPr id="20484" name="Picture 4" descr="http://3.bp.blogspot.com/-mFihBB3m0fo/T664eVceavI/AAAAAAAACds/SzH1F_PYeMM/s1600/BR512-3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572000" cy="4762500"/>
          </a:xfrm>
          <a:prstGeom prst="rect">
            <a:avLst/>
          </a:prstGeom>
          <a:noFill/>
        </p:spPr>
      </p:pic>
      <p:pic>
        <p:nvPicPr>
          <p:cNvPr id="20486" name="Picture 6" descr="http://2.bp.blogspot.com/-4FzPT2KucLw/T6650ADdcxI/AAAAAAAACgU/VYA6Snqtt9g/s1600/AN512-2a.pn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0" y="2095500"/>
            <a:ext cx="4572000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11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506" name="Picture 2" descr="http://2.bp.blogspot.com/-8n2BKV1ENxc/T66jesKf1rI/AAAAAAAACZI/xmoi7M0HZl4/s1600/OR512-4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572000" cy="4762500"/>
          </a:xfrm>
          <a:prstGeom prst="rect">
            <a:avLst/>
          </a:prstGeom>
          <a:noFill/>
        </p:spPr>
      </p:pic>
      <p:pic>
        <p:nvPicPr>
          <p:cNvPr id="21508" name="Picture 4" descr="http://2.bp.blogspot.com/-Dc6y_IPD8RA/T66mnSXefQI/AAAAAAAACbY/NxZ5AkfcSzE/s1600/CO512-5.pn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2095500"/>
            <a:ext cx="4572000" cy="4762500"/>
          </a:xfrm>
          <a:prstGeom prst="rect">
            <a:avLst/>
          </a:prstGeom>
          <a:noFill/>
        </p:spPr>
      </p:pic>
      <p:pic>
        <p:nvPicPr>
          <p:cNvPr id="21510" name="Picture 6" descr="C:\Users\Usuario\Downloads\PORTUGUES\entra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75656" y="5301208"/>
            <a:ext cx="1512168" cy="1113506"/>
          </a:xfrm>
          <a:prstGeom prst="rect">
            <a:avLst/>
          </a:prstGeom>
          <a:noFill/>
        </p:spPr>
      </p:pic>
      <p:pic>
        <p:nvPicPr>
          <p:cNvPr id="6" name="Picture 6" descr="C:\Users\Usuario\Downloads\PORTUGUES\entra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28184" y="476672"/>
            <a:ext cx="1512168" cy="111350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12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3554" name="Picture 2" descr="http://4.bp.blogspot.com/-2AAna3_74yM/T6z1YfMAZhI/AAAAAAAACW0/1U_HFcWwYIs/s1600/BR512-1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572000" cy="4762500"/>
          </a:xfrm>
          <a:prstGeom prst="rect">
            <a:avLst/>
          </a:prstGeom>
          <a:noFill/>
        </p:spPr>
      </p:pic>
      <p:pic>
        <p:nvPicPr>
          <p:cNvPr id="23556" name="Picture 4" descr="http://2.bp.blogspot.com/-uxxq4X6XpjE/T6z2BjrVS_I/AAAAAAAACXI/zEwzfOysyqI/s1600/CO512-1.pn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2095500"/>
            <a:ext cx="4572000" cy="4762500"/>
          </a:xfrm>
          <a:prstGeom prst="rect">
            <a:avLst/>
          </a:prstGeom>
          <a:noFill/>
        </p:spPr>
      </p:pic>
      <p:pic>
        <p:nvPicPr>
          <p:cNvPr id="23558" name="Picture 6" descr="C:\Users\Usuario\Downloads\wgifs\Imagen1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52120" y="188640"/>
            <a:ext cx="2258814" cy="1872208"/>
          </a:xfrm>
          <a:prstGeom prst="rect">
            <a:avLst/>
          </a:prstGeom>
          <a:noFill/>
        </p:spPr>
      </p:pic>
      <p:pic>
        <p:nvPicPr>
          <p:cNvPr id="6" name="Picture 6" descr="C:\Users\Usuario\Downloads\wgifs\Imagen1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71600" y="4985792"/>
            <a:ext cx="2258814" cy="18722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13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2530" name="Picture 2" descr="http://4.bp.blogspot.com/--5tBr8xGZ4U/T6z2CQ3d6LI/AAAAAAAACXQ/dsI6qsov00Q/s1600/CO512-1a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572000" cy="4762500"/>
          </a:xfrm>
          <a:prstGeom prst="rect">
            <a:avLst/>
          </a:prstGeom>
          <a:noFill/>
        </p:spPr>
      </p:pic>
      <p:pic>
        <p:nvPicPr>
          <p:cNvPr id="22532" name="Picture 4" descr="http://2.bp.blogspot.com/-Sk6H2lsZqC0/T6z2OE4ncyI/AAAAAAAACXg/X78jQXXrZWQ/s1600/OR512-1a.pn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2095500"/>
            <a:ext cx="4572000" cy="4762500"/>
          </a:xfrm>
          <a:prstGeom prst="rect">
            <a:avLst/>
          </a:prstGeom>
          <a:noFill/>
        </p:spPr>
      </p:pic>
      <p:pic>
        <p:nvPicPr>
          <p:cNvPr id="22534" name="Picture 6" descr="C:\Users\Usuario\Downloads\wgifs\sor3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44008" y="188640"/>
            <a:ext cx="4499992" cy="1638300"/>
          </a:xfrm>
          <a:prstGeom prst="rect">
            <a:avLst/>
          </a:prstGeom>
          <a:noFill/>
        </p:spPr>
      </p:pic>
      <p:pic>
        <p:nvPicPr>
          <p:cNvPr id="22535" name="Picture 7" descr="C:\Users\Usuario\Downloads\wgifs\sor3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5013176"/>
            <a:ext cx="4499992" cy="16383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53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4578" name="Picture 2" descr="http://3.bp.blogspot.com/-kZTuRt7QIBg/T5Ox_saq70I/AAAAAAAACQU/OXBVKAJTWT0/s1600/BR412-2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572000" cy="4762500"/>
          </a:xfrm>
          <a:prstGeom prst="rect">
            <a:avLst/>
          </a:prstGeom>
          <a:noFill/>
        </p:spPr>
      </p:pic>
      <p:pic>
        <p:nvPicPr>
          <p:cNvPr id="24580" name="Picture 4" descr="http://1.bp.blogspot.com/-uaxXzwcNqOU/T5OyAcYrIbI/AAAAAAAACQY/idglgdU_U9A/s1600/BR412-2a.pn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2095500"/>
            <a:ext cx="4572000" cy="4762500"/>
          </a:xfrm>
          <a:prstGeom prst="rect">
            <a:avLst/>
          </a:prstGeom>
          <a:noFill/>
        </p:spPr>
      </p:pic>
      <p:pic>
        <p:nvPicPr>
          <p:cNvPr id="24582" name="Picture 6" descr="C:\Users\Usuario\Downloads\wgifs\sor1_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76056" y="260648"/>
            <a:ext cx="3714750" cy="1628775"/>
          </a:xfrm>
          <a:prstGeom prst="rect">
            <a:avLst/>
          </a:prstGeom>
          <a:noFill/>
        </p:spPr>
      </p:pic>
      <p:pic>
        <p:nvPicPr>
          <p:cNvPr id="24583" name="Picture 7" descr="C:\Users\Usuario\Downloads\wgifs\sor1_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5536" y="5013176"/>
            <a:ext cx="3714750" cy="16287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8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097" name="Picture 1" descr="C:\Users\Usuario\Downloads\PORTUGUES\gvehicles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764704"/>
            <a:ext cx="3333750" cy="1752600"/>
          </a:xfrm>
          <a:prstGeom prst="rect">
            <a:avLst/>
          </a:prstGeom>
          <a:noFill/>
        </p:spPr>
      </p:pic>
      <p:pic>
        <p:nvPicPr>
          <p:cNvPr id="4098" name="Picture 2" descr="C:\Users\Usuario\Downloads\PORTUGUES\gvehicles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365104"/>
            <a:ext cx="3333750" cy="1752600"/>
          </a:xfrm>
          <a:prstGeom prst="rect">
            <a:avLst/>
          </a:prstGeom>
          <a:noFill/>
        </p:spPr>
      </p:pic>
      <p:pic>
        <p:nvPicPr>
          <p:cNvPr id="4100" name="Picture 4" descr="http://1.bp.blogspot.com/-F8Teq7Wz1Dk/TmzHGLtyqCI/AAAAAAAABfg/TLnCMgaI9q4/s1600/Animation1.gif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0"/>
            <a:ext cx="4572000" cy="3429001"/>
          </a:xfrm>
          <a:prstGeom prst="rect">
            <a:avLst/>
          </a:prstGeom>
          <a:noFill/>
        </p:spPr>
      </p:pic>
      <p:pic>
        <p:nvPicPr>
          <p:cNvPr id="4102" name="Picture 6" descr="http://2.bp.blogspot.com/-snMgGvsmvvw/TmzHem1O-QI/AAAAAAAABfw/r0_tNigmTdc/s1600/collana1211a.pn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0" y="3428999"/>
            <a:ext cx="4572000" cy="342900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15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5602" name="Picture 2" descr="http://2.bp.blogspot.com/-h7EZVIgbcLo/TlQInjt6cGI/AAAAAAAABd4/KhnhMRGwDVQ/s1600/Orecchini1711a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4600575" cy="3501007"/>
          </a:xfrm>
          <a:prstGeom prst="rect">
            <a:avLst/>
          </a:prstGeom>
          <a:noFill/>
        </p:spPr>
      </p:pic>
      <p:pic>
        <p:nvPicPr>
          <p:cNvPr id="25604" name="Picture 4" descr="http://2.bp.blogspot.com/-pj5Oh5kV3QA/TlQIkrMz2vI/AAAAAAAABdw/_chWx3hfGiI/s1600/Orecchini1711.pn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43425" y="3356992"/>
            <a:ext cx="4600575" cy="3501008"/>
          </a:xfrm>
          <a:prstGeom prst="rect">
            <a:avLst/>
          </a:prstGeom>
          <a:noFill/>
        </p:spPr>
      </p:pic>
      <p:pic>
        <p:nvPicPr>
          <p:cNvPr id="25607" name="Picture 7" descr="C:\Users\Usuario\Downloads\wsolo gifs\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68144" y="404664"/>
            <a:ext cx="2381250" cy="2705100"/>
          </a:xfrm>
          <a:prstGeom prst="rect">
            <a:avLst/>
          </a:prstGeom>
          <a:noFill/>
        </p:spPr>
      </p:pic>
      <p:pic>
        <p:nvPicPr>
          <p:cNvPr id="25608" name="Picture 8" descr="C:\Users\Usuario\Downloads\wsolo gifs\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15616" y="3861048"/>
            <a:ext cx="2381250" cy="27051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20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6626" name="Picture 2" descr="http://1.bp.blogspot.com/-dn2-FS4vf2Y/TlfwKQ0xjdI/AAAAAAAABeg/ePqrywlfozE/s1600/collana1011a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4600575" cy="3501008"/>
          </a:xfrm>
          <a:prstGeom prst="rect">
            <a:avLst/>
          </a:prstGeom>
          <a:noFill/>
        </p:spPr>
      </p:pic>
      <p:pic>
        <p:nvPicPr>
          <p:cNvPr id="26628" name="Picture 4" descr="http://2.bp.blogspot.com/-BjvJs7nQbmc/TlfxtowVmXI/AAAAAAAABeo/-kbGwNfr_3k/s1600/collana0911.pn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43425" y="3356992"/>
            <a:ext cx="4600575" cy="3501008"/>
          </a:xfrm>
          <a:prstGeom prst="rect">
            <a:avLst/>
          </a:prstGeom>
          <a:noFill/>
        </p:spPr>
      </p:pic>
      <p:pic>
        <p:nvPicPr>
          <p:cNvPr id="26630" name="Picture 6" descr="C:\Users\Usuario\Downloads\wsolo gifs\041_srdyaka_-_lyAska_-_hearts_-_love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40152" y="764704"/>
            <a:ext cx="1981200" cy="1866900"/>
          </a:xfrm>
          <a:prstGeom prst="rect">
            <a:avLst/>
          </a:prstGeom>
          <a:noFill/>
        </p:spPr>
      </p:pic>
      <p:pic>
        <p:nvPicPr>
          <p:cNvPr id="26631" name="Picture 7" descr="C:\Users\Usuario\Downloads\wsolo gifs\041_srdyaka_-_lyAska_-_hearts_-_love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31640" y="4293096"/>
            <a:ext cx="1981200" cy="18669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eel_marmerachtig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7650" name="Picture 2" descr="http://1.bp.blogspot.com/-VyR6U9tgfaM/TlVB41vFW8I/AAAAAAAABeM/eao8eM61V44/s1600/orecchini2011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4600575" cy="3356992"/>
          </a:xfrm>
          <a:prstGeom prst="rect">
            <a:avLst/>
          </a:prstGeom>
          <a:noFill/>
        </p:spPr>
      </p:pic>
      <p:pic>
        <p:nvPicPr>
          <p:cNvPr id="27652" name="Picture 4" descr="http://4.bp.blogspot.com/-9wVHZHox37k/TlVB40lDpbI/AAAAAAAABeI/il4D2B006HQ/s1600/orecchini2011a.pn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43425" y="3212976"/>
            <a:ext cx="4600575" cy="3645024"/>
          </a:xfrm>
          <a:prstGeom prst="rect">
            <a:avLst/>
          </a:prstGeom>
          <a:noFill/>
        </p:spPr>
      </p:pic>
      <p:pic>
        <p:nvPicPr>
          <p:cNvPr id="27658" name="Picture 10" descr="C:\Users\Usuario\Downloads\wsolo gifs\mod_article789775_32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5576" y="3810000"/>
            <a:ext cx="2857500" cy="3048000"/>
          </a:xfrm>
          <a:prstGeom prst="rect">
            <a:avLst/>
          </a:prstGeom>
          <a:noFill/>
        </p:spPr>
      </p:pic>
      <p:pic>
        <p:nvPicPr>
          <p:cNvPr id="27659" name="Picture 11" descr="C:\Users\Usuario\Downloads\wsolo gifs\mod_article789775_32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80112" y="188640"/>
            <a:ext cx="2857500" cy="304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14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8674" name="Picture 2" descr="http://1.bp.blogspot.com/-OvVE0QYR3qU/TlKO0Fr3w4I/AAAAAAAABdA/onDmV5jfnyM/s1600/Orecchini1411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4600575" cy="3284984"/>
          </a:xfrm>
          <a:prstGeom prst="rect">
            <a:avLst/>
          </a:prstGeom>
          <a:noFill/>
        </p:spPr>
      </p:pic>
      <p:pic>
        <p:nvPicPr>
          <p:cNvPr id="28676" name="Picture 4" descr="http://4.bp.blogspot.com/-BMy5IztBaxU/TlKO22QKQVI/AAAAAAAABdE/zzo-Q7-tdsM/s1600/Orecchini1411a.pn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43425" y="3212976"/>
            <a:ext cx="4600575" cy="3645024"/>
          </a:xfrm>
          <a:prstGeom prst="rect">
            <a:avLst/>
          </a:prstGeom>
          <a:noFill/>
        </p:spPr>
      </p:pic>
      <p:pic>
        <p:nvPicPr>
          <p:cNvPr id="28678" name="Picture 6" descr="http://1.bp.blogspot.com/-R-M-b8VKu8U/TlKO5jiQkPI/AAAAAAAABdI/WqOySgUa9PE/s1600/Orecchini1511.pn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43425" y="0"/>
            <a:ext cx="4600575" cy="3284984"/>
          </a:xfrm>
          <a:prstGeom prst="rect">
            <a:avLst/>
          </a:prstGeom>
          <a:noFill/>
        </p:spPr>
      </p:pic>
      <p:pic>
        <p:nvPicPr>
          <p:cNvPr id="28680" name="Picture 8" descr="http://4.bp.blogspot.com/-BgEsplP8bYQ/TlKO6s10IlI/AAAAAAAABdM/LVS4-uLUey0/s1600/Orecchini1511a.pn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212976"/>
            <a:ext cx="4600575" cy="364502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7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9698" name="Picture 2" descr="http://2.bp.blogspot.com/-TP1261XF-h0/TzuWiqy0UXI/AAAAAAAACH0/Yj36NT10oEI/s1600/CO2512a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572000" cy="4762501"/>
          </a:xfrm>
          <a:prstGeom prst="rect">
            <a:avLst/>
          </a:prstGeom>
          <a:noFill/>
        </p:spPr>
      </p:pic>
      <p:pic>
        <p:nvPicPr>
          <p:cNvPr id="29700" name="Picture 4" descr="http://1.bp.blogspot.com/-OanugtElGGo/TzuWkfcBd8I/AAAAAAAACH8/WgGuW0vzhSc/s1600/CO2512b.pn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2095499"/>
            <a:ext cx="4572000" cy="4762501"/>
          </a:xfrm>
          <a:prstGeom prst="rect">
            <a:avLst/>
          </a:prstGeom>
          <a:noFill/>
        </p:spPr>
      </p:pic>
      <p:pic>
        <p:nvPicPr>
          <p:cNvPr id="29701" name="Picture 5" descr="C:\Users\Usuario\Downloads\wsolo gifs\mod_article789775_3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43608" y="4869160"/>
            <a:ext cx="2857500" cy="1988840"/>
          </a:xfrm>
          <a:prstGeom prst="rect">
            <a:avLst/>
          </a:prstGeom>
          <a:noFill/>
        </p:spPr>
      </p:pic>
      <p:pic>
        <p:nvPicPr>
          <p:cNvPr id="6" name="Picture 5" descr="C:\Users\Usuario\Downloads\wsolo gifs\mod_article789775_3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52120" y="0"/>
            <a:ext cx="2857500" cy="198884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1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22" name="Picture 2" descr="http://4.bp.blogspot.com/-9WY8-SLueLQ/TnzeZmEYqxI/AAAAAAAABhQ/4ohRXTiqdQ4/s1600/braccialetto1211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0"/>
            <a:ext cx="4572000" cy="3429000"/>
          </a:xfrm>
          <a:prstGeom prst="rect">
            <a:avLst/>
          </a:prstGeom>
          <a:noFill/>
        </p:spPr>
      </p:pic>
      <p:pic>
        <p:nvPicPr>
          <p:cNvPr id="30724" name="Picture 4" descr="http://3.bp.blogspot.com/-QfggSB6Hy0s/TnzeXlZOJiI/AAAAAAAABhM/4R2TBaixwTk/s1600/braccialetto1211a.pn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30725" name="Picture 5" descr="C:\Users\Usuario\Downloads\wsolo gifs\prod_464_11318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1560" y="4725144"/>
            <a:ext cx="3438525" cy="952500"/>
          </a:xfrm>
          <a:prstGeom prst="rect">
            <a:avLst/>
          </a:prstGeom>
          <a:noFill/>
        </p:spPr>
      </p:pic>
      <p:pic>
        <p:nvPicPr>
          <p:cNvPr id="30726" name="Picture 6" descr="C:\Users\Usuario\Downloads\wsolo gifs\prod_464_11318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20072" y="1268760"/>
            <a:ext cx="3438525" cy="9525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0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1746" name="Picture 2" descr="http://1.bp.blogspot.com/-ymPnUlbG_54/TnzeergzKMI/AAAAAAAABhY/L9rM_0VXskk/s1600/braccialetto1311a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0"/>
            <a:ext cx="4572000" cy="3429000"/>
          </a:xfrm>
          <a:prstGeom prst="rect">
            <a:avLst/>
          </a:prstGeom>
          <a:noFill/>
        </p:spPr>
      </p:pic>
      <p:pic>
        <p:nvPicPr>
          <p:cNvPr id="31748" name="Picture 4" descr="http://4.bp.blogspot.com/-iM81TzcCGdk/TnzecN1NXXI/AAAAAAAABhU/FLQ9JvLX_3Y/s1600/braccialetto1311.pn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31750" name="Picture 6" descr="C:\Users\Usuario\Downloads\wsolo gifs\walking_grand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71600" y="3933056"/>
            <a:ext cx="2448272" cy="2290564"/>
          </a:xfrm>
          <a:prstGeom prst="rect">
            <a:avLst/>
          </a:prstGeom>
          <a:noFill/>
        </p:spPr>
      </p:pic>
      <p:pic>
        <p:nvPicPr>
          <p:cNvPr id="7" name="Picture 6" descr="C:\Users\Usuario\Downloads\wsolo gifs\walking_grand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68144" y="548680"/>
            <a:ext cx="2448272" cy="229056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8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4818" name="Picture 2" descr="http://2.bp.blogspot.com/-nkkDqpmWxeo/TypyLnLaIoI/AAAAAAAAB_A/DP16K-DIozQ/s1600/COf0512b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428999"/>
            <a:ext cx="4572000" cy="3429001"/>
          </a:xfrm>
          <a:prstGeom prst="rect">
            <a:avLst/>
          </a:prstGeom>
          <a:noFill/>
        </p:spPr>
      </p:pic>
      <p:pic>
        <p:nvPicPr>
          <p:cNvPr id="34820" name="Picture 4" descr="http://3.bp.blogspot.com/-eM8kfQmg8gY/TypyJxpnf5I/AAAAAAAAB-0/59HdSfQ6l-E/s1600/COf0512a.pn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" y="0"/>
            <a:ext cx="4572000" cy="3429001"/>
          </a:xfrm>
          <a:prstGeom prst="rect">
            <a:avLst/>
          </a:prstGeom>
          <a:noFill/>
        </p:spPr>
      </p:pic>
      <p:pic>
        <p:nvPicPr>
          <p:cNvPr id="34823" name="Picture 7" descr="C:\Users\Usuario\Downloads\wsolo gifs\walking_petit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68144" y="620688"/>
            <a:ext cx="1981944" cy="2486000"/>
          </a:xfrm>
          <a:prstGeom prst="rect">
            <a:avLst/>
          </a:prstGeom>
          <a:noFill/>
        </p:spPr>
      </p:pic>
      <p:pic>
        <p:nvPicPr>
          <p:cNvPr id="7" name="Picture 7" descr="C:\Users\Usuario\Downloads\wsolo gifs\walking_petit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43608" y="3861048"/>
            <a:ext cx="1981944" cy="2486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3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5842" name="Picture 2" descr="http://3.bp.blogspot.com/-d_6YcvGDjd0/UKYo38moPXI/AAAAAAAAC3s/LReJu9Bnnag/s1600/OR1112-3a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572000" cy="4762500"/>
          </a:xfrm>
          <a:prstGeom prst="rect">
            <a:avLst/>
          </a:prstGeom>
          <a:noFill/>
        </p:spPr>
      </p:pic>
      <p:pic>
        <p:nvPicPr>
          <p:cNvPr id="35844" name="Picture 4" descr="http://3.bp.blogspot.com/-Ey10EZxvt04/UKYovPqm-lI/AAAAAAAAC3Q/xak7b4AjFGU/s1600/OR1112-2.pn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2095500"/>
            <a:ext cx="4572000" cy="4762500"/>
          </a:xfrm>
          <a:prstGeom prst="rect">
            <a:avLst/>
          </a:prstGeom>
          <a:noFill/>
        </p:spPr>
      </p:pic>
      <p:pic>
        <p:nvPicPr>
          <p:cNvPr id="35846" name="Picture 6" descr="C:\Users\Usuario\Downloads\wsolo gifs\3098619665_1_3_Ai1n0Y3e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03648" y="5373216"/>
            <a:ext cx="1704975" cy="1028700"/>
          </a:xfrm>
          <a:prstGeom prst="rect">
            <a:avLst/>
          </a:prstGeom>
          <a:noFill/>
        </p:spPr>
      </p:pic>
      <p:pic>
        <p:nvPicPr>
          <p:cNvPr id="35847" name="Picture 7" descr="C:\Users\Usuario\Downloads\wsolo gifs\3098619665_1_3_Ai1n0Y3e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56176" y="620688"/>
            <a:ext cx="1704975" cy="10287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4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6866" name="Picture 2" descr="http://www.mondocris.it/Blog/ImmaginiSlide/Slide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55976" cy="3573016"/>
          </a:xfrm>
          <a:prstGeom prst="rect">
            <a:avLst/>
          </a:prstGeom>
          <a:noFill/>
        </p:spPr>
      </p:pic>
      <p:pic>
        <p:nvPicPr>
          <p:cNvPr id="36868" name="Picture 4" descr="http://www.mondocris.it/Blog/ImmaginiSlide/Slide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7" y="3501008"/>
            <a:ext cx="4788024" cy="3356992"/>
          </a:xfrm>
          <a:prstGeom prst="rect">
            <a:avLst/>
          </a:prstGeom>
          <a:noFill/>
        </p:spPr>
      </p:pic>
      <p:pic>
        <p:nvPicPr>
          <p:cNvPr id="36870" name="Picture 6" descr="C:\Users\Usuario\Downloads\wsolo gifs\116378225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836712"/>
            <a:ext cx="1905000" cy="1905000"/>
          </a:xfrm>
          <a:prstGeom prst="rect">
            <a:avLst/>
          </a:prstGeom>
          <a:noFill/>
        </p:spPr>
      </p:pic>
      <p:pic>
        <p:nvPicPr>
          <p:cNvPr id="36871" name="Picture 7" descr="C:\Users\Usuario\Downloads\wsolo gifs\116378225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4365104"/>
            <a:ext cx="1905000" cy="1905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8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7890" name="Picture 2" descr="http://www.mondocris.it/Blog/ImmaginiSlide/Slide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3861048"/>
          </a:xfrm>
          <a:prstGeom prst="rect">
            <a:avLst/>
          </a:prstGeom>
          <a:noFill/>
        </p:spPr>
      </p:pic>
      <p:pic>
        <p:nvPicPr>
          <p:cNvPr id="37892" name="Picture 4" descr="http://www.mondocris.it/Blog/ImmaginiSlide/Slide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2996952"/>
            <a:ext cx="4572000" cy="3861048"/>
          </a:xfrm>
          <a:prstGeom prst="rect">
            <a:avLst/>
          </a:prstGeom>
          <a:noFill/>
        </p:spPr>
      </p:pic>
      <p:pic>
        <p:nvPicPr>
          <p:cNvPr id="37893" name="Picture 5" descr="C:\Users\Usuario\Downloads\wsolo gifs\dolss1%20(226)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4149080"/>
            <a:ext cx="1869672" cy="2492896"/>
          </a:xfrm>
          <a:prstGeom prst="rect">
            <a:avLst/>
          </a:prstGeom>
          <a:noFill/>
        </p:spPr>
      </p:pic>
      <p:pic>
        <p:nvPicPr>
          <p:cNvPr id="6" name="Picture 5" descr="C:\Users\Usuario\Downloads\wsolo gifs\dolss1%20(226)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332656"/>
            <a:ext cx="1869672" cy="249289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11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8914" name="AutoShape 2" descr="data:image/jpeg;base64,/9j/4AAQSkZJRgABAQAAAQABAAD/2wCEAAkGBhQSEBUUEhQVFBQUFBUVFBQVFBQUGBQXFBQVFBUVFBUXHCYfFxkjGRcVHy8gIycpLCwsFR8xNTAqNSYrLCkBCQoKDgwOGg8PGiwkHCQsLCkuLCwsLCwpLCwpLCwsLDQsLCwsLCwsLCwsLCksLCwsLCwsLCwpLCwsLCkpKSwsLP/AABEIAMIBAwMBIgACEQEDEQH/xAAcAAABBQEBAQAAAAAAAAAAAAABAAIDBAUGBwj/xAA6EAACAQMCBAQFAgMIAgMAAAABAhEAAxIEIQUGMUETIlFhBzJxgZEjsRSh0RVCUmLB4fDxJHIWM4L/xAAZAQACAwEAAAAAAAAAAAAAAAAAAwECBAX/xAAqEQACAgICAgECBQUAAAAAAAAAAQIRAyESMQRBEyJRFGFxofAjMrHB0f/aAAwDAQACEQMRAD8A5YLRxp4inUizpjAtGn0QaiwGBaeFo0ZosBBacFoTRDUWQECjTZpZVNhQ6lTcqQosB1KminUWAppTSxohKmwGzQp+HvQiiwG0DUgijtQBEBR8OpC1NyqSKGhKONHOhnQFACUcaGVItQRQMaGNGaaZoABQelDGjTd6AoDChjRg02KAoEUqONKgKHCnCpAlO8OlWMohxp2NTC3RwosCHGiFqfGkVoJIvDoi3UkUYosKI8aUU/GlhRYURzSyqULTsaLCiIGlT4o40BRFFKpMaONFhRFFLE1NjSxqbIohwNNbYEnYDv6V03BeTruoQOIVCREzJEiSo+kxPWK6viHI9gadlS2ruN1k+ZmXzAMSCACRHSN+lPhjbVipZIp0eW6BheuC3a87noFB39f9a1dVy1qLaF3tsFHUypj3MGun5I5d1Fu4l67bspbCvjbAm4MwokmI7dJrT43zxoVuNpb9wKTCuArQJjysyiBIj80zHitXLRSeTizzTCljXo3HuTrd22G0wQNtEeUMPf7d64XVcNe3d8Fl/UMQoMlgTAKx1EiqTxSjv0MU0ynjSxrq7Pw+vkpkyjI+bqSg7npDH6GtLivw5W3aZkdywEgEKQxHaAJ3oWKTI5x6OBIoEVu6jlDUJa8RlGwkrPmA9SOn2msMiqSjKPZZO+iMimxUhFArVCSNqbUpWm4VIDIoVJhSosCeKIFAGnA0mxlBilFGhNFkpCiiaVKKgmgRTgKFKgKCBRpClQFAmlNGjFFhQ0UadFICiwoAFAipMa6TlXli5cZLxVTaV9wT1AkTEbif2q8IuTpFZPirZzDIRWjwHg51N0JMDqxHWPQe811POmttRC4i4CPRmA2J6jYRUa8S/wDJtWNIAqW1DX7gUGcgGRQexKwSf83tWpYYxltiHkddGrx7mO1wvTojklscbdsEFniAPp23rT5a4o2p0yXDbNssDKusEEGPuO8025y3ZuXjduKruUFvzDIFA2eynbqetX+FaMWE8O2pCLOImdiS0D6T+1am1WjHd9gu3GUhYkNtPp9q5PWfDGw9xblyW/V8R5Ck3NycSw3C79PYV27WpO9U773BcARVKgSxMgzMAD+7+TNCkDcXor6nC0mQYBVHQjoAPQf6V5dr+axqNbavTbCaU3GUiZuSslSWjYgLH1OxIruubuIOiMotsc1ZV8FS7ztNwrEBVBnrvAivKNZyvd8V/MiYi4SpfcMls3lkQIFwK5X7j6qzSmqrr2PxKNb7PTNV8Q7bWA9k5sflUggL65Ht9AaqH4iEqMrO8iTnIiQTAjrXmXLetBS/buuVXwTctgMVHiq0jpufmb81a4PdJtAkk7tBJmROxmkvPL0NjjR7UNYNTZJsMrnEhdtso6N+RXlnFuEPYfG4BJEiDIO8V6ByZp7lrSedCnmLD1YNEGO39K4vmrinjX9gQEGIyEGZM7U3JvHbK41TaRiFaEU6aE1iHAmmzRZhTSwqADNKmZ0qAonUU+KIWngUscRxSC1IFogUWTRGEohakxpBaLChmNHGnhaMUE0MC0cakAoRUBQzGjjTsaONAURxRinxSIqQoYFr03ky1cOiGQULBCxMkAndh09a80Fd58P+LkhrLMIUSnrBJJ+w/wBa0YJVIz+RF8NHD80PcF9lLKHN3HI7KAOm56bR+abyvxO2/E7Buxbt2z4a7kKzLbJDOe+bn6bRXoXMXKCahvFQ4EGWYLIJHQ/X3Fcjx3lSxprtoH5tRdVSziUGUmSB06AQCPm3rT8LcuRnlO40esfxSQCCI7Ht0k/yrJ5l5vsaJA10yzEBbSENcaTBIWegG8n0qxwm3btWVQHZFABPXp39/wDevLPjYyrqbBtLNx7RzKDcqGGEx/8Ar7VaWjLCPKVGrxj4tv4iDS2YQEm41+BkIgBVRpHrM9oir3J/xH8a+1vVOivcZfACKQJOxt9SSSYIJ968OK3G6AkdYO9exfD34WNZFnV6i4wuqRcW0AIUEHEOTuTuDtEUuMm2aMkIxVHojtDeYe/t+a82+Ieptm4zKmXgqpvspAIyb9MHcFiIfYbgP7133MfF0s2me42IAgGDuT0A9T7V898x8WBa6i4hXc3WULBDMxJtyPTae0/SmZZ8Y67YY8d7Z6byfy/pbmmDFVbxVks5LEAGVWR6fvW5w7kHTsxYliv91JgCNjJG532/rXhHCuaNRpoFpyoXqOo37EHauw4N8SdZbNxAEvSDdyMhbYCBmAiNlWZHr33o5waSfZMrS0eucW5is6dSrtBgwsbtG3l/lXk+v1Zu3WcwCxJgdvQfisjiXGtXdujUagOLbpABtsijckYBvm6SSCevXaptNrA4kGQe9JzZL+ldDsUUlZMaaafTStZR1DCKEU6BTWIqAoaaVHMUKAo0xRFINRypdj6FRFDKllQSEilFAmlNFhQ4UqbNEUAOBoE0pFCiwDQmkaAb2osAzSJoEUgDQFCmq2o1fhkMGwPYgwfzTtTfxiepMAdyfSq+j0Q1N1CTb8IMq3CXUG1k3luFT1XaNvUdKZCLbFZZxitnRWfiJfWzjitxgOskTAmW7dBJNYfM3PT6uytnwgC0ZABjjv5IYxBOxkevWsaxzS72r6OZ/SuKrDwwwDEAhmKyw9gZgVl8OZXD27pb9UAo8j50EKGLGAvY+1a3mklVmJK90etfCDmU6lblu+5e5ZgrkRkUjGfchhE79RXoN3QW7jhoBZQQGjcAwSJ+w/FfNGnNxr1pdPnY1QBGRfDJp2CnbGRtuTJ2rd5O+Iuo0V97uoS7fVx4bksZDKZGLNIkb7ehq8cgqUN2j2XVcgaS5e8W9ZR2juIB9yB8x9zWvxHiaaeyblw427YkkAnEdBsNyK8p4p8d81H8PZKsGBY3XUDEbkADrP8Ayao83/GJdTpTZ09tg11cLhuAEgMIZUCzJ7SY+lX5J9kcW9yNz4jfEXSvpHt2Li3bl0BRhICAEHJiRsR2HWfpXjVq0SfEbdVbqQYZgQcSR7Gf+xVi1wgsjXLri0ojFXVw1xZZWa3tBxKkQSP5Vd4do21LDT2YtqQHbN8UlE3uOT06mCemUVmy5HLo0Rqq9GXftjBSA4uXGJiIQpIClT/7Zg9vKKnS49trkjcoFPYdV3AGx6DbvWvwLiafxqyi4ojp1yEBGBIM7iAd/f70zVvnbxP2PoYqieiVFWSRcxtopt+IwzuveuKoLXTKIGZhsqBTAMSxnoKo6O+2nYhwSCQMlIK99wRs32NX+E31w/WsqRa2FzzHzg4Ww+8BFyyxgZFVE9ah4zpwEAe+5eC+F23jLsUVhAcwcfUCMIpjSa2Ui2nRtITRNVOHawMoEgsAMvx1HtVpnrLZsGmmlaBNCgAxQpSKVSSatKnbelGaUOAv0pfajNKaCRRSAoUqCaCKIFDGkKCAmlIoTUdzUKFJJEDrG/7VNA9D5pOY39OtU7+qLWybcAggHLbCWC5N6AE1X4XxC010JeZilzsr24gPi6tkZSRMEnt071aMGxUssYli5xMeGzp5oBj9h9B7mo9Hedr4073EW65AGWyKTA3cCQSdun4rIv8AGG8Z3RUwRiGtlz+qrMQBAMMIA6QOhqrxi2Dea7b8itL21WfKZ3t+ojfr6Uyor8xDnOX5FrQcZjUY3wcQWUAtiUcBlByidpiPrWSNXd8ZpZizAo87k7R9ttqm1v613xFDebzOz936kx6THWetTXbDO4dyJxC+VQkYgKPljeAN6um9FeF7aKNjQurMslDjuDIkNMSPQjf71Nb0csLeSSVMFmwCmZJJ6fmr6WSSSJZj1JJJMCBJPtVPVaVVci9ngZIwiciNgSegnr7UasHFqJMmumberV2KqBbujdlVd1CzsykdPrVz+y9Xb0rC1dF2y5AdLT5ncZybf0UmRMAb1StygFnVM/glQ6wJ3I8rAEiDEjrtUuh4dcVBqNJfBZSYthvDvKSSqwp+ckEfLPUjtS3a6/n/AAqUtRxEErlp7QKmSFUrlG24Gx9fzTX4uVu+JaVLTDpgp8pkMCOpBkDftWiOa9UjDNirY4ZNaGUZSwUxI3n671D/APKLq+JDJNwy58NctgRuSJ3DHpU3K7r9yaVUR/2bqtX+q/m8VtnuXAuTM5WcnMfPM703UXbdm1hadnuuB4txSyqEZRNnE/NB6np6TVLUC7e6FrsCYAZgo2BgDYdB+KsvpBYVfEVXvNhcQB8gqz8txYhp2Ox771L2VjdlZdNggMEXWIwEkEIV+bGNwwIgz0B23mtS3aYKAdyBufWsu4zSpmXPyifkAMAewG4iulsgMtF+xkYmdodX4V7MFbbYnFmkgN8obYHdfmn2nrUrcOS5aFw2rgZ2ItsblvG6V6lbeCu2/wDhy96jvKFupIWMpOXQx/dM+u9TX9H/ABNxh4xF1EICJbdlxHS3ba2WxA6ARFOi7QrIqeirwu7jfYPCtuuMbBpBI9oiI9q3C1c5pNILd1MiOmQgyVO4Ab0Mjp9K6OaRNUzTDaGk0MqLU0iqFwUabjSosDaFOoAUYpY+ggUQk7ClRWhE0dfb5EWMTcYXcA3QFJ7iYmJ965K7YZGKsIIJEe4Mbetd9wrnE3Uwx84EEzsY2mpzZjEtizgzMA7kyetdP8NHJFOOjAss4NqR58NBcgHAgMYUnaSOoE9abqeHXRbyAClpFvNgpYzGwO/U/SvVNRfQYyBEgAR3PQx+fxTeJaq3ba2zrILhVIUkKWBAPsD0+9V/CJeyr8qf2PFdTYvW0UalLvhv89xVZcQW7SImB0Mde9U7nFzpdXdtFxdshyhKooyAIKFQ6kKwjt0jYx19m5tOehvpbQXGNtlxEdxG/wBOv2rwPX2vEdeoXBQY/wAiwpM/aqZcaxtURjk8l8hw17afVhgQ0MNyVZSrENMkEdD6d6rasQ5RFQhmFxXEsQMfkDbSBO+3VetWX05dkLBfIAoCrAMdJ9evfsBVzTaEkwFj7RFJ9DuO7KaH9TJCTKkXCRiGJn5QdxtH86mW2xhZJUNkEGwDRjl9Y2mtKzwpg0mI+tXxoUmd5/lVLSY1QbRjW9GxPQ1btcHM7kRWuHp7W2ChipCt0YggH1g9DUc2+i3BLsp2tAq9KzuOcNzUxWlqtSUUsFLew71z763+JveHm1lo/THQFz2czsPff6URtsrklGKK2j1dxLLZIly0pKGQCylwZK959+xipjw+xcg2L/ht5ZW7K+aAfKwJEDoJM7VmaB3S+ZCsyls1YwD1BEd+8farKrprjAMt2zca558RmqjcnFCJmYAEnaabJezHF/Y37Tay2PGNy1eRFuBVuXEvqVLFGZbZ3+Yk9J6n1qG3xXWC5dH8MrPeUIZ0wESQpx8oAPnAmP74rO/srTZ4rqyAwLAtZefmMAQY3Efn2pt7ieRK3dTee3bV1t47ZNAKSCYCkqpPfyilpX/KLN/kaeq1etbxLV5k0yLkbqjBN1Fu2dl3Y/JsPUkDrXONft2icP1T50llIAE+R1AbrE7Hp71UbWfplcQWLhjdOWQABGA3jEkz0nbr2plhpaT9/Tf9quoeyvOlRb0I80kGSe/UzvXU6ZfL0p2r0ls3RiAuFnTqVG/mWxbDE+5aalAijI/Q7Cm42zO19kRvQ0D4WiqstrxpRrqt5vMQMCFbICeu249qsawbb1V0F8qC9tQjlCBeuEYpJOTWzjCGMVy6gloI2i2PYZdIocQ4IbEMXS6rNjkpdWkKr7o6hhs3+GNq29PcDKCN6xuI8t37bFnxbFc2YXUcFZUSCpM7svvvWjwdItgSDMkxv9qjKqYYXcS4aEU4immkjRhpU6KVSTRsg0abNHKlGmg1JZjIZTjO8EAx7Eg/tURNLKhMD1fh+nVAERFFnAEMDuzEDqO5NQ32AOw299+lebf/ACq7ZTBLjBfQRt7CelDlnjeo1Gpt2BcuBGaXgknEAky3WO0z3rrYvIjpJHNnha22epWboKjYbHvHXeD+DUt65mmSYkbQSDj1BB2+lN1KQMUEsBJXbcTEyayNXc1Pg3FsKA4U4qx3LSI9oIy3nqBWrTVmTsyuaOffDtMFtEP4jW1ygAlRLMCPmUSvp8w94800/C2MExFal2xdd51IYuu0PMjcmI6Dck7etWBb9Bt9K5WfK26Oj4+GlbKScKQGd/p2q3TsKt6Pgd66wCITO4YghY9culZ9yNT4xKM00mrXG+EvpnW27W1uOrFciwTywN3IC/ado3qpyjwK7xF3ssxt+A48S7bPzTMIo6SYYzuKusUrqhTzx9M6fk3lYah8r4ItwGUfL4m5Ez1xBHb1rpub+X1/hbzWl/UWycAJIJQDAY+xAAjfr61h8x8KucMjXaZy+CCzftX3lXtbBcDtiwIGw+w6g9XydzCmu0i3hiCZV1Uk+Gw6pJAPQjtW2EFBUc3LklJ8rPLOFck6jW6dLoS/YdHYGXAFyNskRyMYMg77xtWTztyxc0qWb5x8ZXNu7AOTMDnbutJMlhttHy19DIwiayeJ8EtX8vGS24KhQCATA3kHqDJJEVHxL0L+STez534kG1GoF11JulVN0jYO0fMT0UxAIHpTbvAWyyD7/fb6V1vFOEnTXWtYEKCcDEZLOxB71TL+29YpzcHx+x0ceBNX9zljwq6JESOxAB9fuKp3eGso3BWPUdR9a7TxPanO0jt9KV8zHfAkqOL1nC8AuLW7puqPKgYlJOwMj5th0961eW7ItKt1rIJvFlVrrIqsoYf/AEDElXBCiSDsSO9VuYvDDhF2aRnjuAIO319q3H0ippYmygKm5ZxUOWuKUz09y4ySxwbICfLIG/WtmJtqzm+TFRdFOzplTWXgjEqTKBsQ0TMMBsGBkEe1aWFc/Y1Hi60OCST5mZgFJYr5pC7dSfr1NdJ4dJy9mzDbjsiexI6Cs7hMI112t23xYwjItwKQYzNskF/UCY339DsKld9yZwwjRh7OC3HZi7GJMGBJ+gpvjx5Sorn1E8m4voc0zDXrjMpdmuJ4eIG+ygtKxG8iNqZy+kIZMy3Qdtu9excR5L015mW8LguX1DlkdwgIHpME7dxXmx5XbR3XVyGBbyMNpUdJHY07yMbSsT48l0AxTCfarhtU1hWCzbRSwPpQq2QKVFkluRTgk/8AYqRbQ9KkWBVLNFEAsmj4FTZ0dvaosmjL1vDC3Sux+FXBCj3bp6gKg6dzkf2H5rEUyK73klVGn/zFjkB69p+0Vr8Z3OjJ5UUoNm42oRW87LlBAnbbqYPfeqb8XteIRIkwsnvv0U/XvXPc2aq5b12nIVjacG23ZVZ3G+XrGJj0FbOv5fQ25PbcHvIrqx4s5qikrZa13Cbd1YdQY332M+x6gGub41yWMlNkwCQGEmAD3E/tWVpLWs/tK3bS7cFqM2yya3iNmAVtiTsPqZrv+4EwB/I+9LljjNtSRZZJY+mcpwDk8eLldAhCCvmyDH0YED8V0y46dsiHi40O3mcJipIZiZxTtPQEijqbDMJDFTMyMSQSO4I3iem31qbS6gMoQkOwG+0dNjt6EzQsUYL6UUnOU9tmFz3yt/H6XFCEIYOlwjKCAekHYEHeK4XgvNv9lMFvWmOQ8O/BJIe07KjWyxhhgegjaK73mHi13S2MVXM+FdIuEQqtatNcUOg33CkA9JH2rxDW6e/fJvXWkscoI9fbtSc8uNP3/obhjytH0PpvD1mnVmUNbuorhXAYFXWRI6TBrzxeG2eEcatkO1rSaq24xybBLo2Aff5d9p6T6Caxfhrz+9m/b0d4qbDtijMSDaYzAB/wloEHpNeycW4Tb1NhrN5QyOII7j0K+jDsaspKSsXNcHTE2N4eQqR/iUhoOx6jb0NM05YPjdgwAVYbZx80jseh29a4LlLUXuDBrGuXHSu5a1qF86qx6rcx3WQoPTrPXt6Bq9MNRaVluFQcbiOkA9mU7g7EHcEbgxVlL0xb1+hic18vjU2xBxZGJBPSCII2+34rzPW6FrblH2KmCNz+PWvYVviShYFwoyGwJ7ZR6GO1c7x7lhb+VwGGgANO3tI+8UvP43yq12bPHz8NPo85NoVS4nxBLK7klo8qTuf9vejzDZ1Fq74JXww0DxJnqQJWO3mAmO/as9NNa0zXCRa1OISF8Vl3BQuBsrzJJDDsv550fGlf1aNOXyox1HZX4NNovcF63acLnmEN5xImVj5NmxJ67kEbU/jPE8VxS6zZi25hmCrdCulyMhkZBMQRHiEb1LruYHL23ybwbilTaViAgKm2bYJyA2iTEnL71gWLrXWVCWcZQgYsQuexI9PWtVpKkYVBylykbPLOjGJcjeTE9PtXTWtK7CVVmHspP7V0nLPw/RrcEuoQlZ2EsphsQQTE9zXd6TSLZtBBAxhRHcAdT71MfHc3ch3zxiqR5Va4LfZZW0xHbyx+9dBy/wAK1tq2SGVVPS2xMg/YbV2TX1IxEFgfUbd9xTE1QKFVAMHf1Ed62YvHjB2mUnlcu0U7N4wivcVrqofKB0DAGZ7xFcNzZe/UCt1BJ+siur1XFPCZpTEkQGgSy9YntvXD8w387ouHuIH29PzV/J1jZGGNSspRTCpp+VBq4Z0KIcT6Uqd9z+KFQFGi7zQWfWkFpLVTQSKKkWo1qWKgsgb+9b3KPGbene4bpgMog/8ArlP7j8ViVX1tjJYpuKfCVi8sOcHE7fm3mfTtp8BcUtcKlQpBIhgZMdP962uX9cLultlmzYrDHb5hsZFeP2ODQwJYEDfpXWcr8TSxdJcwrgAn+6CDsSOntNb4Z05mKXjVj/TZ2TfpOXMBR3n1Pp3qZLdq9ZGB7hlK9iDP2PWuS5k5wW6nh2AHLNBbHyKAdzv8x22j1rkOEcfuaS/ca5Lpd+bHsezKvToYitU80eSTezP8DlHlR7NcaBO3lHmk7R6mlqGCr4g3IgQNyZPT3E1i8C4wNRZ8RVbBiVll3aDB2k7SKh1Oqvo2NiwWJGzvkR7/AN7YfU0yrM7i7Mz4k8cvKLdm2qnxlbNiPMqDEGN9pyI+x9a5nR8Cv3kyt2yy9MtgNuwk7/ancdu6ttV/5dsq5UJaCCVKjc4QTJkknvvXXct8etppxZZ1t3bYgpchCASSGCtEgjuPSue4/Nl4vpG7H/SxXHtnlnG+BGSMcWGxBEEEV2Hw8+IV1bwsa66MMAtt3xEMDsHfvI2k+1ei6vh1q8uLKrK25kD8yKwdR8MdG75YkCOiuwB/nP8AOmRwuHT0KnmjNbR1HENHa1dprTw9t4BAbrBB2I6bgdKo8Q1iaGyihT4K+Usz7WkUdSzSWHYDcyQB7O4FwFdLb8K0SLeRYBjljlEgH07/AHrkufNM+oY2QCWe3NrcYArcVfMdzvmO392m1WzIkr/I1uRuLLrvE1Fy0EcEWwYJBRfMMWP+aZA79ZrZ4u6osqCd9gN/x7f1qty9pRp9LbswC1u2qkiRuBu2/WTvVPX8UC5sZKqpmPbciOnT3puOL7ZevqtdHnnP/Mw8W3bAXLMNcVhkAADjkB0MnIRBED1rktJxhE1d94Updt3xJTHe4rCcVmDLbCdvUVLx/iy6jWvqIBXEYLOJELClshuQYJA69JrAualnyyklmmTE1gzZHKbo2Rxqtjr16FVYk5FhBmMu0euwPrW3wLh2C5sCC38h9KraLgtxmV3IAgeswBsPbat9BWOc/SNMIPtnqvJfMYuWFRnBuLKtMAt/hb326n2qlzjzMFTCzci5kJxIMDeQTXml7W49Bv8AWum5V5Rv3Llu9dAW0GDYGSWHUbdvWuhhySlHilv7mWWKEJcv2H8M5bv3mVmVgrGWcneO5g7mvRtHw8ae2qqO207/AJ96mvMqqMT+KqJdN2QD0HUmtWPFxV/5ETm599GJxe+246CJPo3pXnHEtf4t2IhUJAA9fU11fO/EjYtbdXlfyOorgeG2G69qV5mSo8R2GK7NPP2ppahl7UzKuRZtGm5Sp29GgLLx9KOVMmivWqjiYXIpy3hTAe21PA/6oLIet2mvdoxRC7UFhqkU5lkbwQf+b0PDopNWRYcEIECI/FRPpg3UA+1T+EaZ4Z/5vUkaZ1HKvMNq0iadiEMwoOyvJJEHpMnvXa2tUs9APb1ryC7ayBDCq+n0t1LgdbrSsxl5gAdiNz0it2PyVx4yOdm8Pk7iev2r6tcbIiVJKmN1DAdP5ia434kaLT3Vt+IB4obyGYbDfIH1E49e9bPBLq3LCsGi5EEL0B9xMxPT7Vh8y8lkudQ1xi+O42ACqCS0dxAJgVsmuUHxMeNKE/q9GHwO5r/ES1Z1EWkgDIK+C9lMiSO0TXb6K9eR3F69kQB5fDVcfLM4j1nrXGcG15svkBIIEjv6iKtcZ4+93a2WtHYm5IznrA2IA+tZ8GeKh9b2a8njty+laO6S8xAhtz2j9oO9Z3FbQtsLsyyhi0T8qKzYxMAz6+lecvqNWPl1d3rIBg7/ANPao+Ica195PCuOgRtmZVAJU9QT13pn4vG0K/CyXZvce+LFh7BFjxDdZcVDJAQnaSZgx7TXHavnLVX7fglQuQxZlQqzDvJmBPfapU4BaDAgHb3MbVfFketYcnlt9GmHjJdmI/AFKDqG9ev8qk4fwcWpJIYnoSOlajWwO5oADsP96xOcjTwRFFPRfepQfQCux5H4HauA3HAZpICkZQB3Kmr4cbySpC8s1jjyYOWvh1ae2L18eJkJCdAARsT6mN66/UcRSwgEqgiATsdh0HrtVDXcSGit92TIKAg3BYmAB3E7e1R2uHtqsLtyVUbrb9J7sf8AER+K72PHGCo5Lk2+UuiHScV8dyEDhVPzFSA0gbie39Kl5g16aa0zgyFWT9fStS0lu3bx3kDb/evJufePNdvNZtsDbETEbt3379qbLJxjbLQ+tmRzBx9tZeBiEX5R+5NSWNl32qloOHldz+9aGNcTNkc3ZuhGkBulMLUWqP70guOypVHRoINWPejIHc0shTtvSqjxSPf805Y9T/Km/ajPsKC1koj1pwA/4ajVhT8xQi6Y8KI2NOtp7/kU21HYVL4ojr+KsgbHKT0mmuKiLTRyH1/NAIeLRINRhKfbj/unFYqKJsucL1fhXFfrHUHuOhFbPGOY7dy3ioYkggZCAsggnr5uu1cuXg043gY6+9aMfkSxxcUJyYYzkpMYlj3qQ2wen4/7pszSW5iZE0jsb+hCyCmlB71OYNQutVaJI4H/AD+tNkdv5f1qbGRUQT2qjQaGZD/ulP0p0UR9qhIgb4lTaDm46R5xyRtmHQ7dCDUYP0qnrtD4g32p2OThLkhU1yVD+Pc9PqLilVItWzOBO7GOpiu+4Bz9ZNpQXVQy9GjykdVb09j3FeaaXhITeZP0qLXcPJOSjfuBW2Plty2ZMnjqSNnnXnQ3roGnZlRQQWBjKYn7bVz+g0pPmaZq3o+GkbuKueFS82dzZbHi4ogyP/Nqa6GpMKjNuso0jIpYj2qXGmkVJUiijTsfalQBqGnLSpVUcNnepaVKoAIp60qVCGBFGlSqwMNsUWpUqCQ1K56UqVWREuyC51oUqVULehy0+lSqyIEnT7/6UHG5pUqn0BLpRs30qnc7/WlSof8AaU9jKDUqVKLBH9ahPWlSqWQI9KApUqhdkMDdftQNKlVyhEf9aaetKlUEDBUZpUqEUHL0pUqVSVP/2Q=="/>
          <p:cNvSpPr>
            <a:spLocks noChangeAspect="1" noChangeArrowheads="1"/>
          </p:cNvSpPr>
          <p:nvPr/>
        </p:nvSpPr>
        <p:spPr bwMode="auto">
          <a:xfrm>
            <a:off x="63500" y="-1571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8916" name="AutoShape 4" descr="data:image/jpeg;base64,/9j/4AAQSkZJRgABAQAAAQABAAD/2wCEAAkGBhQSEBUUEhQVFBQUFBUVFBQVFBQUGBQXFBQVFBUVFBUXHCYfFxkjGRcVHy8gIycpLCwsFR8xNTAqNSYrLCkBCQoKDgwOGg8PGiwkHCQsLCkuLCwsLCwpLCwpLCwsLDQsLCwsLCwsLCwsLCksLCwsLCwsLCwpLCwsLCkpKSwsLP/AABEIAMIBAwMBIgACEQEDEQH/xAAcAAABBQEBAQAAAAAAAAAAAAABAAIDBAUGBwj/xAA6EAACAQMCBAQFAgMIAgMAAAABAhEAAxIEIQUGMUETIlFhBzJxgZEjsRSh0RVCUmLB4fDxJHIWM4L/xAAZAQACAwEAAAAAAAAAAAAAAAAAAwECBAX/xAAqEQACAgICAgECBQUAAAAAAAAAAQIRAyESMQRBEyJRFGFxofAjMrHB0f/aAAwDAQACEQMRAD8A5YLRxp4inUizpjAtGn0QaiwGBaeFo0ZosBBacFoTRDUWQECjTZpZVNhQ6lTcqQosB1KminUWAppTSxohKmwGzQp+HvQiiwG0DUgijtQBEBR8OpC1NyqSKGhKONHOhnQFACUcaGVItQRQMaGNGaaZoABQelDGjTd6AoDChjRg02KAoEUqONKgKHCnCpAlO8OlWMohxp2NTC3RwosCHGiFqfGkVoJIvDoi3UkUYosKI8aUU/GlhRYURzSyqULTsaLCiIGlT4o40BRFFKpMaONFhRFFLE1NjSxqbIohwNNbYEnYDv6V03BeTruoQOIVCREzJEiSo+kxPWK6viHI9gadlS2ruN1k+ZmXzAMSCACRHSN+lPhjbVipZIp0eW6BheuC3a87noFB39f9a1dVy1qLaF3tsFHUypj3MGun5I5d1Fu4l67bspbCvjbAm4MwokmI7dJrT43zxoVuNpb9wKTCuArQJjysyiBIj80zHitXLRSeTizzTCljXo3HuTrd22G0wQNtEeUMPf7d64XVcNe3d8Fl/UMQoMlgTAKx1EiqTxSjv0MU0ynjSxrq7Pw+vkpkyjI+bqSg7npDH6GtLivw5W3aZkdywEgEKQxHaAJ3oWKTI5x6OBIoEVu6jlDUJa8RlGwkrPmA9SOn2msMiqSjKPZZO+iMimxUhFArVCSNqbUpWm4VIDIoVJhSosCeKIFAGnA0mxlBilFGhNFkpCiiaVKKgmgRTgKFKgKCBRpClQFAmlNGjFFhQ0UadFICiwoAFAipMa6TlXli5cZLxVTaV9wT1AkTEbif2q8IuTpFZPirZzDIRWjwHg51N0JMDqxHWPQe811POmttRC4i4CPRmA2J6jYRUa8S/wDJtWNIAqW1DX7gUGcgGRQexKwSf83tWpYYxltiHkddGrx7mO1wvTojklscbdsEFniAPp23rT5a4o2p0yXDbNssDKusEEGPuO8025y3ZuXjduKruUFvzDIFA2eynbqetX+FaMWE8O2pCLOImdiS0D6T+1am1WjHd9gu3GUhYkNtPp9q5PWfDGw9xblyW/V8R5Ck3NycSw3C79PYV27WpO9U773BcARVKgSxMgzMAD+7+TNCkDcXor6nC0mQYBVHQjoAPQf6V5dr+axqNbavTbCaU3GUiZuSslSWjYgLH1OxIruubuIOiMotsc1ZV8FS7ztNwrEBVBnrvAivKNZyvd8V/MiYi4SpfcMls3lkQIFwK5X7j6qzSmqrr2PxKNb7PTNV8Q7bWA9k5sflUggL65Ht9AaqH4iEqMrO8iTnIiQTAjrXmXLetBS/buuVXwTctgMVHiq0jpufmb81a4PdJtAkk7tBJmROxmkvPL0NjjR7UNYNTZJsMrnEhdtso6N+RXlnFuEPYfG4BJEiDIO8V6ByZp7lrSedCnmLD1YNEGO39K4vmrinjX9gQEGIyEGZM7U3JvHbK41TaRiFaEU6aE1iHAmmzRZhTSwqADNKmZ0qAonUU+KIWngUscRxSC1IFogUWTRGEohakxpBaLChmNHGnhaMUE0MC0cakAoRUBQzGjjTsaONAURxRinxSIqQoYFr03ky1cOiGQULBCxMkAndh09a80Fd58P+LkhrLMIUSnrBJJ+w/wBa0YJVIz+RF8NHD80PcF9lLKHN3HI7KAOm56bR+abyvxO2/E7Buxbt2z4a7kKzLbJDOe+bn6bRXoXMXKCahvFQ4EGWYLIJHQ/X3Fcjx3lSxprtoH5tRdVSziUGUmSB06AQCPm3rT8LcuRnlO40esfxSQCCI7Ht0k/yrJ5l5vsaJA10yzEBbSENcaTBIWegG8n0qxwm3btWVQHZFABPXp39/wDevLPjYyrqbBtLNx7RzKDcqGGEx/8Ar7VaWjLCPKVGrxj4tv4iDS2YQEm41+BkIgBVRpHrM9oir3J/xH8a+1vVOivcZfACKQJOxt9SSSYIJ968OK3G6AkdYO9exfD34WNZFnV6i4wuqRcW0AIUEHEOTuTuDtEUuMm2aMkIxVHojtDeYe/t+a82+Ieptm4zKmXgqpvspAIyb9MHcFiIfYbgP7133MfF0s2me42IAgGDuT0A9T7V898x8WBa6i4hXc3WULBDMxJtyPTae0/SmZZ8Y67YY8d7Z6byfy/pbmmDFVbxVks5LEAGVWR6fvW5w7kHTsxYliv91JgCNjJG532/rXhHCuaNRpoFpyoXqOo37EHauw4N8SdZbNxAEvSDdyMhbYCBmAiNlWZHr33o5waSfZMrS0eucW5is6dSrtBgwsbtG3l/lXk+v1Zu3WcwCxJgdvQfisjiXGtXdujUagOLbpABtsijckYBvm6SSCevXaptNrA4kGQe9JzZL+ldDsUUlZMaaafTStZR1DCKEU6BTWIqAoaaVHMUKAo0xRFINRypdj6FRFDKllQSEilFAmlNFhQ4UqbNEUAOBoE0pFCiwDQmkaAb2osAzSJoEUgDQFCmq2o1fhkMGwPYgwfzTtTfxiepMAdyfSq+j0Q1N1CTb8IMq3CXUG1k3luFT1XaNvUdKZCLbFZZxitnRWfiJfWzjitxgOskTAmW7dBJNYfM3PT6uytnwgC0ZABjjv5IYxBOxkevWsaxzS72r6OZ/SuKrDwwwDEAhmKyw9gZgVl8OZXD27pb9UAo8j50EKGLGAvY+1a3mklVmJK90etfCDmU6lblu+5e5ZgrkRkUjGfchhE79RXoN3QW7jhoBZQQGjcAwSJ+w/FfNGnNxr1pdPnY1QBGRfDJp2CnbGRtuTJ2rd5O+Iuo0V97uoS7fVx4bksZDKZGLNIkb7ehq8cgqUN2j2XVcgaS5e8W9ZR2juIB9yB8x9zWvxHiaaeyblw427YkkAnEdBsNyK8p4p8d81H8PZKsGBY3XUDEbkADrP8Ayao83/GJdTpTZ09tg11cLhuAEgMIZUCzJ7SY+lX5J9kcW9yNz4jfEXSvpHt2Li3bl0BRhICAEHJiRsR2HWfpXjVq0SfEbdVbqQYZgQcSR7Gf+xVi1wgsjXLri0ojFXVw1xZZWa3tBxKkQSP5Vd4do21LDT2YtqQHbN8UlE3uOT06mCemUVmy5HLo0Rqq9GXftjBSA4uXGJiIQpIClT/7Zg9vKKnS49trkjcoFPYdV3AGx6DbvWvwLiafxqyi4ojp1yEBGBIM7iAd/f70zVvnbxP2PoYqieiVFWSRcxtopt+IwzuveuKoLXTKIGZhsqBTAMSxnoKo6O+2nYhwSCQMlIK99wRs32NX+E31w/WsqRa2FzzHzg4Ww+8BFyyxgZFVE9ah4zpwEAe+5eC+F23jLsUVhAcwcfUCMIpjSa2Ui2nRtITRNVOHawMoEgsAMvx1HtVpnrLZsGmmlaBNCgAxQpSKVSSatKnbelGaUOAv0pfajNKaCRRSAoUqCaCKIFDGkKCAmlIoTUdzUKFJJEDrG/7VNA9D5pOY39OtU7+qLWybcAggHLbCWC5N6AE1X4XxC010JeZilzsr24gPi6tkZSRMEnt071aMGxUssYli5xMeGzp5oBj9h9B7mo9Hedr4073EW65AGWyKTA3cCQSdun4rIv8AGG8Z3RUwRiGtlz+qrMQBAMMIA6QOhqrxi2Dea7b8itL21WfKZ3t+ojfr6Uyor8xDnOX5FrQcZjUY3wcQWUAtiUcBlByidpiPrWSNXd8ZpZizAo87k7R9ttqm1v613xFDebzOz936kx6THWetTXbDO4dyJxC+VQkYgKPljeAN6um9FeF7aKNjQurMslDjuDIkNMSPQjf71Nb0csLeSSVMFmwCmZJJ6fmr6WSSSJZj1JJJMCBJPtVPVaVVci9ngZIwiciNgSegnr7UasHFqJMmumberV2KqBbujdlVd1CzsykdPrVz+y9Xb0rC1dF2y5AdLT5ncZybf0UmRMAb1StygFnVM/glQ6wJ3I8rAEiDEjrtUuh4dcVBqNJfBZSYthvDvKSSqwp+ckEfLPUjtS3a6/n/AAqUtRxEErlp7QKmSFUrlG24Gx9fzTX4uVu+JaVLTDpgp8pkMCOpBkDftWiOa9UjDNirY4ZNaGUZSwUxI3n671D/APKLq+JDJNwy58NctgRuSJ3DHpU3K7r9yaVUR/2bqtX+q/m8VtnuXAuTM5WcnMfPM703UXbdm1hadnuuB4txSyqEZRNnE/NB6np6TVLUC7e6FrsCYAZgo2BgDYdB+KsvpBYVfEVXvNhcQB8gqz8txYhp2Ox771L2VjdlZdNggMEXWIwEkEIV+bGNwwIgz0B23mtS3aYKAdyBufWsu4zSpmXPyifkAMAewG4iulsgMtF+xkYmdodX4V7MFbbYnFmkgN8obYHdfmn2nrUrcOS5aFw2rgZ2ItsblvG6V6lbeCu2/wDhy96jvKFupIWMpOXQx/dM+u9TX9H/ABNxh4xF1EICJbdlxHS3ba2WxA6ARFOi7QrIqeirwu7jfYPCtuuMbBpBI9oiI9q3C1c5pNILd1MiOmQgyVO4Ab0Mjp9K6OaRNUzTDaGk0MqLU0iqFwUabjSosDaFOoAUYpY+ggUQk7ClRWhE0dfb5EWMTcYXcA3QFJ7iYmJ965K7YZGKsIIJEe4Mbetd9wrnE3Uwx84EEzsY2mpzZjEtizgzMA7kyetdP8NHJFOOjAss4NqR58NBcgHAgMYUnaSOoE9abqeHXRbyAClpFvNgpYzGwO/U/SvVNRfQYyBEgAR3PQx+fxTeJaq3ba2zrILhVIUkKWBAPsD0+9V/CJeyr8qf2PFdTYvW0UalLvhv89xVZcQW7SImB0Mde9U7nFzpdXdtFxdshyhKooyAIKFQ6kKwjt0jYx19m5tOehvpbQXGNtlxEdxG/wBOv2rwPX2vEdeoXBQY/wAiwpM/aqZcaxtURjk8l8hw17afVhgQ0MNyVZSrENMkEdD6d6rasQ5RFQhmFxXEsQMfkDbSBO+3VetWX05dkLBfIAoCrAMdJ9evfsBVzTaEkwFj7RFJ9DuO7KaH9TJCTKkXCRiGJn5QdxtH86mW2xhZJUNkEGwDRjl9Y2mtKzwpg0mI+tXxoUmd5/lVLSY1QbRjW9GxPQ1btcHM7kRWuHp7W2ChipCt0YggH1g9DUc2+i3BLsp2tAq9KzuOcNzUxWlqtSUUsFLew71z763+JveHm1lo/THQFz2czsPff6URtsrklGKK2j1dxLLZIly0pKGQCylwZK959+xipjw+xcg2L/ht5ZW7K+aAfKwJEDoJM7VmaB3S+ZCsyls1YwD1BEd+8farKrprjAMt2zca558RmqjcnFCJmYAEnaabJezHF/Y37Tay2PGNy1eRFuBVuXEvqVLFGZbZ3+Yk9J6n1qG3xXWC5dH8MrPeUIZ0wESQpx8oAPnAmP74rO/srTZ4rqyAwLAtZefmMAQY3Efn2pt7ieRK3dTee3bV1t47ZNAKSCYCkqpPfyilpX/KLN/kaeq1etbxLV5k0yLkbqjBN1Fu2dl3Y/JsPUkDrXONft2icP1T50llIAE+R1AbrE7Hp71UbWfplcQWLhjdOWQABGA3jEkz0nbr2plhpaT9/Tf9quoeyvOlRb0I80kGSe/UzvXU6ZfL0p2r0ls3RiAuFnTqVG/mWxbDE+5aalAijI/Q7Cm42zO19kRvQ0D4WiqstrxpRrqt5vMQMCFbICeu249qsawbb1V0F8qC9tQjlCBeuEYpJOTWzjCGMVy6gloI2i2PYZdIocQ4IbEMXS6rNjkpdWkKr7o6hhs3+GNq29PcDKCN6xuI8t37bFnxbFc2YXUcFZUSCpM7svvvWjwdItgSDMkxv9qjKqYYXcS4aEU4immkjRhpU6KVSTRsg0abNHKlGmg1JZjIZTjO8EAx7Eg/tURNLKhMD1fh+nVAERFFnAEMDuzEDqO5NQ32AOw299+lebf/ACq7ZTBLjBfQRt7CelDlnjeo1Gpt2BcuBGaXgknEAky3WO0z3rrYvIjpJHNnha22epWboKjYbHvHXeD+DUt65mmSYkbQSDj1BB2+lN1KQMUEsBJXbcTEyayNXc1Pg3FsKA4U4qx3LSI9oIy3nqBWrTVmTsyuaOffDtMFtEP4jW1ygAlRLMCPmUSvp8w94800/C2MExFal2xdd51IYuu0PMjcmI6Dck7etWBb9Bt9K5WfK26Oj4+GlbKScKQGd/p2q3TsKt6Pgd66wCITO4YghY9culZ9yNT4xKM00mrXG+EvpnW27W1uOrFciwTywN3IC/ado3qpyjwK7xF3ssxt+A48S7bPzTMIo6SYYzuKusUrqhTzx9M6fk3lYah8r4ItwGUfL4m5Ez1xBHb1rpub+X1/hbzWl/UWycAJIJQDAY+xAAjfr61h8x8KucMjXaZy+CCzftX3lXtbBcDtiwIGw+w6g9XydzCmu0i3hiCZV1Uk+Gw6pJAPQjtW2EFBUc3LklJ8rPLOFck6jW6dLoS/YdHYGXAFyNskRyMYMg77xtWTztyxc0qWb5x8ZXNu7AOTMDnbutJMlhttHy19DIwiayeJ8EtX8vGS24KhQCATA3kHqDJJEVHxL0L+STez534kG1GoF11JulVN0jYO0fMT0UxAIHpTbvAWyyD7/fb6V1vFOEnTXWtYEKCcDEZLOxB71TL+29YpzcHx+x0ceBNX9zljwq6JESOxAB9fuKp3eGso3BWPUdR9a7TxPanO0jt9KV8zHfAkqOL1nC8AuLW7puqPKgYlJOwMj5th0961eW7ItKt1rIJvFlVrrIqsoYf/AEDElXBCiSDsSO9VuYvDDhF2aRnjuAIO319q3H0ippYmygKm5ZxUOWuKUz09y4ySxwbICfLIG/WtmJtqzm+TFRdFOzplTWXgjEqTKBsQ0TMMBsGBkEe1aWFc/Y1Hi60OCST5mZgFJYr5pC7dSfr1NdJ4dJy9mzDbjsiexI6Cs7hMI112t23xYwjItwKQYzNskF/UCY339DsKld9yZwwjRh7OC3HZi7GJMGBJ+gpvjx5Sorn1E8m4voc0zDXrjMpdmuJ4eIG+ygtKxG8iNqZy+kIZMy3Qdtu9excR5L015mW8LguX1DlkdwgIHpME7dxXmx5XbR3XVyGBbyMNpUdJHY07yMbSsT48l0AxTCfarhtU1hWCzbRSwPpQq2QKVFkluRTgk/8AYqRbQ9KkWBVLNFEAsmj4FTZ0dvaosmjL1vDC3Sux+FXBCj3bp6gKg6dzkf2H5rEUyK73klVGn/zFjkB69p+0Vr8Z3OjJ5UUoNm42oRW87LlBAnbbqYPfeqb8XteIRIkwsnvv0U/XvXPc2aq5b12nIVjacG23ZVZ3G+XrGJj0FbOv5fQ25PbcHvIrqx4s5qikrZa13Cbd1YdQY332M+x6gGub41yWMlNkwCQGEmAD3E/tWVpLWs/tK3bS7cFqM2yya3iNmAVtiTsPqZrv+4EwB/I+9LljjNtSRZZJY+mcpwDk8eLldAhCCvmyDH0YED8V0y46dsiHi40O3mcJipIZiZxTtPQEijqbDMJDFTMyMSQSO4I3iem31qbS6gMoQkOwG+0dNjt6EzQsUYL6UUnOU9tmFz3yt/H6XFCEIYOlwjKCAekHYEHeK4XgvNv9lMFvWmOQ8O/BJIe07KjWyxhhgegjaK73mHi13S2MVXM+FdIuEQqtatNcUOg33CkA9JH2rxDW6e/fJvXWkscoI9fbtSc8uNP3/obhjytH0PpvD1mnVmUNbuorhXAYFXWRI6TBrzxeG2eEcatkO1rSaq24xybBLo2Aff5d9p6T6Caxfhrz+9m/b0d4qbDtijMSDaYzAB/wloEHpNeycW4Tb1NhrN5QyOII7j0K+jDsaspKSsXNcHTE2N4eQqR/iUhoOx6jb0NM05YPjdgwAVYbZx80jseh29a4LlLUXuDBrGuXHSu5a1qF86qx6rcx3WQoPTrPXt6Bq9MNRaVluFQcbiOkA9mU7g7EHcEbgxVlL0xb1+hic18vjU2xBxZGJBPSCII2+34rzPW6FrblH2KmCNz+PWvYVviShYFwoyGwJ7ZR6GO1c7x7lhb+VwGGgANO3tI+8UvP43yq12bPHz8NPo85NoVS4nxBLK7klo8qTuf9vejzDZ1Fq74JXww0DxJnqQJWO3mAmO/as9NNa0zXCRa1OISF8Vl3BQuBsrzJJDDsv550fGlf1aNOXyox1HZX4NNovcF63acLnmEN5xImVj5NmxJ67kEbU/jPE8VxS6zZi25hmCrdCulyMhkZBMQRHiEb1LruYHL23ybwbilTaViAgKm2bYJyA2iTEnL71gWLrXWVCWcZQgYsQuexI9PWtVpKkYVBylykbPLOjGJcjeTE9PtXTWtK7CVVmHspP7V0nLPw/RrcEuoQlZ2EsphsQQTE9zXd6TSLZtBBAxhRHcAdT71MfHc3ch3zxiqR5Va4LfZZW0xHbyx+9dBy/wAK1tq2SGVVPS2xMg/YbV2TX1IxEFgfUbd9xTE1QKFVAMHf1Ed62YvHjB2mUnlcu0U7N4wivcVrqofKB0DAGZ7xFcNzZe/UCt1BJ+siur1XFPCZpTEkQGgSy9YntvXD8w387ouHuIH29PzV/J1jZGGNSspRTCpp+VBq4Z0KIcT6Uqd9z+KFQFGi7zQWfWkFpLVTQSKKkWo1qWKgsgb+9b3KPGbene4bpgMog/8ArlP7j8ViVX1tjJYpuKfCVi8sOcHE7fm3mfTtp8BcUtcKlQpBIhgZMdP962uX9cLultlmzYrDHb5hsZFeP2ODQwJYEDfpXWcr8TSxdJcwrgAn+6CDsSOntNb4Z05mKXjVj/TZ2TfpOXMBR3n1Pp3qZLdq9ZGB7hlK9iDP2PWuS5k5wW6nh2AHLNBbHyKAdzv8x22j1rkOEcfuaS/ca5Lpd+bHsezKvToYitU80eSTezP8DlHlR7NcaBO3lHmk7R6mlqGCr4g3IgQNyZPT3E1i8C4wNRZ8RVbBiVll3aDB2k7SKh1Oqvo2NiwWJGzvkR7/AN7YfU0yrM7i7Mz4k8cvKLdm2qnxlbNiPMqDEGN9pyI+x9a5nR8Cv3kyt2yy9MtgNuwk7/ancdu6ttV/5dsq5UJaCCVKjc4QTJkknvvXXct8etppxZZ1t3bYgpchCASSGCtEgjuPSue4/Nl4vpG7H/SxXHtnlnG+BGSMcWGxBEEEV2Hw8+IV1bwsa66MMAtt3xEMDsHfvI2k+1ei6vh1q8uLKrK25kD8yKwdR8MdG75YkCOiuwB/nP8AOmRwuHT0KnmjNbR1HENHa1dprTw9t4BAbrBB2I6bgdKo8Q1iaGyihT4K+Usz7WkUdSzSWHYDcyQB7O4FwFdLb8K0SLeRYBjljlEgH07/AHrkufNM+oY2QCWe3NrcYArcVfMdzvmO392m1WzIkr/I1uRuLLrvE1Fy0EcEWwYJBRfMMWP+aZA79ZrZ4u6osqCd9gN/x7f1qty9pRp9LbswC1u2qkiRuBu2/WTvVPX8UC5sZKqpmPbciOnT3puOL7ZevqtdHnnP/Mw8W3bAXLMNcVhkAADjkB0MnIRBED1rktJxhE1d94Updt3xJTHe4rCcVmDLbCdvUVLx/iy6jWvqIBXEYLOJELClshuQYJA69JrAualnyyklmmTE1gzZHKbo2Rxqtjr16FVYk5FhBmMu0euwPrW3wLh2C5sCC38h9KraLgtxmV3IAgeswBsPbat9BWOc/SNMIPtnqvJfMYuWFRnBuLKtMAt/hb326n2qlzjzMFTCzci5kJxIMDeQTXml7W49Bv8AWum5V5Rv3Llu9dAW0GDYGSWHUbdvWuhhySlHilv7mWWKEJcv2H8M5bv3mVmVgrGWcneO5g7mvRtHw8ae2qqO207/AJ96mvMqqMT+KqJdN2QD0HUmtWPFxV/5ETm599GJxe+246CJPo3pXnHEtf4t2IhUJAA9fU11fO/EjYtbdXlfyOorgeG2G69qV5mSo8R2GK7NPP2ppahl7UzKuRZtGm5Sp29GgLLx9KOVMmivWqjiYXIpy3hTAe21PA/6oLIet2mvdoxRC7UFhqkU5lkbwQf+b0PDopNWRYcEIECI/FRPpg3UA+1T+EaZ4Z/5vUkaZ1HKvMNq0iadiEMwoOyvJJEHpMnvXa2tUs9APb1ryC7ayBDCq+n0t1LgdbrSsxl5gAdiNz0it2PyVx4yOdm8Pk7iev2r6tcbIiVJKmN1DAdP5ia434kaLT3Vt+IB4obyGYbDfIH1E49e9bPBLq3LCsGi5EEL0B9xMxPT7Vh8y8lkudQ1xi+O42ACqCS0dxAJgVsmuUHxMeNKE/q9GHwO5r/ES1Z1EWkgDIK+C9lMiSO0TXb6K9eR3F69kQB5fDVcfLM4j1nrXGcG15svkBIIEjv6iKtcZ4+93a2WtHYm5IznrA2IA+tZ8GeKh9b2a8njty+laO6S8xAhtz2j9oO9Z3FbQtsLsyyhi0T8qKzYxMAz6+lecvqNWPl1d3rIBg7/ANPao+Ica195PCuOgRtmZVAJU9QT13pn4vG0K/CyXZvce+LFh7BFjxDdZcVDJAQnaSZgx7TXHavnLVX7fglQuQxZlQqzDvJmBPfapU4BaDAgHb3MbVfFketYcnlt9GmHjJdmI/AFKDqG9ev8qk4fwcWpJIYnoSOlajWwO5oADsP96xOcjTwRFFPRfepQfQCux5H4HauA3HAZpICkZQB3Kmr4cbySpC8s1jjyYOWvh1ae2L18eJkJCdAARsT6mN66/UcRSwgEqgiATsdh0HrtVDXcSGit92TIKAg3BYmAB3E7e1R2uHtqsLtyVUbrb9J7sf8AER+K72PHGCo5Lk2+UuiHScV8dyEDhVPzFSA0gbie39Kl5g16aa0zgyFWT9fStS0lu3bx3kDb/evJufePNdvNZtsDbETEbt3379qbLJxjbLQ+tmRzBx9tZeBiEX5R+5NSWNl32qloOHldz+9aGNcTNkc3ZuhGkBulMLUWqP70guOypVHRoINWPejIHc0shTtvSqjxSPf805Y9T/Km/ajPsKC1koj1pwA/4ajVhT8xQi6Y8KI2NOtp7/kU21HYVL4ojr+KsgbHKT0mmuKiLTRyH1/NAIeLRINRhKfbj/unFYqKJsucL1fhXFfrHUHuOhFbPGOY7dy3ioYkggZCAsggnr5uu1cuXg043gY6+9aMfkSxxcUJyYYzkpMYlj3qQ2wen4/7pszSW5iZE0jsb+hCyCmlB71OYNQutVaJI4H/AD+tNkdv5f1qbGRUQT2qjQaGZD/ulP0p0UR9qhIgb4lTaDm46R5xyRtmHQ7dCDUYP0qnrtD4g32p2OThLkhU1yVD+Pc9PqLilVItWzOBO7GOpiu+4Bz9ZNpQXVQy9GjykdVb09j3FeaaXhITeZP0qLXcPJOSjfuBW2Plty2ZMnjqSNnnXnQ3roGnZlRQQWBjKYn7bVz+g0pPmaZq3o+GkbuKueFS82dzZbHi4ogyP/Nqa6GpMKjNuso0jIpYj2qXGmkVJUiijTsfalQBqGnLSpVUcNnepaVKoAIp60qVCGBFGlSqwMNsUWpUqCQ1K56UqVWREuyC51oUqVULehy0+lSqyIEnT7/6UHG5pUqn0BLpRs30qnc7/WlSof8AaU9jKDUqVKLBH9ahPWlSqWQI9KApUqhdkMDdftQNKlVyhEf9aaetKlUEDBUZpUqEUHL0pUqVSVP/2Q=="/>
          <p:cNvSpPr>
            <a:spLocks noChangeAspect="1" noChangeArrowheads="1"/>
          </p:cNvSpPr>
          <p:nvPr/>
        </p:nvSpPr>
        <p:spPr bwMode="auto">
          <a:xfrm>
            <a:off x="63500" y="-1571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38918" name="Picture 6" descr="http://www.cybersanto.es/fotos/12258841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3501008"/>
          </a:xfrm>
          <a:prstGeom prst="rect">
            <a:avLst/>
          </a:prstGeom>
          <a:noFill/>
        </p:spPr>
      </p:pic>
      <p:pic>
        <p:nvPicPr>
          <p:cNvPr id="38920" name="Picture 8" descr="http://4.bp.blogspot.com/_-G_4i9FkTrE/S8DOeC2NKxI/AAAAAAAAA1M/hdSt984C1l4/s1600/cestita+abalorio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1" y="3501008"/>
            <a:ext cx="4571999" cy="3356992"/>
          </a:xfrm>
          <a:prstGeom prst="rect">
            <a:avLst/>
          </a:prstGeom>
          <a:noFill/>
        </p:spPr>
      </p:pic>
      <p:pic>
        <p:nvPicPr>
          <p:cNvPr id="38921" name="Picture 9" descr="C:\Users\Usuario\Downloads\wsolo gifs\2ca12d3f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501008"/>
            <a:ext cx="4572000" cy="3356992"/>
          </a:xfrm>
          <a:prstGeom prst="rect">
            <a:avLst/>
          </a:prstGeom>
          <a:noFill/>
        </p:spPr>
      </p:pic>
      <p:pic>
        <p:nvPicPr>
          <p:cNvPr id="8" name="Picture 9" descr="C:\Users\Usuario\Downloads\wsolo gifs\2ca12d3f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0"/>
            <a:ext cx="4572000" cy="35010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15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1986" name="Picture 2" descr="http://www.abalorios.es/galeria/Cristina/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3457576"/>
          </a:xfrm>
          <a:prstGeom prst="rect">
            <a:avLst/>
          </a:prstGeom>
          <a:noFill/>
        </p:spPr>
      </p:pic>
      <p:pic>
        <p:nvPicPr>
          <p:cNvPr id="41988" name="Picture 4" descr="http://3.bp.blogspot.com/-Ch6-3WKl2Rs/ThNdR0vCluI/AAAAAAAAAAM/1QEuXPmTZpA/s1600/figura_de_abalorios-11821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41989" name="Picture 5" descr="C:\Users\Usuario\Downloads\wsolo gifs\0062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6" name="Picture 5" descr="C:\Users\Usuario\Downloads\wsolo gifs\0062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12527cc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9938" name="Picture 2" descr="http://2.bp.blogspot.com/_-G_4i9FkTrE/S8DPDCqneqI/AAAAAAAAA1c/ANs1COQ0lF8/s1600/tortuga+abalorios+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427984" cy="3573016"/>
          </a:xfrm>
          <a:prstGeom prst="rect">
            <a:avLst/>
          </a:prstGeom>
          <a:noFill/>
        </p:spPr>
      </p:pic>
      <p:pic>
        <p:nvPicPr>
          <p:cNvPr id="39940" name="Picture 4" descr="http://www.abalorios.net/aba/misjo/pendientes/fotos/cruzados3-daniel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3" y="3501008"/>
            <a:ext cx="4716017" cy="3356992"/>
          </a:xfrm>
          <a:prstGeom prst="rect">
            <a:avLst/>
          </a:prstGeom>
          <a:noFill/>
        </p:spPr>
      </p:pic>
      <p:pic>
        <p:nvPicPr>
          <p:cNvPr id="39941" name="Picture 5" descr="C:\Users\Usuario\Downloads\wsolo gifs\104edc67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4" y="4077072"/>
            <a:ext cx="3168352" cy="2376264"/>
          </a:xfrm>
          <a:prstGeom prst="rect">
            <a:avLst/>
          </a:prstGeom>
          <a:noFill/>
        </p:spPr>
      </p:pic>
      <p:pic>
        <p:nvPicPr>
          <p:cNvPr id="6" name="Picture 5" descr="C:\Users\Usuario\Downloads\wsolo gifs\104edc67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476672"/>
            <a:ext cx="3168352" cy="237626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0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0962" name="Picture 2" descr="http://images01.olx.es/ui/6/63/08/1275747005_98395508_1-Fotos-de--ABALORIOS-PARA-REALIZAR-TUS-DISEnOS-DE-BISUTERIA-ANILLOS-PENDIENTES-PULSERAS-12757470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10100" cy="3356992"/>
          </a:xfrm>
          <a:prstGeom prst="rect">
            <a:avLst/>
          </a:prstGeom>
          <a:noFill/>
        </p:spPr>
      </p:pic>
      <p:pic>
        <p:nvPicPr>
          <p:cNvPr id="40964" name="Picture 4" descr="http://www.comohacer.net/wp-content/uploads/c%C3%B3mo-hacer-abalorio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284984"/>
            <a:ext cx="4572000" cy="3573016"/>
          </a:xfrm>
          <a:prstGeom prst="rect">
            <a:avLst/>
          </a:prstGeom>
          <a:noFill/>
        </p:spPr>
      </p:pic>
      <p:pic>
        <p:nvPicPr>
          <p:cNvPr id="40965" name="Picture 5" descr="C:\Users\Usuario\Downloads\wsolo gifs\1128699639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3608" y="4005064"/>
            <a:ext cx="2305595" cy="2305595"/>
          </a:xfrm>
          <a:prstGeom prst="rect">
            <a:avLst/>
          </a:prstGeom>
          <a:noFill/>
        </p:spPr>
      </p:pic>
      <p:pic>
        <p:nvPicPr>
          <p:cNvPr id="6" name="Picture 5" descr="C:\Users\Usuario\Downloads\wsolo gifs\1128699639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476672"/>
            <a:ext cx="2305595" cy="230559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30000">
    <p:diamond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60</Words>
  <Application>Microsoft Office PowerPoint</Application>
  <PresentationFormat>Presentación en pantalla (4:3)</PresentationFormat>
  <Paragraphs>28</Paragraphs>
  <Slides>31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13</cp:revision>
  <dcterms:created xsi:type="dcterms:W3CDTF">2012-12-02T18:12:37Z</dcterms:created>
  <dcterms:modified xsi:type="dcterms:W3CDTF">2012-12-02T22:14:46Z</dcterms:modified>
</cp:coreProperties>
</file>