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84" r:id="rId2"/>
  </p:sldMasterIdLst>
  <p:sldIdLst>
    <p:sldId id="256" r:id="rId3"/>
    <p:sldId id="257" r:id="rId4"/>
    <p:sldId id="27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71" r:id="rId23"/>
    <p:sldId id="268" r:id="rId24"/>
    <p:sldId id="270" r:id="rId25"/>
    <p:sldId id="272" r:id="rId26"/>
    <p:sldId id="273" r:id="rId27"/>
    <p:sldId id="274" r:id="rId28"/>
    <p:sldId id="275" r:id="rId29"/>
    <p:sldId id="276" r:id="rId30"/>
    <p:sldId id="287" r:id="rId31"/>
    <p:sldId id="277" r:id="rId32"/>
    <p:sldId id="286" r:id="rId33"/>
    <p:sldId id="302" r:id="rId34"/>
    <p:sldId id="288" r:id="rId35"/>
    <p:sldId id="297" r:id="rId36"/>
    <p:sldId id="289" r:id="rId37"/>
    <p:sldId id="290" r:id="rId38"/>
    <p:sldId id="291" r:id="rId39"/>
    <p:sldId id="292" r:id="rId40"/>
    <p:sldId id="304" r:id="rId41"/>
    <p:sldId id="293" r:id="rId42"/>
    <p:sldId id="294" r:id="rId43"/>
    <p:sldId id="295" r:id="rId44"/>
    <p:sldId id="296" r:id="rId45"/>
    <p:sldId id="303" r:id="rId46"/>
    <p:sldId id="299" r:id="rId47"/>
    <p:sldId id="300" r:id="rId48"/>
    <p:sldId id="298" r:id="rId49"/>
    <p:sldId id="305" r:id="rId50"/>
  </p:sldIdLst>
  <p:sldSz cx="12192000" cy="6858000"/>
  <p:notesSz cx="6858000" cy="9144000"/>
  <p:embeddedFontLst>
    <p:embeddedFont>
      <p:font typeface="Bodoni MT Black" panose="02070A03080606020203" pitchFamily="18" charset="0"/>
      <p:bold r:id="rId51"/>
      <p:boldItalic r:id="rId52"/>
    </p:embeddedFont>
    <p:embeddedFont>
      <p:font typeface="Bookman Old Style" panose="02050604050505020204" pitchFamily="18" charset="0"/>
      <p:regular r:id="rId53"/>
      <p:bold r:id="rId54"/>
      <p:italic r:id="rId55"/>
      <p:boldItalic r:id="rId56"/>
    </p:embeddedFont>
    <p:embeddedFont>
      <p:font typeface="Calibri" panose="020F0502020204030204" pitchFamily="34" charset="0"/>
      <p:regular r:id="rId57"/>
      <p:bold r:id="rId58"/>
      <p:italic r:id="rId59"/>
      <p:boldItalic r:id="rId60"/>
    </p:embeddedFont>
    <p:embeddedFont>
      <p:font typeface="Calibri Light" panose="020F0302020204030204" pitchFamily="34" charset="0"/>
      <p:regular r:id="rId61"/>
      <p:italic r:id="rId62"/>
    </p:embeddedFont>
    <p:embeddedFont>
      <p:font typeface="Castellar" panose="020A0402060406010301" pitchFamily="18" charset="0"/>
      <p:regular r:id="rId63"/>
    </p:embeddedFont>
    <p:embeddedFont>
      <p:font typeface="Comic Sans MS" panose="030F0702030302020204" pitchFamily="66" charset="0"/>
      <p:regular r:id="rId64"/>
      <p:bold r:id="rId65"/>
      <p:italic r:id="rId66"/>
      <p:boldItalic r:id="rId67"/>
    </p:embeddedFont>
    <p:embeddedFont>
      <p:font typeface="Kristen ITC" panose="03050502040202030202" pitchFamily="66" charset="0"/>
      <p:regular r:id="rId68"/>
    </p:embeddedFont>
    <p:embeddedFont>
      <p:font typeface="Lucida Handwriting" panose="03010101010101010101" pitchFamily="66" charset="0"/>
      <p:regular r:id="rId69"/>
    </p:embeddedFont>
  </p:embeddedFontLst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2KDI/aTngCnDKwY4UhUhvg==" hashData="GTO3x+7ecZoDNWOTVhHA6/FZPbKJ7X0rhimWnOWDixamwPUmRflaIaACMAUjonNklIfp9kvbobXa9tAczrI2M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71" autoAdjust="0"/>
    <p:restoredTop sz="94660"/>
  </p:normalViewPr>
  <p:slideViewPr>
    <p:cSldViewPr>
      <p:cViewPr varScale="1">
        <p:scale>
          <a:sx n="99" d="100"/>
          <a:sy n="99" d="100"/>
        </p:scale>
        <p:origin x="828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font" Target="fonts/font13.fntdata"/><Relationship Id="rId68" Type="http://schemas.openxmlformats.org/officeDocument/2006/relationships/font" Target="fonts/font1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font" Target="fonts/font16.fntdata"/><Relationship Id="rId5" Type="http://schemas.openxmlformats.org/officeDocument/2006/relationships/slide" Target="slides/slide3.xml"/><Relationship Id="rId61" Type="http://schemas.openxmlformats.org/officeDocument/2006/relationships/font" Target="fonts/font11.fntdata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6.fntdata"/><Relationship Id="rId64" Type="http://schemas.openxmlformats.org/officeDocument/2006/relationships/font" Target="fonts/font14.fntdata"/><Relationship Id="rId69" Type="http://schemas.openxmlformats.org/officeDocument/2006/relationships/font" Target="fonts/font19.fntdata"/><Relationship Id="rId8" Type="http://schemas.openxmlformats.org/officeDocument/2006/relationships/slide" Target="slides/slide6.xml"/><Relationship Id="rId51" Type="http://schemas.openxmlformats.org/officeDocument/2006/relationships/font" Target="fonts/font1.fntdata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9.fntdata"/><Relationship Id="rId67" Type="http://schemas.openxmlformats.org/officeDocument/2006/relationships/font" Target="fonts/font17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7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font" Target="fonts/font15.fntdata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font" Target="fonts/font5.fntdata"/><Relationship Id="rId7" Type="http://schemas.openxmlformats.org/officeDocument/2006/relationships/slide" Target="slides/slide5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D335CE-3541-4B95-B9EC-96B23F848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1C6A60-7847-4E5F-9424-870188014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536F39-1C5C-402A-B127-E03707F64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B56E0-FAFB-4F22-9FD7-C7E8D81D4749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679237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97570-E1B3-43BA-82D3-1FCB2F97F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397391-C9EB-4693-A62B-3838766DA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AD9EA7-5D21-4E74-B37F-4934A345A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81072-9B39-4746-A168-E7AD8E311F44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81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FC4D4-7E65-4379-8190-A33C8EBCA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B35D4-DD5F-4E84-8B3C-1B6E86BED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43A1B-2D21-4BAB-86B7-26C51B065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A8F5C-AF0D-4F65-8329-47FF7B007073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663351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8EA4405-0E47-4A29-925D-E0610742D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3115FFE-9E12-4F02-8701-B776FB959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C655C1D-C691-4AE8-83CE-52136B9B8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2E46C-7933-4A7F-8813-E90AE108EAC5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07385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CF83F4B-5797-4271-8997-E4B15E902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5D8B211-1A7F-4EBB-9768-5C26706E9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984413D-DF5D-41F8-A469-0F26B02E6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FFCB6-EB91-48CC-97A6-D855808D9F55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567966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47F78E9-FF54-456D-95A3-4B0D2B305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F91C28F-4875-4BB4-A73F-E7637681D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68AA62A-02F6-47CE-B245-AE4E8A4A2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6FD33-B7E1-45AA-8510-9C1329BD63F3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82592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A73A7C3-8BFA-403C-886A-44397E126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AC3FE18-00B6-4395-A4CA-ED7D9F256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7DD5093-819C-4374-B371-5655AEA83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B90D5-DDFD-4826-9F5C-FA9D2A74AFDD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53185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6C2B8F-5ADE-451B-8D00-D09016AEB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884F675-0ADC-4D6B-8705-6AFFAF731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DC9F63A-A363-4AA2-A424-CDC92DE5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8D31F-2E43-4561-98AE-B368377771F7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72950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D65983E-1578-48D8-9B4E-31560E974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45EBB32-7CA1-4FFE-A8E5-5BF1CA24C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1F85BC2-CDC3-4C13-8DEE-917E61EC5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AC191-045C-4C7F-B8FD-F72FBCBE6D16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286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6EE04-013F-4738-9DF5-015CF7991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A3E0C4-FFD1-475A-85E2-1561773D1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3BC6C-9629-42D7-AD10-DC3280B31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914E1-D85F-4CA9-B9E5-3618E0E9C44B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768547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FE96E-7922-41F0-B2B5-DB9F1F001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207084-82AB-4631-81F2-144CD8300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DBD0E3-9B84-4C4C-8CC2-3754AFFFB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B035A-232F-4AED-B000-C2605ECBD2DA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56384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3E953-0CBE-4A93-B649-B941BBE19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2C0DE-688E-4C66-9105-050B3F971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C9953-42D9-4D85-8028-58F627120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CCE69-9FB2-4E47-83DD-DB62ACD3EC9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26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0E4D9F-CF7A-41F2-A97B-CC656BBB6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9D41C9-20E2-46FC-BF0C-EFFE3A374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9A006-3CD1-488D-B6D1-EFFF33C8A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4881E-D264-401E-828E-D049F63B6C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0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24A07-45E4-432A-A161-77C442954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B6D2F-8DB4-44A4-A504-BB7ED52AE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22BF5-4CCF-4A51-8058-A294305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AA123-4E30-422C-B67F-846169B1FC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303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F71617D-28B1-49B7-B768-12E30FFFE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C8A9011-E0B1-447F-955C-387F23E54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782EA99-15E9-43E5-B641-E342478F3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43287-5EEF-4A8B-ACA0-6ED2653974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3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226125D-4AB5-44DF-BA43-DDA0E4169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38E769A-8DDF-426B-ACA2-5DC39E17D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5B6F0F1-6836-40B0-91DD-F7EA51C72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B3384-D19E-427F-991C-6CD8543504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1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263F340-ACDD-44F2-B624-BEE34850F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48F151F-4B11-4EFF-9567-90265C590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D77445C-609C-46B4-B5C1-1931AD74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037C6-8344-4DC8-802E-D29B9D97F8F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15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E72AE70-F219-42D6-9F01-B15C589A7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CFE78AF-AFAD-496D-B861-8F36D52F4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CCD4B0-3F22-439A-A963-2948F7F12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966E1-A2C0-469B-BDAA-A5B36A9355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59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52E3936-906D-4998-8AC2-D4CC3F0CE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684DE9A-6CDC-49F1-AC3D-0FA6F1F25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211A18B-C8E6-4190-AF68-E1217DB24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4F96A-3347-4889-93F5-60576A041C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9FBCFFC-DC94-4E35-AEAC-64F10A24C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6CA3BA-3934-415C-9EC3-276D5B855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230C71-6E4D-4B38-8F36-FADB836C6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BE925-93C7-45ED-B45F-25F0EA09E8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074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341E7-EF9D-4650-91F3-2ED523106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91BA52-EF71-4000-8666-964D29224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426E59-B2A6-442A-BC9B-2800E74E2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61C3B-82AA-49FC-83AE-933471DFC8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48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0237D-F658-4EEE-A734-E48E478FB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DF2B8B-C75E-479A-911B-D6DBDCE42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10C14-63FC-4E56-88DE-63E465416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8DD49-B995-48A5-AD73-51E3DE20CE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88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F254011-596A-4D27-8E68-754BAFAF5F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título del patrón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8302F6D-3ED7-4A6D-8422-4F4BF87615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los estilos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73047-CDB3-4F0E-853A-A3BB8DCA9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C86D2-2E4D-46B3-8FE2-42F1B6194F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8A850A-7CE6-4914-81A5-2879CBF24E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C664F4-3D85-49AD-A379-DBF106D45E70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886EB2CD-BE80-4908-9BE0-1454516F7C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título del patrón</a:t>
            </a:r>
            <a:endParaRPr lang="en-US" altLang="en-US"/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FA9A7DCE-889E-4C56-91AE-AE0E75A8E0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los estilos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BDC64-5AB9-4D30-A345-EF5A048043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9C370-126E-4B7B-9967-FF359E3992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944A1-4384-46C4-AF91-BFAA35D4B9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9E77CD-E70D-4573-9377-16DF1722D9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arl-on-Lettuce-Seascape-Set-SmallWeb">
            <a:extLst>
              <a:ext uri="{FF2B5EF4-FFF2-40B4-BE49-F238E27FC236}">
                <a16:creationId xmlns:a16="http://schemas.microsoft.com/office/drawing/2014/main" id="{192D68AF-BF8C-4162-862B-952035863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5">
            <a:extLst>
              <a:ext uri="{FF2B5EF4-FFF2-40B4-BE49-F238E27FC236}">
                <a16:creationId xmlns:a16="http://schemas.microsoft.com/office/drawing/2014/main" id="{43F6DA3C-85D6-438A-AA8A-20BDFDE0FD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260648"/>
            <a:ext cx="683873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sz="3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stellar" panose="020A0402060406010301" pitchFamily="18" charset="0"/>
              </a:rPr>
              <a:t>El </a:t>
            </a:r>
            <a:r>
              <a:rPr lang="en-US" altLang="en-US" sz="3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stellar" panose="020A0402060406010301" pitchFamily="18" charset="0"/>
              </a:rPr>
              <a:t>mundo</a:t>
            </a:r>
            <a:r>
              <a:rPr lang="en-US" altLang="en-US" sz="3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stellar" panose="020A0402060406010301" pitchFamily="18" charset="0"/>
              </a:rPr>
              <a:t> de </a:t>
            </a:r>
            <a:r>
              <a:rPr lang="en-CA" altLang="en-US" sz="3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stellar" panose="020A0402060406010301" pitchFamily="18" charset="0"/>
              </a:rPr>
              <a:t>Carl Warner</a:t>
            </a:r>
            <a:r>
              <a:rPr lang="en-CA" altLang="en-US" sz="30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ucida Handwriting" panose="03010101010101010101" pitchFamily="66" charset="0"/>
              </a:rPr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zoom/>
        <p:sndAc>
          <p:stSnd loop="1">
            <p:snd r:embed="rId2" name="12-The Parting (Performed By Vangelis).wav"/>
          </p:stSnd>
        </p:sndAc>
      </p:transition>
    </mc:Choice>
    <mc:Fallback>
      <p:transition spd="slow" advTm="5000">
        <p:zoom/>
        <p:sndAc>
          <p:stSnd loop="1">
            <p:snd r:embed="rId2" name="12-The Parting (Performed By Vangeli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9F21CB5-0384-4284-8930-932EA406B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360363"/>
            <a:ext cx="8562975" cy="54768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Imagínate un mundo en el que las nubes son coliflores;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los árboles, brécoles; las estalactitas, zanahorias, y las rocas, hogazas.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Así son los paisajes que fotografía Carl Warner 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un artista británico que construye las oníricas escenas de sus imágenes con alimentos reales. </a:t>
            </a:r>
            <a:b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</a:br>
            <a:endParaRPr lang="en-CA" altLang="en-US" sz="2000">
              <a:solidFill>
                <a:srgbClr val="006600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1600">
                <a:latin typeface="Comic Sans MS" panose="030F0702030302020204" pitchFamily="66" charset="0"/>
              </a:rPr>
              <a:t> 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 Trabajar con vegetales, quesos, embutidos o pescados tiene,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según Warner, sus ventajas y sus inconvenientes.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"Tienes un gran abanico de tamaños, texturas y colores.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Pero la comida se echa a perder tan rápido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que tenemos que trabajar a toda velocidad,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especialmente al crear un gran paisaje bajo los focos del estudio.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Cosas como las hierbas frescas son una pesadilla,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porque se secan en cuestión de minutos".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¿Y qué pasa con la comida una vez hecha la foto?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"La mayoría la reparto entre la gente del equipo.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Y si es mucha la damos a un centro local para personas sin techo".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5000">
        <p:zoom/>
      </p:transition>
    </mc:Choice>
    <mc:Fallback>
      <p:transition spd="slow" advTm="35000">
        <p:zo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>
            <a:extLst>
              <a:ext uri="{FF2B5EF4-FFF2-40B4-BE49-F238E27FC236}">
                <a16:creationId xmlns:a16="http://schemas.microsoft.com/office/drawing/2014/main" id="{80E4ABAF-447B-49B7-A950-D7DEAFB11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908050"/>
            <a:ext cx="10439400" cy="317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utiliza pedazos de alimentos para crear escenas increíblemente realistas y complejas.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Con un montón de pan se hacen montañas escarpadas,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pepinos asumen la forma de troncos de árboles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y hojas de col son remodelada para parecer follaje.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Warner y su equipo, meticulosamente recopilan los elementos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de cada pieza culinaria y sobre una mesa de creación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dan las interpretaciones de las estructuras arquitectónicas de renombre,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 como el Taj Mahal y la Gran Muralla de China,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figuras humanas que van desde los conductores góndola a los vaqueros,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2000">
                <a:solidFill>
                  <a:srgbClr val="006600"/>
                </a:solidFill>
                <a:latin typeface="Comic Sans MS" panose="030F0702030302020204" pitchFamily="66" charset="0"/>
              </a:rPr>
              <a:t>y las vistas panorámicas que van desde la London Skyline a vastos desiertos. </a:t>
            </a:r>
          </a:p>
        </p:txBody>
      </p:sp>
      <p:sp>
        <p:nvSpPr>
          <p:cNvPr id="5123" name="Text Box 5">
            <a:extLst>
              <a:ext uri="{FF2B5EF4-FFF2-40B4-BE49-F238E27FC236}">
                <a16:creationId xmlns:a16="http://schemas.microsoft.com/office/drawing/2014/main" id="{5D05B7DB-80DB-4CB7-BAF0-4871CF3C20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4652963"/>
            <a:ext cx="9186863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Te dare solo dos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pistas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,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luego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 a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buscar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 y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reconocer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 los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elementos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!</a:t>
            </a:r>
          </a:p>
          <a:p>
            <a:pPr eaLnBrk="1" hangingPunct="1">
              <a:defRPr/>
            </a:pPr>
            <a:endParaRPr lang="en-US" altLang="en-US" sz="2160" b="1" dirty="0">
              <a:solidFill>
                <a:srgbClr val="006600"/>
              </a:solidFill>
              <a:latin typeface="Comic Sans MS" panose="030F0702030302020204" pitchFamily="66" charset="0"/>
            </a:endParaRPr>
          </a:p>
          <a:p>
            <a:pPr eaLnBrk="1" hangingPunct="1">
              <a:defRPr/>
            </a:pP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Hay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mucho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 material,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tomate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tu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tiempo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 y…</a:t>
            </a:r>
            <a:r>
              <a:rPr lang="en-US" altLang="en-US" sz="2160" b="1" dirty="0" err="1">
                <a:solidFill>
                  <a:srgbClr val="006600"/>
                </a:solidFill>
                <a:latin typeface="Comic Sans MS" panose="030F0702030302020204" pitchFamily="66" charset="0"/>
              </a:rPr>
              <a:t>observa</a:t>
            </a:r>
            <a:r>
              <a:rPr lang="en-US" altLang="en-US" sz="2160" b="1" dirty="0">
                <a:solidFill>
                  <a:srgbClr val="006600"/>
                </a:solidFill>
                <a:latin typeface="Comic Sans MS" panose="030F0702030302020204" pitchFamily="66" charset="0"/>
              </a:rPr>
              <a:t>!</a:t>
            </a:r>
            <a:endParaRPr lang="en-CA" altLang="en-US" sz="216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6000">
        <p:zoom/>
      </p:transition>
    </mc:Choice>
    <mc:Fallback>
      <p:transition spd="slow" advTm="26000">
        <p:zo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Brocolli-Forest">
            <a:extLst>
              <a:ext uri="{FF2B5EF4-FFF2-40B4-BE49-F238E27FC236}">
                <a16:creationId xmlns:a16="http://schemas.microsoft.com/office/drawing/2014/main" id="{97209586-C8DD-415A-AE1D-FF8B7476B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 Box 8">
            <a:extLst>
              <a:ext uri="{FF2B5EF4-FFF2-40B4-BE49-F238E27FC236}">
                <a16:creationId xmlns:a16="http://schemas.microsoft.com/office/drawing/2014/main" id="{5141C240-D9DF-401E-A560-0960DBA48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8750" y="620713"/>
            <a:ext cx="2383986" cy="51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/>
          <a:p>
            <a:pPr eaLnBrk="1" hangingPunct="1">
              <a:defRPr/>
            </a:pPr>
            <a:r>
              <a:rPr lang="en-US" altLang="en-US" sz="2740" b="1" i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Brocoli y pan</a:t>
            </a:r>
            <a:endParaRPr lang="en-CA" altLang="en-US" sz="2740" b="1" i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heesescape">
            <a:extLst>
              <a:ext uri="{FF2B5EF4-FFF2-40B4-BE49-F238E27FC236}">
                <a16:creationId xmlns:a16="http://schemas.microsoft.com/office/drawing/2014/main" id="{30257B68-504B-4789-A560-3AD550DDB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5">
            <a:extLst>
              <a:ext uri="{FF2B5EF4-FFF2-40B4-BE49-F238E27FC236}">
                <a16:creationId xmlns:a16="http://schemas.microsoft.com/office/drawing/2014/main" id="{D2EF95DD-F9D6-4D69-8035-53E5CDF71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864" y="1700808"/>
            <a:ext cx="2441575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/>
          <a:p>
            <a:pPr eaLnBrk="1" hangingPunct="1">
              <a:defRPr/>
            </a:pPr>
            <a:r>
              <a:rPr lang="en-US" altLang="en-US" sz="2800" b="1" dirty="0">
                <a:ln/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Queso  y ? </a:t>
            </a:r>
            <a:r>
              <a:rPr lang="en-US" altLang="en-US" sz="1950" b="1" dirty="0">
                <a:ln/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…</a:t>
            </a:r>
            <a:endParaRPr lang="en-CA" altLang="en-US" sz="1950" b="1" dirty="0">
              <a:ln/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heese-Volcano">
            <a:extLst>
              <a:ext uri="{FF2B5EF4-FFF2-40B4-BE49-F238E27FC236}">
                <a16:creationId xmlns:a16="http://schemas.microsoft.com/office/drawing/2014/main" id="{00973C36-E702-461C-8C42-CCA88ABF1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hinese-Junk">
            <a:extLst>
              <a:ext uri="{FF2B5EF4-FFF2-40B4-BE49-F238E27FC236}">
                <a16:creationId xmlns:a16="http://schemas.microsoft.com/office/drawing/2014/main" id="{4ED33FEB-4E2B-4D45-8399-C53B56218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elery-Island1">
            <a:extLst>
              <a:ext uri="{FF2B5EF4-FFF2-40B4-BE49-F238E27FC236}">
                <a16:creationId xmlns:a16="http://schemas.microsoft.com/office/drawing/2014/main" id="{6C3A9411-2872-4C07-9F7D-F60C33A5A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art-Balloons">
            <a:extLst>
              <a:ext uri="{FF2B5EF4-FFF2-40B4-BE49-F238E27FC236}">
                <a16:creationId xmlns:a16="http://schemas.microsoft.com/office/drawing/2014/main" id="{22487AEF-AB52-4505-95ED-2603623F8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oralscape">
            <a:extLst>
              <a:ext uri="{FF2B5EF4-FFF2-40B4-BE49-F238E27FC236}">
                <a16:creationId xmlns:a16="http://schemas.microsoft.com/office/drawing/2014/main" id="{1BF991CF-9EA9-43FF-A2D4-B5C2F1ED1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read-Cheese">
            <a:extLst>
              <a:ext uri="{FF2B5EF4-FFF2-40B4-BE49-F238E27FC236}">
                <a16:creationId xmlns:a16="http://schemas.microsoft.com/office/drawing/2014/main" id="{6D2E3C18-E470-4A19-83D2-5F4D0FAEB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read-Village">
            <a:extLst>
              <a:ext uri="{FF2B5EF4-FFF2-40B4-BE49-F238E27FC236}">
                <a16:creationId xmlns:a16="http://schemas.microsoft.com/office/drawing/2014/main" id="{96591A5F-CA1F-47B2-984A-18160FBA3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Tuscan-Kitchen">
            <a:extLst>
              <a:ext uri="{FF2B5EF4-FFF2-40B4-BE49-F238E27FC236}">
                <a16:creationId xmlns:a16="http://schemas.microsoft.com/office/drawing/2014/main" id="{41F81E77-B974-4605-803C-9F567B294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Tuscan-Market">
            <a:extLst>
              <a:ext uri="{FF2B5EF4-FFF2-40B4-BE49-F238E27FC236}">
                <a16:creationId xmlns:a16="http://schemas.microsoft.com/office/drawing/2014/main" id="{EAB14E13-8516-434F-B711-A4699981C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Tuscany-Landscape-small">
            <a:extLst>
              <a:ext uri="{FF2B5EF4-FFF2-40B4-BE49-F238E27FC236}">
                <a16:creationId xmlns:a16="http://schemas.microsoft.com/office/drawing/2014/main" id="{97B3E24E-B242-47E1-9C9C-B83941519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tilton-Cottage">
            <a:extLst>
              <a:ext uri="{FF2B5EF4-FFF2-40B4-BE49-F238E27FC236}">
                <a16:creationId xmlns:a16="http://schemas.microsoft.com/office/drawing/2014/main" id="{CCB4B957-5DF4-48D6-9239-8DB0B6187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6838" y="0"/>
            <a:ext cx="122888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Nutrilite-Waterfall brocoli">
            <a:extLst>
              <a:ext uri="{FF2B5EF4-FFF2-40B4-BE49-F238E27FC236}">
                <a16:creationId xmlns:a16="http://schemas.microsoft.com/office/drawing/2014/main" id="{DED990AE-DD3F-46FB-8FB1-5ECE0B89A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armesan-Cliffs1">
            <a:extLst>
              <a:ext uri="{FF2B5EF4-FFF2-40B4-BE49-F238E27FC236}">
                <a16:creationId xmlns:a16="http://schemas.microsoft.com/office/drawing/2014/main" id="{5F78B519-8950-4E26-9946-4D0D8DF3C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ucumber-Bridge">
            <a:extLst>
              <a:ext uri="{FF2B5EF4-FFF2-40B4-BE49-F238E27FC236}">
                <a16:creationId xmlns:a16="http://schemas.microsoft.com/office/drawing/2014/main" id="{0FF1BD10-3889-4F11-A4CB-F86965CCA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A-Cottagefrutas">
            <a:extLst>
              <a:ext uri="{FF2B5EF4-FFF2-40B4-BE49-F238E27FC236}">
                <a16:creationId xmlns:a16="http://schemas.microsoft.com/office/drawing/2014/main" id="{935BD773-46FD-40FC-80EE-10D20FA07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Amazon-Kayak1">
            <a:extLst>
              <a:ext uri="{FF2B5EF4-FFF2-40B4-BE49-F238E27FC236}">
                <a16:creationId xmlns:a16="http://schemas.microsoft.com/office/drawing/2014/main" id="{95702255-2239-48C0-BDEC-B6CFC0AE4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Aloma-Window-Final">
            <a:extLst>
              <a:ext uri="{FF2B5EF4-FFF2-40B4-BE49-F238E27FC236}">
                <a16:creationId xmlns:a16="http://schemas.microsoft.com/office/drawing/2014/main" id="{27B26814-A7C5-4CA1-838C-64A81A8B8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andy-Cottage">
            <a:extLst>
              <a:ext uri="{FF2B5EF4-FFF2-40B4-BE49-F238E27FC236}">
                <a16:creationId xmlns:a16="http://schemas.microsoft.com/office/drawing/2014/main" id="{2CCD9349-73DF-4BFA-AE70-7452240FE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arte_comida_carl-warner_07">
            <a:extLst>
              <a:ext uri="{FF2B5EF4-FFF2-40B4-BE49-F238E27FC236}">
                <a16:creationId xmlns:a16="http://schemas.microsoft.com/office/drawing/2014/main" id="{339A6D58-05FE-4669-A47F-93B28B3EA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Banana-Balloon">
            <a:extLst>
              <a:ext uri="{FF2B5EF4-FFF2-40B4-BE49-F238E27FC236}">
                <a16:creationId xmlns:a16="http://schemas.microsoft.com/office/drawing/2014/main" id="{FDEDF2F1-9D47-4B91-8D4D-14EE68201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2313" y="549275"/>
            <a:ext cx="3954462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4" descr="pimientos">
            <a:extLst>
              <a:ext uri="{FF2B5EF4-FFF2-40B4-BE49-F238E27FC236}">
                <a16:creationId xmlns:a16="http://schemas.microsoft.com/office/drawing/2014/main" id="{4BE897EF-ABDA-4978-BA12-AD0219AF8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72263" y="549275"/>
            <a:ext cx="403225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84EDC14-3654-488F-8CF2-73FADDB7CFB0}"/>
              </a:ext>
            </a:extLst>
          </p:cNvPr>
          <p:cNvSpPr/>
          <p:nvPr/>
        </p:nvSpPr>
        <p:spPr>
          <a:xfrm>
            <a:off x="1992313" y="558800"/>
            <a:ext cx="3959225" cy="5749925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DC66A86-9C43-4EDE-80B9-4DCF20B41876}"/>
              </a:ext>
            </a:extLst>
          </p:cNvPr>
          <p:cNvSpPr/>
          <p:nvPr/>
        </p:nvSpPr>
        <p:spPr>
          <a:xfrm>
            <a:off x="6672263" y="549275"/>
            <a:ext cx="4032250" cy="5759450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E778E86-FB14-4923-9AFA-CB9D6C62EAC1}"/>
              </a:ext>
            </a:extLst>
          </p:cNvPr>
          <p:cNvSpPr/>
          <p:nvPr/>
        </p:nvSpPr>
        <p:spPr>
          <a:xfrm>
            <a:off x="119063" y="115888"/>
            <a:ext cx="11953875" cy="6626225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owboy-Valley">
            <a:extLst>
              <a:ext uri="{FF2B5EF4-FFF2-40B4-BE49-F238E27FC236}">
                <a16:creationId xmlns:a16="http://schemas.microsoft.com/office/drawing/2014/main" id="{548B7A2B-ECF8-4261-818C-22D0A272B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0150" y="188913"/>
            <a:ext cx="9720263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5" descr="FOS-Final surtido">
            <a:extLst>
              <a:ext uri="{FF2B5EF4-FFF2-40B4-BE49-F238E27FC236}">
                <a16:creationId xmlns:a16="http://schemas.microsoft.com/office/drawing/2014/main" id="{BD4BAF2E-1D96-4CC5-A0C3-0F5E4976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0150" y="3573463"/>
            <a:ext cx="9720263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1B628A1-0CCE-45C6-8D7E-A315805C3DD6}"/>
              </a:ext>
            </a:extLst>
          </p:cNvPr>
          <p:cNvSpPr/>
          <p:nvPr/>
        </p:nvSpPr>
        <p:spPr>
          <a:xfrm>
            <a:off x="1200150" y="188913"/>
            <a:ext cx="9720263" cy="6480175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C30F029A-C639-4F57-AE0D-FD63FE28654A}"/>
              </a:ext>
            </a:extLst>
          </p:cNvPr>
          <p:cNvCxnSpPr>
            <a:cxnSpLocks/>
          </p:cNvCxnSpPr>
          <p:nvPr/>
        </p:nvCxnSpPr>
        <p:spPr>
          <a:xfrm>
            <a:off x="1200150" y="3573463"/>
            <a:ext cx="9720263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4154238E-0BD4-4966-A2C2-1B9BFA5ACB6F}"/>
              </a:ext>
            </a:extLst>
          </p:cNvPr>
          <p:cNvCxnSpPr>
            <a:cxnSpLocks/>
          </p:cNvCxnSpPr>
          <p:nvPr/>
        </p:nvCxnSpPr>
        <p:spPr>
          <a:xfrm>
            <a:off x="1200150" y="3429000"/>
            <a:ext cx="9720263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hocolate-Express">
            <a:extLst>
              <a:ext uri="{FF2B5EF4-FFF2-40B4-BE49-F238E27FC236}">
                <a16:creationId xmlns:a16="http://schemas.microsoft.com/office/drawing/2014/main" id="{572987F1-A3A4-48D3-B357-57F4553BD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zoom/>
      </p:transition>
    </mc:Choice>
    <mc:Fallback>
      <p:transition spd="slow" advTm="7000">
        <p:zo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rawn-Again-Crustaceans">
            <a:extLst>
              <a:ext uri="{FF2B5EF4-FFF2-40B4-BE49-F238E27FC236}">
                <a16:creationId xmlns:a16="http://schemas.microsoft.com/office/drawing/2014/main" id="{4A0021D1-E7D9-46D2-9FAC-99085D8B7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Lettuce-Seascape2">
            <a:extLst>
              <a:ext uri="{FF2B5EF4-FFF2-40B4-BE49-F238E27FC236}">
                <a16:creationId xmlns:a16="http://schemas.microsoft.com/office/drawing/2014/main" id="{78008B6F-3523-4746-A5EE-C29546CCD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hrysler-Building">
            <a:extLst>
              <a:ext uri="{FF2B5EF4-FFF2-40B4-BE49-F238E27FC236}">
                <a16:creationId xmlns:a16="http://schemas.microsoft.com/office/drawing/2014/main" id="{2C28ED6D-BC95-46E2-B114-2AE8057EF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4">
            <a:extLst>
              <a:ext uri="{FF2B5EF4-FFF2-40B4-BE49-F238E27FC236}">
                <a16:creationId xmlns:a16="http://schemas.microsoft.com/office/drawing/2014/main" id="{427FBEED-9ECE-4CDA-A2E7-AB46EF7CB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168" y="2564904"/>
            <a:ext cx="20441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Edificio Chrysler</a:t>
            </a:r>
            <a:endParaRPr lang="en-CA" altLang="en-US" sz="1800" b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aris-Boulevard1">
            <a:extLst>
              <a:ext uri="{FF2B5EF4-FFF2-40B4-BE49-F238E27FC236}">
                <a16:creationId xmlns:a16="http://schemas.microsoft.com/office/drawing/2014/main" id="{1BFABDF0-D5E2-471F-AFEB-65C183DC5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2313" y="582613"/>
            <a:ext cx="3959225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4" descr="UB-Taj-Mahal1cebolla">
            <a:extLst>
              <a:ext uri="{FF2B5EF4-FFF2-40B4-BE49-F238E27FC236}">
                <a16:creationId xmlns:a16="http://schemas.microsoft.com/office/drawing/2014/main" id="{151143B8-BCE5-4B27-8073-345EABDF6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81750" y="549275"/>
            <a:ext cx="39624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Text Box 5">
            <a:extLst>
              <a:ext uri="{FF2B5EF4-FFF2-40B4-BE49-F238E27FC236}">
                <a16:creationId xmlns:a16="http://schemas.microsoft.com/office/drawing/2014/main" id="{E6D25A56-C411-4BF5-A02E-11B789B40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913" y="188913"/>
            <a:ext cx="723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Paris</a:t>
            </a:r>
            <a:endParaRPr lang="en-CA" altLang="en-US" sz="1800" b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  <p:sp>
        <p:nvSpPr>
          <p:cNvPr id="33797" name="Text Box 6">
            <a:extLst>
              <a:ext uri="{FF2B5EF4-FFF2-40B4-BE49-F238E27FC236}">
                <a16:creationId xmlns:a16="http://schemas.microsoft.com/office/drawing/2014/main" id="{7B82A242-F63F-46A3-BC5E-8F3F8FBA3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888" y="188913"/>
            <a:ext cx="15616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Taj - Mahal</a:t>
            </a:r>
            <a:endParaRPr lang="en-CA" altLang="en-US" sz="1800" b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5762ED9-6B30-4925-A387-ECE467286F07}"/>
              </a:ext>
            </a:extLst>
          </p:cNvPr>
          <p:cNvSpPr/>
          <p:nvPr/>
        </p:nvSpPr>
        <p:spPr>
          <a:xfrm>
            <a:off x="1992313" y="558800"/>
            <a:ext cx="3959225" cy="6299200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77582F6-667F-4D38-90B6-6F79948FBA10}"/>
              </a:ext>
            </a:extLst>
          </p:cNvPr>
          <p:cNvSpPr/>
          <p:nvPr/>
        </p:nvSpPr>
        <p:spPr>
          <a:xfrm>
            <a:off x="6383338" y="549275"/>
            <a:ext cx="3960812" cy="6308725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Rialto-Bridge">
            <a:extLst>
              <a:ext uri="{FF2B5EF4-FFF2-40B4-BE49-F238E27FC236}">
                <a16:creationId xmlns:a16="http://schemas.microsoft.com/office/drawing/2014/main" id="{F33D853E-AF5D-4E48-8B4D-FD605FACB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London-Skyline1">
            <a:extLst>
              <a:ext uri="{FF2B5EF4-FFF2-40B4-BE49-F238E27FC236}">
                <a16:creationId xmlns:a16="http://schemas.microsoft.com/office/drawing/2014/main" id="{34E30DBC-328E-4C91-B959-A13685575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3">
            <a:extLst>
              <a:ext uri="{FF2B5EF4-FFF2-40B4-BE49-F238E27FC236}">
                <a16:creationId xmlns:a16="http://schemas.microsoft.com/office/drawing/2014/main" id="{6E5F5625-E599-4ED3-81A7-C8A651E07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4112" y="1268760"/>
            <a:ext cx="294984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London- Skyline</a:t>
            </a:r>
            <a:endParaRPr lang="en-CA" altLang="en-US" b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UB-Great-Wall1">
            <a:extLst>
              <a:ext uri="{FF2B5EF4-FFF2-40B4-BE49-F238E27FC236}">
                <a16:creationId xmlns:a16="http://schemas.microsoft.com/office/drawing/2014/main" id="{BC1E0824-5374-4F50-80B8-F92E70C1B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620713"/>
            <a:ext cx="4572000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4" descr="Vegetable-Food-Vase1">
            <a:extLst>
              <a:ext uri="{FF2B5EF4-FFF2-40B4-BE49-F238E27FC236}">
                <a16:creationId xmlns:a16="http://schemas.microsoft.com/office/drawing/2014/main" id="{CEAD64DF-D742-4528-9E1D-1CBE10083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0825" y="549275"/>
            <a:ext cx="4608513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ext Box 5">
            <a:extLst>
              <a:ext uri="{FF2B5EF4-FFF2-40B4-BE49-F238E27FC236}">
                <a16:creationId xmlns:a16="http://schemas.microsoft.com/office/drawing/2014/main" id="{8981E53C-5863-4B8D-9673-4BEEAFBEA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7608" y="116632"/>
            <a:ext cx="227979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Gran </a:t>
            </a:r>
            <a:r>
              <a:rPr lang="en-US" altLang="en-US" sz="1800" b="1" dirty="0" err="1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muralla</a:t>
            </a:r>
            <a:r>
              <a:rPr lang="en-US" altLang="en-US" sz="1800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 China</a:t>
            </a:r>
            <a:endParaRPr lang="en-CA" altLang="en-US" sz="1800" b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1690A5D-0284-4ED3-BEFB-99FE8888CEC3}"/>
              </a:ext>
            </a:extLst>
          </p:cNvPr>
          <p:cNvSpPr/>
          <p:nvPr/>
        </p:nvSpPr>
        <p:spPr>
          <a:xfrm>
            <a:off x="1487488" y="620713"/>
            <a:ext cx="4608512" cy="6237287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A5DCD7D-73E9-41A8-889C-E131CE93A5D6}"/>
              </a:ext>
            </a:extLst>
          </p:cNvPr>
          <p:cNvSpPr/>
          <p:nvPr/>
        </p:nvSpPr>
        <p:spPr>
          <a:xfrm>
            <a:off x="6600825" y="549275"/>
            <a:ext cx="4608513" cy="6308725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Ukraine-Meat-Stadium">
            <a:extLst>
              <a:ext uri="{FF2B5EF4-FFF2-40B4-BE49-F238E27FC236}">
                <a16:creationId xmlns:a16="http://schemas.microsoft.com/office/drawing/2014/main" id="{108B8C4E-1059-4121-AD2A-098817348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4">
            <a:extLst>
              <a:ext uri="{FF2B5EF4-FFF2-40B4-BE49-F238E27FC236}">
                <a16:creationId xmlns:a16="http://schemas.microsoft.com/office/drawing/2014/main" id="{4C587554-C740-4836-A7C9-EF25BF8A9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332656"/>
            <a:ext cx="22525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Ucrania - </a:t>
            </a:r>
            <a:r>
              <a:rPr lang="en-US" altLang="en-US" sz="2000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estadio</a:t>
            </a:r>
            <a:endParaRPr lang="en-CA" altLang="en-US" sz="2000" b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Ukraine-Meat-Factory">
            <a:extLst>
              <a:ext uri="{FF2B5EF4-FFF2-40B4-BE49-F238E27FC236}">
                <a16:creationId xmlns:a16="http://schemas.microsoft.com/office/drawing/2014/main" id="{CFDC6D9C-40ED-494C-9D34-7B9F946EA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3">
            <a:extLst>
              <a:ext uri="{FF2B5EF4-FFF2-40B4-BE49-F238E27FC236}">
                <a16:creationId xmlns:a16="http://schemas.microsoft.com/office/drawing/2014/main" id="{C946ECA4-2B25-4280-A8CC-E511375C37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5949280"/>
            <a:ext cx="2739853" cy="447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2310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Ucrania - fabrica</a:t>
            </a:r>
            <a:endParaRPr lang="en-CA" altLang="en-US" sz="2310" b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Volcano-Valley">
            <a:extLst>
              <a:ext uri="{FF2B5EF4-FFF2-40B4-BE49-F238E27FC236}">
                <a16:creationId xmlns:a16="http://schemas.microsoft.com/office/drawing/2014/main" id="{B3EA9268-BC5E-443C-A274-DCB2720DF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Salmon-Sea">
            <a:extLst>
              <a:ext uri="{FF2B5EF4-FFF2-40B4-BE49-F238E27FC236}">
                <a16:creationId xmlns:a16="http://schemas.microsoft.com/office/drawing/2014/main" id="{5A511FFC-2E29-459D-A63B-28215E7C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3">
            <a:extLst>
              <a:ext uri="{FF2B5EF4-FFF2-40B4-BE49-F238E27FC236}">
                <a16:creationId xmlns:a16="http://schemas.microsoft.com/office/drawing/2014/main" id="{2D222191-233F-431E-8891-33D4EF76AB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3356992"/>
            <a:ext cx="27975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n/>
                <a:solidFill>
                  <a:schemeClr val="accent4"/>
                </a:solidFill>
                <a:latin typeface="Comic Sans MS" panose="030F0702030302020204" pitchFamily="66" charset="0"/>
              </a:rPr>
              <a:t>Mar de Salmon</a:t>
            </a:r>
            <a:endParaRPr lang="en-CA" altLang="en-US" b="1" dirty="0">
              <a:ln/>
              <a:solidFill>
                <a:schemeClr val="accent4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Red-Scorpion">
            <a:extLst>
              <a:ext uri="{FF2B5EF4-FFF2-40B4-BE49-F238E27FC236}">
                <a16:creationId xmlns:a16="http://schemas.microsoft.com/office/drawing/2014/main" id="{0D1678DA-1E8C-4479-A3F3-5CF5544DD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Pumpkin-Paradise">
            <a:extLst>
              <a:ext uri="{FF2B5EF4-FFF2-40B4-BE49-F238E27FC236}">
                <a16:creationId xmlns:a16="http://schemas.microsoft.com/office/drawing/2014/main" id="{BB0E1DB6-D943-43FD-BBE4-E3C398295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ishcape-Landscape">
            <a:extLst>
              <a:ext uri="{FF2B5EF4-FFF2-40B4-BE49-F238E27FC236}">
                <a16:creationId xmlns:a16="http://schemas.microsoft.com/office/drawing/2014/main" id="{F4AB9C34-7D54-47FA-BED5-A0F2F2E55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Yellow-Oasis">
            <a:extLst>
              <a:ext uri="{FF2B5EF4-FFF2-40B4-BE49-F238E27FC236}">
                <a16:creationId xmlns:a16="http://schemas.microsoft.com/office/drawing/2014/main" id="{F23A9912-619F-4C6B-9CDB-0753BE7ED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Pasta-Island">
            <a:extLst>
              <a:ext uri="{FF2B5EF4-FFF2-40B4-BE49-F238E27FC236}">
                <a16:creationId xmlns:a16="http://schemas.microsoft.com/office/drawing/2014/main" id="{9120E89B-23FD-457C-A546-65284673BC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Wheat-Thins-Kraken">
            <a:extLst>
              <a:ext uri="{FF2B5EF4-FFF2-40B4-BE49-F238E27FC236}">
                <a16:creationId xmlns:a16="http://schemas.microsoft.com/office/drawing/2014/main" id="{A1056BC5-1E3D-49DB-8D36-A796BA5B0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White-Castle">
            <a:extLst>
              <a:ext uri="{FF2B5EF4-FFF2-40B4-BE49-F238E27FC236}">
                <a16:creationId xmlns:a16="http://schemas.microsoft.com/office/drawing/2014/main" id="{6594D7FB-62FA-4971-89C4-C517D997A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Garlicshire">
            <a:extLst>
              <a:ext uri="{FF2B5EF4-FFF2-40B4-BE49-F238E27FC236}">
                <a16:creationId xmlns:a16="http://schemas.microsoft.com/office/drawing/2014/main" id="{D8C7E613-8556-4E12-9207-74016A937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Tatziki-Bridge1">
            <a:extLst>
              <a:ext uri="{FF2B5EF4-FFF2-40B4-BE49-F238E27FC236}">
                <a16:creationId xmlns:a16="http://schemas.microsoft.com/office/drawing/2014/main" id="{D6710805-0324-40CA-9B1F-7697D0F1A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 Box 3">
            <a:extLst>
              <a:ext uri="{FF2B5EF4-FFF2-40B4-BE49-F238E27FC236}">
                <a16:creationId xmlns:a16="http://schemas.microsoft.com/office/drawing/2014/main" id="{0C3432AA-30B0-4495-8EDB-857B7626F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4365104"/>
            <a:ext cx="121860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nvex"/>
            </a:sp3d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4000" dirty="0">
                <a:ln>
                  <a:solidFill>
                    <a:srgbClr val="00660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odoni MT Black" panose="02070A03080606020203" pitchFamily="18" charset="0"/>
              </a:rPr>
              <a:t>FIN</a:t>
            </a:r>
            <a:endParaRPr lang="en-CA" altLang="en-US" sz="4000" dirty="0">
              <a:ln>
                <a:solidFill>
                  <a:srgbClr val="006600"/>
                </a:solidFill>
              </a:ln>
              <a:solidFill>
                <a:schemeClr val="accent6">
                  <a:lumMod val="50000"/>
                </a:schemeClr>
              </a:solidFill>
              <a:latin typeface="Bodoni MT Black" panose="02070A03080606020203" pitchFamily="18" charset="0"/>
            </a:endParaRPr>
          </a:p>
        </p:txBody>
      </p:sp>
      <p:sp>
        <p:nvSpPr>
          <p:cNvPr id="45060" name="Text Box 4">
            <a:extLst>
              <a:ext uri="{FF2B5EF4-FFF2-40B4-BE49-F238E27FC236}">
                <a16:creationId xmlns:a16="http://schemas.microsoft.com/office/drawing/2014/main" id="{3C776501-9E8D-40CA-A9C0-B2F36EB1F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516563"/>
            <a:ext cx="2817813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2000" dirty="0">
                <a:solidFill>
                  <a:schemeClr val="accent6">
                    <a:lumMod val="50000"/>
                  </a:schemeClr>
                </a:solidFill>
                <a:latin typeface="Bookman Old Style" panose="02050604050505020204" pitchFamily="18" charset="0"/>
              </a:rPr>
              <a:t>inesgaret@gmail.com</a:t>
            </a:r>
            <a:endParaRPr lang="en-CA" altLang="en-US" sz="2000" dirty="0">
              <a:solidFill>
                <a:schemeClr val="accent6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zoom/>
      </p:transition>
    </mc:Choice>
    <mc:Fallback>
      <p:transition spd="slow" advTm="8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F326511B-3A31-4304-8542-F901A39A2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30CEFF65-928C-4758-891B-ECD06ECE08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pic>
        <p:nvPicPr>
          <p:cNvPr id="51204" name="Picture 4" descr="logo_grande">
            <a:hlinkClick r:id="rId2"/>
            <a:extLst>
              <a:ext uri="{FF2B5EF4-FFF2-40B4-BE49-F238E27FC236}">
                <a16:creationId xmlns:a16="http://schemas.microsoft.com/office/drawing/2014/main" id="{F46EC861-F364-4CC8-828A-FE535F153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5" name="Text Box 5">
            <a:extLst>
              <a:ext uri="{FF2B5EF4-FFF2-40B4-BE49-F238E27FC236}">
                <a16:creationId xmlns:a16="http://schemas.microsoft.com/office/drawing/2014/main" id="{0DD50582-272C-44FE-A448-E696F5EDB8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51206" name="Text Box 6">
            <a:extLst>
              <a:ext uri="{FF2B5EF4-FFF2-40B4-BE49-F238E27FC236}">
                <a16:creationId xmlns:a16="http://schemas.microsoft.com/office/drawing/2014/main" id="{52ACB8CC-56A8-4B21-B68E-33243BC0F6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_tradnl" altLang="en-US" sz="180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sz="1800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es-ES" altLang="en-US" sz="1800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51207" name="Picture 7" descr="email">
            <a:hlinkClick r:id="rId4"/>
            <a:extLst>
              <a:ext uri="{FF2B5EF4-FFF2-40B4-BE49-F238E27FC236}">
                <a16:creationId xmlns:a16="http://schemas.microsoft.com/office/drawing/2014/main" id="{4C94F978-7B4A-47BF-8AC2-908323D1C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8" name="Picture 8" descr="flechas-8">
            <a:extLst>
              <a:ext uri="{FF2B5EF4-FFF2-40B4-BE49-F238E27FC236}">
                <a16:creationId xmlns:a16="http://schemas.microsoft.com/office/drawing/2014/main" id="{5B4857E8-82BA-4086-A96E-3C305F0F7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9" name="Picture 9" descr="facebook-icon">
            <a:hlinkClick r:id="rId7"/>
            <a:extLst>
              <a:ext uri="{FF2B5EF4-FFF2-40B4-BE49-F238E27FC236}">
                <a16:creationId xmlns:a16="http://schemas.microsoft.com/office/drawing/2014/main" id="{746B91BA-3906-46E4-B97E-1712F6036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0" name="Picture 10" descr="twitter-icon">
            <a:hlinkClick r:id="rId9"/>
            <a:extLst>
              <a:ext uri="{FF2B5EF4-FFF2-40B4-BE49-F238E27FC236}">
                <a16:creationId xmlns:a16="http://schemas.microsoft.com/office/drawing/2014/main" id="{0F7203ED-624B-43D3-9055-DAF740D8D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1" name="Picture 11" descr="Web-Google-plus-Metro-icon">
            <a:hlinkClick r:id="rId11"/>
            <a:extLst>
              <a:ext uri="{FF2B5EF4-FFF2-40B4-BE49-F238E27FC236}">
                <a16:creationId xmlns:a16="http://schemas.microsoft.com/office/drawing/2014/main" id="{A8610133-C299-4172-B79B-59A2231EE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2" name="Picture 12" descr="vkontakte-256">
            <a:hlinkClick r:id="rId13"/>
            <a:extLst>
              <a:ext uri="{FF2B5EF4-FFF2-40B4-BE49-F238E27FC236}">
                <a16:creationId xmlns:a16="http://schemas.microsoft.com/office/drawing/2014/main" id="{7787339C-2C26-4751-BFCD-F8CBC11AE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:zoom/>
      </p:transition>
    </mc:Choice>
    <mc:Fallback>
      <p:transition spd="slow" advClick="0">
        <p:zoom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1047</TotalTime>
  <Words>170</Words>
  <Application>Microsoft Office PowerPoint</Application>
  <PresentationFormat>Panorámica</PresentationFormat>
  <Paragraphs>44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9" baseType="lpstr">
      <vt:lpstr>Comic Sans MS</vt:lpstr>
      <vt:lpstr>Calibri Light</vt:lpstr>
      <vt:lpstr>Bookman Old Style</vt:lpstr>
      <vt:lpstr>Castellar</vt:lpstr>
      <vt:lpstr>Calibri</vt:lpstr>
      <vt:lpstr>Arial</vt:lpstr>
      <vt:lpstr>Bodoni MT Black</vt:lpstr>
      <vt:lpstr>Lucida Handwriting</vt:lpstr>
      <vt:lpstr>Kristen ITC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 GARET</cp:lastModifiedBy>
  <cp:revision>29</cp:revision>
  <dcterms:created xsi:type="dcterms:W3CDTF">2015-07-18T16:24:31Z</dcterms:created>
  <dcterms:modified xsi:type="dcterms:W3CDTF">2020-07-18T22:06:57Z</dcterms:modified>
</cp:coreProperties>
</file>