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2"/>
  </p:notesMasterIdLst>
  <p:sldIdLst>
    <p:sldId id="256" r:id="rId3"/>
    <p:sldId id="441" r:id="rId4"/>
    <p:sldId id="445" r:id="rId5"/>
    <p:sldId id="351" r:id="rId6"/>
    <p:sldId id="354" r:id="rId7"/>
    <p:sldId id="355" r:id="rId8"/>
    <p:sldId id="358" r:id="rId9"/>
    <p:sldId id="359" r:id="rId10"/>
    <p:sldId id="360" r:id="rId11"/>
    <p:sldId id="361" r:id="rId12"/>
    <p:sldId id="362" r:id="rId13"/>
    <p:sldId id="363" r:id="rId14"/>
    <p:sldId id="369" r:id="rId15"/>
    <p:sldId id="370" r:id="rId16"/>
    <p:sldId id="371" r:id="rId17"/>
    <p:sldId id="372" r:id="rId18"/>
    <p:sldId id="377" r:id="rId19"/>
    <p:sldId id="375" r:id="rId20"/>
    <p:sldId id="378" r:id="rId21"/>
    <p:sldId id="379" r:id="rId22"/>
    <p:sldId id="380" r:id="rId23"/>
    <p:sldId id="387" r:id="rId24"/>
    <p:sldId id="388" r:id="rId25"/>
    <p:sldId id="390" r:id="rId26"/>
    <p:sldId id="391" r:id="rId27"/>
    <p:sldId id="392" r:id="rId28"/>
    <p:sldId id="394" r:id="rId29"/>
    <p:sldId id="395" r:id="rId30"/>
    <p:sldId id="396" r:id="rId31"/>
    <p:sldId id="397" r:id="rId32"/>
    <p:sldId id="401" r:id="rId33"/>
    <p:sldId id="402" r:id="rId34"/>
    <p:sldId id="404" r:id="rId35"/>
    <p:sldId id="406" r:id="rId36"/>
    <p:sldId id="407" r:id="rId37"/>
    <p:sldId id="408" r:id="rId38"/>
    <p:sldId id="410" r:id="rId39"/>
    <p:sldId id="411" r:id="rId40"/>
    <p:sldId id="414" r:id="rId41"/>
    <p:sldId id="412" r:id="rId42"/>
    <p:sldId id="415" r:id="rId43"/>
    <p:sldId id="418" r:id="rId44"/>
    <p:sldId id="419" r:id="rId45"/>
    <p:sldId id="422" r:id="rId46"/>
    <p:sldId id="427" r:id="rId47"/>
    <p:sldId id="428" r:id="rId48"/>
    <p:sldId id="433" r:id="rId49"/>
    <p:sldId id="434" r:id="rId50"/>
    <p:sldId id="437" r:id="rId51"/>
    <p:sldId id="439" r:id="rId52"/>
    <p:sldId id="446" r:id="rId53"/>
    <p:sldId id="447" r:id="rId54"/>
    <p:sldId id="448" r:id="rId55"/>
    <p:sldId id="449" r:id="rId56"/>
    <p:sldId id="450" r:id="rId57"/>
    <p:sldId id="451" r:id="rId58"/>
    <p:sldId id="452" r:id="rId59"/>
    <p:sldId id="453" r:id="rId60"/>
    <p:sldId id="454" r:id="rId61"/>
    <p:sldId id="455" r:id="rId62"/>
    <p:sldId id="456" r:id="rId63"/>
    <p:sldId id="457" r:id="rId64"/>
    <p:sldId id="458" r:id="rId65"/>
    <p:sldId id="459" r:id="rId66"/>
    <p:sldId id="460" r:id="rId67"/>
    <p:sldId id="461" r:id="rId68"/>
    <p:sldId id="462" r:id="rId69"/>
    <p:sldId id="463" r:id="rId70"/>
    <p:sldId id="464" r:id="rId71"/>
    <p:sldId id="465" r:id="rId72"/>
    <p:sldId id="466" r:id="rId73"/>
    <p:sldId id="467" r:id="rId74"/>
    <p:sldId id="468" r:id="rId75"/>
    <p:sldId id="469" r:id="rId76"/>
    <p:sldId id="470" r:id="rId77"/>
    <p:sldId id="471" r:id="rId78"/>
    <p:sldId id="472" r:id="rId79"/>
    <p:sldId id="473" r:id="rId80"/>
    <p:sldId id="474" r:id="rId81"/>
    <p:sldId id="475" r:id="rId82"/>
    <p:sldId id="476" r:id="rId83"/>
    <p:sldId id="477" r:id="rId84"/>
    <p:sldId id="478" r:id="rId85"/>
    <p:sldId id="479" r:id="rId86"/>
    <p:sldId id="480" r:id="rId87"/>
    <p:sldId id="481" r:id="rId88"/>
    <p:sldId id="482" r:id="rId89"/>
    <p:sldId id="484" r:id="rId90"/>
    <p:sldId id="485" r:id="rId91"/>
    <p:sldId id="486" r:id="rId92"/>
    <p:sldId id="487" r:id="rId93"/>
    <p:sldId id="488" r:id="rId94"/>
    <p:sldId id="489" r:id="rId95"/>
    <p:sldId id="490" r:id="rId96"/>
    <p:sldId id="491" r:id="rId97"/>
    <p:sldId id="492" r:id="rId98"/>
    <p:sldId id="493" r:id="rId99"/>
    <p:sldId id="494" r:id="rId100"/>
    <p:sldId id="495" r:id="rId101"/>
    <p:sldId id="496" r:id="rId102"/>
    <p:sldId id="497" r:id="rId103"/>
    <p:sldId id="498" r:id="rId104"/>
    <p:sldId id="499" r:id="rId105"/>
    <p:sldId id="500" r:id="rId106"/>
    <p:sldId id="501" r:id="rId107"/>
    <p:sldId id="502" r:id="rId108"/>
    <p:sldId id="503" r:id="rId109"/>
    <p:sldId id="436" r:id="rId110"/>
    <p:sldId id="504" r:id="rId111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lSwDn30/LbnmiblKNs7LjQ==" hashData="pSSuPX0Kk5+ejI7fg9Wra7MRb1Y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0000"/>
    <a:srgbClr val="540000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72" autoAdjust="0"/>
    <p:restoredTop sz="94660"/>
  </p:normalViewPr>
  <p:slideViewPr>
    <p:cSldViewPr>
      <p:cViewPr>
        <p:scale>
          <a:sx n="60" d="100"/>
          <a:sy n="60" d="100"/>
        </p:scale>
        <p:origin x="624" y="605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slide" Target="slides/slide108.xml"/><Relationship Id="rId115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CD0EDA-6D10-461D-B5DF-91D0C9893A03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88DBC7-8ED6-4B48-982B-4A09254098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33992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31781683-66B4-40CC-A0CE-DB0B609CA087}" type="slidenum">
              <a:rPr lang="es-ES" altLang="es-ES" smtClean="0"/>
              <a:pPr eaLnBrk="1" hangingPunct="1"/>
              <a:t>78</a:t>
            </a:fld>
            <a:endParaRPr lang="es-ES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5897380-16D2-4411-AF79-6C188DEB394F}" type="slidenum">
              <a:rPr lang="es-ES_tradnl" altLang="es-ES" smtClean="0"/>
              <a:pPr eaLnBrk="1" hangingPunct="1"/>
              <a:t>82</a:t>
            </a:fld>
            <a:endParaRPr lang="es-ES_tradnl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BE24723-3899-4446-B4AF-E7487168D103}" type="slidenum">
              <a:rPr lang="es-ES_tradnl" altLang="es-ES" smtClean="0"/>
              <a:pPr eaLnBrk="1" hangingPunct="1"/>
              <a:t>93</a:t>
            </a:fld>
            <a:endParaRPr lang="es-ES_tradnl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EC1E1-8712-42F4-BC54-B3687FCA7673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E8966-8737-4215-8ADE-41E01830FA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0526098"/>
      </p:ext>
    </p:extLst>
  </p:cSld>
  <p:clrMapOvr>
    <a:masterClrMapping/>
  </p:clrMapOvr>
  <p:transition spd="med"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63BFE-388D-43D1-B312-C02710390AE4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5BA70-F7D6-4A4F-B334-06B565B3B3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2332482"/>
      </p:ext>
    </p:extLst>
  </p:cSld>
  <p:clrMapOvr>
    <a:masterClrMapping/>
  </p:clrMapOvr>
  <p:transition spd="med"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E3979-3526-4CC9-BA5F-4E3994AC7653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39A95-8035-40C6-98B7-2D18E1F54B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3405156"/>
      </p:ext>
    </p:extLst>
  </p:cSld>
  <p:clrMapOvr>
    <a:masterClrMapping/>
  </p:clrMapOvr>
  <p:transition spd="med"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A35DE-7BC2-4B2C-B20C-071554446401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B3180-1138-4B8E-BAC9-83336B1C1A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6688298"/>
      </p:ext>
    </p:extLst>
  </p:cSld>
  <p:clrMapOvr>
    <a:masterClrMapping/>
  </p:clrMapOvr>
  <p:transition spd="med"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E0AAD-5D4F-4A96-A62B-8A43EE7D2DF1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8A0D8-1D06-421C-ADB9-837E66784C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5952256"/>
      </p:ext>
    </p:extLst>
  </p:cSld>
  <p:clrMapOvr>
    <a:masterClrMapping/>
  </p:clrMapOvr>
  <p:transition spd="med"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E0095-903E-474F-8838-AD18C1CDE0F5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E31D4-5CD1-455D-AAA5-A7EEE8DCE1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7209638"/>
      </p:ext>
    </p:extLst>
  </p:cSld>
  <p:clrMapOvr>
    <a:masterClrMapping/>
  </p:clrMapOvr>
  <p:transition spd="med"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72E22-B0D6-4C01-A76F-B54192D343D6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D3E35-4557-4A32-9EE5-AD9E04FD1E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0491666"/>
      </p:ext>
    </p:extLst>
  </p:cSld>
  <p:clrMapOvr>
    <a:masterClrMapping/>
  </p:clrMapOvr>
  <p:transition spd="med"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60663-4ED2-4E0A-B3A0-B8878DF96558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16025-2BA1-463E-882C-AFF2BAC852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3491785"/>
      </p:ext>
    </p:extLst>
  </p:cSld>
  <p:clrMapOvr>
    <a:masterClrMapping/>
  </p:clrMapOvr>
  <p:transition spd="med"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940BC-57F2-4857-88A3-18212CD4D073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FDC57-345C-4371-9DC8-5A7A19CDA0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3942302"/>
      </p:ext>
    </p:extLst>
  </p:cSld>
  <p:clrMapOvr>
    <a:masterClrMapping/>
  </p:clrMapOvr>
  <p:transition spd="med"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AF55C-D34C-4A30-BC2E-A19EEED5D312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308EA-5D11-4B79-AFAE-904FF3EA53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172972"/>
      </p:ext>
    </p:extLst>
  </p:cSld>
  <p:clrMapOvr>
    <a:masterClrMapping/>
  </p:clrMapOvr>
  <p:transition spd="med"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63798-359E-4F2E-A7BF-C40C27016F33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4038D-D03A-40C1-87BD-9D4A4D7E48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1376056"/>
      </p:ext>
    </p:extLst>
  </p:cSld>
  <p:clrMapOvr>
    <a:masterClrMapping/>
  </p:clrMapOvr>
  <p:transition spd="med" advTm="1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468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5AC2393-3AC3-442E-A201-50FE4D717C04}" type="datetimeFigureOut">
              <a:rPr lang="es-ES"/>
              <a:pPr>
                <a:defRPr/>
              </a:pPr>
              <a:t>17/07/2023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336CB3B-7D71-456C-9DAB-BD6D155D80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jpeg"/><Relationship Id="rId4" Type="http://schemas.openxmlformats.org/officeDocument/2006/relationships/image" Target="../media/image73.jpeg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jpeg"/><Relationship Id="rId4" Type="http://schemas.openxmlformats.org/officeDocument/2006/relationships/image" Target="../media/image69.jpe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0.png"/><Relationship Id="rId10" Type="http://schemas.openxmlformats.org/officeDocument/2006/relationships/image" Target="../media/image1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WordArt 3"/>
          <p:cNvSpPr>
            <a:spLocks noChangeArrowheads="1" noChangeShapeType="1" noTextEdit="1"/>
          </p:cNvSpPr>
          <p:nvPr/>
        </p:nvSpPr>
        <p:spPr bwMode="auto">
          <a:xfrm>
            <a:off x="900113" y="109538"/>
            <a:ext cx="7272337" cy="1036637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4324"/>
              </a:avLst>
            </a:prstTxWarp>
            <a:scene3d>
              <a:camera prst="legacyPerspectiveTop"/>
              <a:lightRig rig="legacyNormal3" dir="b"/>
            </a:scene3d>
            <a:sp3d extrusionH="8874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El milagro de los lobos </a:t>
            </a:r>
          </a:p>
        </p:txBody>
      </p:sp>
      <p:sp>
        <p:nvSpPr>
          <p:cNvPr id="96260" name="WordArt 4"/>
          <p:cNvSpPr>
            <a:spLocks noChangeArrowheads="1" noChangeShapeType="1" noTextEdit="1"/>
          </p:cNvSpPr>
          <p:nvPr/>
        </p:nvSpPr>
        <p:spPr bwMode="auto">
          <a:xfrm>
            <a:off x="611188" y="1146175"/>
            <a:ext cx="7924800" cy="842963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Fotogramas extraídos de la película </a:t>
            </a:r>
          </a:p>
        </p:txBody>
      </p:sp>
      <p:sp>
        <p:nvSpPr>
          <p:cNvPr id="96261" name="WordArt 5"/>
          <p:cNvSpPr>
            <a:spLocks noChangeArrowheads="1" noChangeShapeType="1" noTextEdit="1"/>
          </p:cNvSpPr>
          <p:nvPr/>
        </p:nvSpPr>
        <p:spPr bwMode="auto">
          <a:xfrm>
            <a:off x="1187450" y="2117725"/>
            <a:ext cx="6553200" cy="7778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7074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Creación y Diseño: </a:t>
            </a:r>
          </a:p>
        </p:txBody>
      </p:sp>
      <p:sp>
        <p:nvSpPr>
          <p:cNvPr id="96262" name="WordArt 6"/>
          <p:cNvSpPr>
            <a:spLocks noChangeArrowheads="1" noChangeShapeType="1" noTextEdit="1"/>
          </p:cNvSpPr>
          <p:nvPr/>
        </p:nvSpPr>
        <p:spPr bwMode="auto">
          <a:xfrm>
            <a:off x="1403350" y="3219822"/>
            <a:ext cx="5976938" cy="5975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pt-BR" sz="3600" kern="10" dirty="0">
                <a:gradFill rotWithShape="1">
                  <a:gsLst>
                    <a:gs pos="0">
                      <a:srgbClr val="00FF00"/>
                    </a:gs>
                    <a:gs pos="100000">
                      <a:srgbClr val="008000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V I C E N T E  G A R C Í A  </a:t>
            </a:r>
            <a:endParaRPr lang="es-ES" sz="3600" kern="10" dirty="0">
              <a:gradFill rotWithShape="1">
                <a:gsLst>
                  <a:gs pos="0">
                    <a:srgbClr val="00FF00"/>
                  </a:gs>
                  <a:gs pos="100000">
                    <a:srgbClr val="008000"/>
                  </a:gs>
                </a:gsLst>
                <a:path path="rect">
                  <a:fillToRect l="50000" t="50000" r="50000" b="50000"/>
                </a:path>
              </a:gradFill>
              <a:effectLst>
                <a:prstShdw prst="shdw17" dist="17961" dir="13500000">
                  <a:srgbClr val="009900"/>
                </a:prstShdw>
              </a:effectLst>
              <a:latin typeface="High Tower Text"/>
            </a:endParaRPr>
          </a:p>
        </p:txBody>
      </p:sp>
      <p:sp>
        <p:nvSpPr>
          <p:cNvPr id="96263" name="WordArt 7"/>
          <p:cNvSpPr>
            <a:spLocks noChangeArrowheads="1" noChangeShapeType="1" noTextEdit="1"/>
          </p:cNvSpPr>
          <p:nvPr/>
        </p:nvSpPr>
        <p:spPr bwMode="auto">
          <a:xfrm>
            <a:off x="2700338" y="4155925"/>
            <a:ext cx="3311525" cy="6049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i="1" kern="10" dirty="0"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Automático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14:vortex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animBg="1"/>
      <p:bldP spid="96260" grpId="0" animBg="1"/>
      <p:bldP spid="96261" grpId="0" animBg="1"/>
      <p:bldP spid="96262" grpId="0" animBg="1"/>
      <p:bldP spid="962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4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468313" y="950913"/>
            <a:ext cx="6911975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La ciudad de </a:t>
            </a:r>
            <a:r>
              <a:rPr lang="es-ES" sz="22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viyont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 celebra alegremente el advenimiento del 4º duque de Borgoña, </a:t>
            </a:r>
            <a:r>
              <a:rPr lang="es-ES" sz="22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Charls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 el Temerario.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468313" y="2247900"/>
            <a:ext cx="8135937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Los festejos públicos y fiestas a los cuales ha </a:t>
            </a:r>
          </a:p>
          <a:p>
            <a:pPr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invitado a su primo el rey de Francia, Luis XI, </a:t>
            </a:r>
            <a:r>
              <a:rPr lang="es-ES" sz="2200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Charls</a:t>
            </a: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 el Temerario los ha querido suntuosos para deslumbrar así a todos los grandes del reino.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68313" y="3867150"/>
            <a:ext cx="7199312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Concluirán con un gran torneo, en donde el  joven duque espera una apabullante </a:t>
            </a:r>
          </a:p>
          <a:p>
            <a:pPr>
              <a:defRPr/>
            </a:pPr>
            <a:r>
              <a:rPr lang="es-ES" sz="22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cs typeface="Arial" charset="0"/>
              </a:rPr>
              <a:t>victoria de sus colores.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55576" y="173883"/>
            <a:ext cx="7341488" cy="721921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perspectiveRelaxedModerately"/>
              <a:lightRig rig="flat" dir="tl"/>
            </a:scene3d>
            <a:sp3d extrusionH="57150" contourW="19050" prstMaterial="clear">
              <a:bevelT w="50800" h="50800" prst="angle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latin typeface="Arial" charset="0"/>
                <a:cs typeface="Arial" charset="0"/>
              </a:rPr>
              <a:t> El Milagro de los lobos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3000">
        <p14:vortex dir="r"/>
      </p:transition>
    </mc:Choice>
    <mc:Fallback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91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0"/>
            <a:ext cx="4175125" cy="51435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Pentágono"/>
          <p:cNvSpPr/>
          <p:nvPr/>
        </p:nvSpPr>
        <p:spPr>
          <a:xfrm>
            <a:off x="0" y="0"/>
            <a:ext cx="1187450" cy="1393825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Pentágono"/>
          <p:cNvSpPr/>
          <p:nvPr/>
        </p:nvSpPr>
        <p:spPr>
          <a:xfrm flipH="1">
            <a:off x="1187450" y="0"/>
            <a:ext cx="1289050" cy="1393825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Pentágono"/>
          <p:cNvSpPr/>
          <p:nvPr/>
        </p:nvSpPr>
        <p:spPr>
          <a:xfrm>
            <a:off x="0" y="1347788"/>
            <a:ext cx="1187450" cy="1177925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Pentágono"/>
          <p:cNvSpPr/>
          <p:nvPr/>
        </p:nvSpPr>
        <p:spPr>
          <a:xfrm flipH="1">
            <a:off x="1187450" y="1276350"/>
            <a:ext cx="1277938" cy="1285875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Pentágono"/>
          <p:cNvSpPr/>
          <p:nvPr/>
        </p:nvSpPr>
        <p:spPr>
          <a:xfrm>
            <a:off x="0" y="2500313"/>
            <a:ext cx="1187450" cy="1285875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Pentágono"/>
          <p:cNvSpPr/>
          <p:nvPr/>
        </p:nvSpPr>
        <p:spPr>
          <a:xfrm flipH="1">
            <a:off x="1187450" y="2500313"/>
            <a:ext cx="1279525" cy="1285875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Pentágono"/>
          <p:cNvSpPr/>
          <p:nvPr/>
        </p:nvSpPr>
        <p:spPr>
          <a:xfrm>
            <a:off x="0" y="3795713"/>
            <a:ext cx="1258888" cy="1347787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Pentágono"/>
          <p:cNvSpPr/>
          <p:nvPr/>
        </p:nvSpPr>
        <p:spPr>
          <a:xfrm flipH="1">
            <a:off x="1187450" y="3751263"/>
            <a:ext cx="1289050" cy="1392237"/>
          </a:xfrm>
          <a:prstGeom prst="homePlate">
            <a:avLst>
              <a:gd name="adj" fmla="val 9923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Pentágono"/>
          <p:cNvSpPr/>
          <p:nvPr/>
        </p:nvSpPr>
        <p:spPr>
          <a:xfrm>
            <a:off x="6659563" y="0"/>
            <a:ext cx="1296987" cy="1276350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13 Pentágono"/>
          <p:cNvSpPr/>
          <p:nvPr/>
        </p:nvSpPr>
        <p:spPr>
          <a:xfrm flipH="1">
            <a:off x="7956550" y="0"/>
            <a:ext cx="1187450" cy="1276350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5" name="14 Pentágono"/>
          <p:cNvSpPr/>
          <p:nvPr/>
        </p:nvSpPr>
        <p:spPr>
          <a:xfrm>
            <a:off x="6659563" y="1276350"/>
            <a:ext cx="1296987" cy="1230313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6" name="15 Pentágono"/>
          <p:cNvSpPr/>
          <p:nvPr/>
        </p:nvSpPr>
        <p:spPr>
          <a:xfrm flipH="1">
            <a:off x="7956550" y="1233488"/>
            <a:ext cx="1177925" cy="1285875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7" name="16 Pentágono"/>
          <p:cNvSpPr/>
          <p:nvPr/>
        </p:nvSpPr>
        <p:spPr>
          <a:xfrm>
            <a:off x="6659563" y="2500313"/>
            <a:ext cx="1296987" cy="1285875"/>
          </a:xfrm>
          <a:prstGeom prst="homePlate">
            <a:avLst>
              <a:gd name="adj" fmla="val 10000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8" name="17 Pentágono"/>
          <p:cNvSpPr/>
          <p:nvPr/>
        </p:nvSpPr>
        <p:spPr>
          <a:xfrm flipH="1">
            <a:off x="7956550" y="2571750"/>
            <a:ext cx="1177925" cy="1179513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9" name="18 Pentágono"/>
          <p:cNvSpPr/>
          <p:nvPr/>
        </p:nvSpPr>
        <p:spPr>
          <a:xfrm>
            <a:off x="6659563" y="3795713"/>
            <a:ext cx="1296987" cy="1347787"/>
          </a:xfrm>
          <a:prstGeom prst="homePlate">
            <a:avLst>
              <a:gd name="adj" fmla="val 100000"/>
            </a:avLst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20" name="19 Pentágono"/>
          <p:cNvSpPr/>
          <p:nvPr/>
        </p:nvSpPr>
        <p:spPr>
          <a:xfrm flipH="1">
            <a:off x="7956550" y="3751263"/>
            <a:ext cx="1187450" cy="1392237"/>
          </a:xfrm>
          <a:prstGeom prst="homePlate">
            <a:avLst>
              <a:gd name="adj" fmla="val 99230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vortex dir="d"/>
        <p:sndAc>
          <p:stSnd loop="1">
            <p:snd r:embed="rId2" name="Comienza la leyenda - El Gran Milagro - Chevaliers de Sangreal.wav"/>
          </p:stSnd>
        </p:sndAc>
      </p:transition>
    </mc:Choice>
    <mc:Fallback>
      <p:transition spd="slow" advTm="10000">
        <p:fade/>
        <p:sndAc>
          <p:stSnd loop="1">
            <p:snd r:embed="rId2" name="Comienza la leyenda - El Gran Milagro - Chevaliers de Sangre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DSC_2348 p.de vian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9144000" cy="38242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DSC_2348 p.de vi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71550" y="4451350"/>
            <a:ext cx="74882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El torneo de hoy enfrentará a los caballeros designados por el rey, y a los caballeros designados por el duque de Borgoña.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lon palacio de vian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692150"/>
            <a:ext cx="9109075" cy="3759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salon palacio de vi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692275" y="4371975"/>
            <a:ext cx="57880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Tras el saludo y la reverencia de los competidores,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el duque de Borgoña cree poder ganar este torneo.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uspenskicathedralrus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uspenskicathedralruss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763713" y="4497388"/>
            <a:ext cx="581501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Por su parte el rey Luis XI, tiene plena confianza en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sus hombres para ganar este torneo.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SY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40179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PSY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40179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40179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188" y="4645025"/>
            <a:ext cx="80200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 el primer enfrentamiento, los hombres del rey han mordido el polvo.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98634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4000" cy="3889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98634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68538" y="107950"/>
            <a:ext cx="40195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Esto comienza muy bien, mi señor.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219700" y="433388"/>
            <a:ext cx="0" cy="906462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uderia-cordob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1975"/>
            <a:ext cx="9144000" cy="401955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juderia-cordob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84213" y="4645025"/>
            <a:ext cx="6985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El cielo no parece muy favorable a nuestras armas, majestad.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3348038" y="3673475"/>
            <a:ext cx="0" cy="906463"/>
          </a:xfrm>
          <a:prstGeom prst="straightConnector1">
            <a:avLst/>
          </a:prstGeom>
          <a:ln w="19050"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GA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PGA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71550" y="174625"/>
            <a:ext cx="40830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Sire ¿me autorizáis aceptar el reto?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1403350" y="519113"/>
            <a:ext cx="0" cy="561975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971550" y="4451350"/>
            <a:ext cx="74168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conozco a ningún Caballero mas cualificado que a mi querido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para defender nuestros colores.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 flipV="1">
            <a:off x="5651500" y="3608388"/>
            <a:ext cx="73025" cy="971550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:split orient="vert"/>
      </p:transition>
    </mc:Choice>
    <mc:Fallback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8469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3738"/>
            <a:ext cx="9144000" cy="3822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4" name="3 Imagen" descr="8469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alinas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00088"/>
            <a:ext cx="9144000" cy="37433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salina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476375" y="4443413"/>
            <a:ext cx="53641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(Hay miradas que no hace falta mediar palabra)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nobgvngd-12346310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4000" cy="3889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nobgvngd-1234631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692275" y="4371975"/>
            <a:ext cx="55181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caballero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galopa a gran velocidad en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busca de su adversario.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3308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23308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088"/>
            <a:ext cx="9144000" cy="38163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3738"/>
            <a:ext cx="9144000" cy="3757612"/>
          </a:xfrm>
          <a:prstGeom prst="rect">
            <a:avLst/>
          </a:prstGeom>
          <a:solidFill>
            <a:schemeClr val="tx2">
              <a:lumMod val="75000"/>
              <a:alpha val="72549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627313" y="4516438"/>
            <a:ext cx="446881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tarda en encontrar y derribarlo.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14:glitter dir="u" pattern="hexago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8587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242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88587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242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11413" y="4443413"/>
            <a:ext cx="29940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(gestos de preocupación)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glitter dir="r" pattern="hexagon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onumento a manolet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3563"/>
            <a:ext cx="9144000" cy="4016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435" name="4 CuadroTexto"/>
          <p:cNvSpPr txBox="1">
            <a:spLocks noChangeArrowheads="1"/>
          </p:cNvSpPr>
          <p:nvPr/>
        </p:nvSpPr>
        <p:spPr bwMode="auto">
          <a:xfrm>
            <a:off x="2714625" y="53054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latin typeface="Calibri" pitchFamily="34" charset="0"/>
            </a:endParaRPr>
          </a:p>
        </p:txBody>
      </p:sp>
      <p:pic>
        <p:nvPicPr>
          <p:cNvPr id="6" name="3 Marcador de contenido" descr="monumento a manole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771775" y="4587875"/>
            <a:ext cx="38528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(gestos de orgullo y satisfacción)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14:glitter dir="d" pattern="hexago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2948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02948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996600">
              <a:alpha val="47843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123825"/>
            <a:ext cx="69850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Holaaaaaaa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paloma, palomita, palomera, a vos quería yo ver.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3131840" y="492125"/>
            <a:ext cx="0" cy="3587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1258888" y="4497388"/>
            <a:ext cx="66976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huy, huy, huy, que me parece que os estáis equivocando, quiero que sepáis que no sois mi tipo para nada. 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5652120" y="3489326"/>
            <a:ext cx="0" cy="10080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:split orient="vert"/>
      </p:transition>
    </mc:Choice>
    <mc:Fallback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9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atio cordobes (2)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3563"/>
            <a:ext cx="9144000" cy="408146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patio cordobes (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116013" y="0"/>
            <a:ext cx="58277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¿No me negareis este baile? Sabéis que la fiesta es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 mi honor y hoy no se me puede negar nada.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619250" y="4371975"/>
            <a:ext cx="593090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Si ello sirve para que no me deis el tostón vale, pero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no os hagáis ilusiones, mi corazón ya tiene dueño.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995738" y="555625"/>
            <a:ext cx="0" cy="38893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V="1">
            <a:off x="6084888" y="2441575"/>
            <a:ext cx="0" cy="19304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5000">
        <p:split orient="vert"/>
      </p:transition>
    </mc:Choice>
    <mc:Fallback>
      <p:transition spd="slow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eqpcollu-12581921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4000" cy="36957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eqpcollu-12581921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695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3 Marcador de contenido" descr="eqpcollu-1258192114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1750" y="5143500"/>
            <a:ext cx="60325" cy="3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11188" y="4371975"/>
            <a:ext cx="70580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Ha sido un gran placer bailar con vos ¿queréis ser mi esposa?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3563938" y="2571750"/>
            <a:ext cx="71437" cy="16557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53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8877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5253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27063"/>
            <a:ext cx="8496300" cy="3695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887787"/>
          </a:xfrm>
          <a:prstGeom prst="rect">
            <a:avLst/>
          </a:prstGeom>
          <a:solidFill>
            <a:schemeClr val="tx2">
              <a:lumMod val="50000"/>
              <a:alpha val="7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87450" y="4300538"/>
            <a:ext cx="56864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¿Eso es un si, o es un no?, ¿eh?,,,,,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uuuuum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creo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que se ha cabreado un poco.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3491880" y="2613025"/>
            <a:ext cx="71437" cy="16557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4474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04474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757238"/>
            <a:ext cx="8785225" cy="36290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825" y="4371975"/>
            <a:ext cx="83518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Tengo la impresión de que no me quiere, pues tendré que hacer algo al respecto, qué corte me ha dado la pájara esta, no te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joe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ahora va y llueve.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33333 L 0 -1.85185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 santillana del mar  cantab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3 santillana del mar  cantab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55625"/>
            <a:ext cx="9144000" cy="4017963"/>
          </a:xfrm>
          <a:prstGeom prst="rect">
            <a:avLst/>
          </a:prstGeom>
          <a:solidFill>
            <a:schemeClr val="tx2">
              <a:lumMod val="25000"/>
              <a:alpha val="73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123825"/>
            <a:ext cx="64087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ahijada del rey es secuestrada por esbirros del duque de Borgoña.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268538" y="195263"/>
            <a:ext cx="31083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Aré que el rey os castigue.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4356100" y="555625"/>
            <a:ext cx="0" cy="300038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539750" y="4587875"/>
            <a:ext cx="36433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nos debemos al rey, señora.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1403350" y="3284538"/>
            <a:ext cx="0" cy="1158875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:split orient="vert"/>
      </p:transition>
    </mc:Choice>
    <mc:Fallback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  <p:bldP spid="8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MUSEO_SANVICENTE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MEZQUITA_CATEDRAL_MUSEO_SANVICENTE_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979613" y="4451350"/>
            <a:ext cx="64087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sobrina del rey se encuentra recluida en el castillo del duque de Borgoña, tras ser secuestrada por este.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 MALAGA-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4 MALAGA-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4081462"/>
          </a:xfrm>
          <a:prstGeom prst="rect">
            <a:avLst/>
          </a:prstGeom>
          <a:solidFill>
            <a:schemeClr val="accent2">
              <a:lumMod val="75000"/>
              <a:alpha val="72941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356100" y="4579938"/>
            <a:ext cx="25606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Vuestra cena, señora.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 óculo es un agujero que hay en el centro del altar may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el óculo es un agujero que hay en el centro del altar may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6084888" y="4587875"/>
            <a:ext cx="26717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Lleváosla, no la quiero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84213" y="4084638"/>
            <a:ext cx="467995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estáis siendo nada razonable señora, si os obstináis en rechazar toda la comida, languideceréis. 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3348038" y="3076575"/>
            <a:ext cx="0" cy="1008063"/>
          </a:xfrm>
          <a:prstGeom prst="straightConnector1">
            <a:avLst/>
          </a:prstGeom>
          <a:ln w="19050">
            <a:solidFill>
              <a:schemeClr val="tx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:split orient="vert"/>
      </p:transition>
    </mc:Choice>
    <mc:Fallback>
      <p:transition spd="slow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52938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52938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0"/>
            <a:ext cx="575945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¿Qué pretendéis vos? Decidme ¿mantenerme aquí prisionera hasta que sea vuestra por temor o por dejadez?.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908175" y="4645025"/>
            <a:ext cx="69119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No, ni por temor ni por dejadez, simplemente por persuasión. 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6948488" y="3221038"/>
            <a:ext cx="0" cy="13589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:wipe/>
      </p:transition>
    </mc:Choice>
    <mc:Fallback>
      <p:transition spd="slow" advTm="2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rdoba22 arco mudej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cordoba22 arco mudej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042988" y="4516438"/>
            <a:ext cx="71294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Ooooh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¿quién pudiera tener alas para salir de este cautiverio?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9397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49397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24075" y="4451350"/>
            <a:ext cx="53435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Vuela querida paloma, y avisa a mi amado para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que venga a por mi.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0.bmp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7175" cy="3889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10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rgbClr val="540000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484438" y="4516438"/>
            <a:ext cx="52879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Eh, ¿Qué traes aquí palomita?, es un mensaje.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14:ripple dir="ru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EZQUITA_CATEDRAL_CORO_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4000" cy="3889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EZQUITA_CATEDRAL_CORO_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971550" y="4371975"/>
            <a:ext cx="734377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 Estoy en el castillo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Méily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prisionera del duque de Borgoña )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Dios mío, debo comunicárselo enseguida al señor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ripple dir="lu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69512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69512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24300" y="107950"/>
            <a:ext cx="25574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¡¡Alto!! ¿qué es esto?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5724525" y="563563"/>
            <a:ext cx="71438" cy="7762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331913" y="4371975"/>
            <a:ext cx="54673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Somos los acróbatas y juglares que el duque ha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hecho llamar para la fiesta de esta noche.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4284663" y="3154363"/>
            <a:ext cx="71437" cy="10906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ripple dir="ld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Y-Sevilla-a2729929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3563"/>
            <a:ext cx="9185275" cy="4016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Y-Sevilla-a272992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63563"/>
            <a:ext cx="9185275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85274" cy="4016375"/>
          </a:xfrm>
          <a:prstGeom prst="rect">
            <a:avLst/>
          </a:prstGeom>
          <a:solidFill>
            <a:schemeClr val="accent2">
              <a:lumMod val="75000"/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692275" y="174625"/>
            <a:ext cx="50577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 La fiesta en honor al duque, da comienzo ).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68313" y="4579938"/>
            <a:ext cx="84248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Vaaaaaya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paloma palomita palomera, hoy estáis mas alegre, eso me gusta.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5508104" y="2787774"/>
            <a:ext cx="0" cy="15541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14:ripple dir="rd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2932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72932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3" y="563563"/>
            <a:ext cx="9101137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73512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211638" y="4587875"/>
            <a:ext cx="419893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¿Os gusta esto? Es muy entretenido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6516216" y="3062287"/>
            <a:ext cx="0" cy="14747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.33333 L 2.5E-6 1.48148E-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_CATEDRAL_CRUCERO_02 catedralici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MEZQUITA_CATEDRAL_CRUCERO_02 catedralici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059113" y="4300538"/>
            <a:ext cx="540543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Monseñor, este hombre es tan fuerte y tan ágil,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que nadie ha conseguido vencerle en combate.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6372200" y="3471863"/>
            <a:ext cx="0" cy="8286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4038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74038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accent4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03575" y="4451350"/>
            <a:ext cx="55657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Tengo la impresión de que aquí encontrará quién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lo haga, estoy seguro de ello.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6732240" y="3003798"/>
            <a:ext cx="0" cy="1346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41 0.01042 L 4.16667E-6 0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00" y="-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0 AYUNTAMIENTO SAN SEBASTI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0 AYUNTAMIENTO SAN SEBASTI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2">
              <a:lumMod val="75000"/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11560" y="4451159"/>
            <a:ext cx="727233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charset="0"/>
                <a:cs typeface="Arial" charset="0"/>
              </a:rPr>
              <a:t>¿Me permitís monseñor?, quiero demostrarle a este intruso que no se puede desafiar en vano a los señores de Borgoña.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9000">
        <p:split orient="vert"/>
      </p:transition>
    </mc:Choice>
    <mc:Fallback>
      <p:transition spd="slow" advTm="1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75994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75994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3738"/>
            <a:ext cx="9144000" cy="3757612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  la coruña ayuntamien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1  la coruña ayuntamien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3738"/>
            <a:ext cx="9144000" cy="3822700"/>
          </a:xfrm>
          <a:prstGeom prst="rect">
            <a:avLst/>
          </a:prstGeom>
          <a:solidFill>
            <a:schemeClr val="accent2">
              <a:lumMod val="75000"/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579938"/>
            <a:ext cx="66230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(En estas escenas solo se oyen el rechinar de los dientes).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urgos ARCO DE SANTA MA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burgos ARCO DE SANTA MAR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3738"/>
            <a:ext cx="8964613" cy="3822700"/>
          </a:xfrm>
          <a:prstGeom prst="rect">
            <a:avLst/>
          </a:prstGeom>
          <a:solidFill>
            <a:schemeClr val="bg1">
              <a:lumMod val="50000"/>
              <a:lumOff val="50000"/>
              <a:alpha val="72157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516438"/>
            <a:ext cx="655796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escena no pasa inadvertida, ni para unos ni para otros.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rhab-de-la-mezquita-de-cordoba-andaluc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mirhab-de-la-mezquita-de-cordoba-andaluc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187450" y="238125"/>
            <a:ext cx="48910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 ultrajante monseñor, ¿qué opináis vos?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76825" y="4579938"/>
            <a:ext cx="32750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Si,,,, eh,,,, es muy ultrajante.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68313" y="195263"/>
            <a:ext cx="5492750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y después de esto, no veo aquí a nadie capaz 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hacerle frente, salvo que lo queráis hacer vos.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627313" y="4587875"/>
            <a:ext cx="58912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 es vuestro deseo, intentaré complaceros, señora.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00">
        <p:wipe/>
      </p:transition>
    </mc:Choice>
    <mc:Fallback>
      <p:transition spd="slow" advTm="3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2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23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43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zquita-catedral-cordoba-esp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mezquita-catedral-cordoba-espan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547813" y="0"/>
            <a:ext cx="557053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Estoy dispuesto a luchar contra ese patán, sobre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todo por vuestro amor, y a fe mía que le venceré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827088" y="4587875"/>
            <a:ext cx="77898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¿De veras?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y mas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bla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demostradlo y me casaré con vos.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3348038" y="3867150"/>
            <a:ext cx="0" cy="6492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>
            <a:off x="5724525" y="627063"/>
            <a:ext cx="71438" cy="8651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14:switch dir="r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ezquita-y la juderia que la rode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7063"/>
            <a:ext cx="9144000" cy="39528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ezquita-y la juderia que la rod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 bwMode="auto">
          <a:xfrm>
            <a:off x="0" y="627063"/>
            <a:ext cx="4572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 descr="mezquita-y la juderia que la rod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>
            <a:fillRect/>
          </a:stretch>
        </p:blipFill>
        <p:spPr bwMode="auto">
          <a:xfrm>
            <a:off x="4572000" y="627063"/>
            <a:ext cx="4572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187450" y="0"/>
            <a:ext cx="50323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Aaaaaaah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no me apretéis la barbilla que me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duele la muela del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juiciooooooooo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971550" y="4371975"/>
            <a:ext cx="54514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Y yo tengo lumbago y me estáis haciendo polvo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los riñones,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gaznapíro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14:switch dir="l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inkaufstrasse-a229272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Einkaufstrasse-a229272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498475"/>
            <a:ext cx="9144000" cy="4146550"/>
          </a:xfrm>
          <a:prstGeom prst="rect">
            <a:avLst/>
          </a:prstGeom>
          <a:solidFill>
            <a:srgbClr val="971D29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4645025"/>
            <a:ext cx="76231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Señor duque, iros a hacer gárgaras, o puñetas, lo que mas os guste.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Fountain-Friendship-of-Nations-a226122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Fountain-Friendship-of-Nations-a2261227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rgbClr val="6633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116013" y="4451350"/>
            <a:ext cx="67691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He venido en servicio de la justicia y a acusaros de traición al rey, y os juro que tarde o temprano, pagaréis por ello.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:wipe/>
      </p:transition>
    </mc:Choice>
    <mc:Fallback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latz-a179457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306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Platz-a179457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619250" y="0"/>
            <a:ext cx="50196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Os doy la bienvenida por venir a mi humilde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mansión sire, ¿Cómo está vuestra ahijada?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H="1">
            <a:off x="6156325" y="627063"/>
            <a:ext cx="0" cy="3238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250825" y="4497388"/>
            <a:ext cx="83518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ahondéis mas en mi pena os lo ruego, me he prometido viniendo hacia aquí, olvidarme de todo y saborear el placer de volver a encontraros.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2339975" y="3673475"/>
            <a:ext cx="0" cy="7699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8000">
        <p14:flip dir="r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34 L 0 -4.5679E-6 " pathEditMode="relative" rAng="0" ptsTypes="AA">
                                      <p:cBhvr>
                                        <p:cTn id="2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edral-la-almudena14_madr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catedral-la-almudena14_madr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258888" y="0"/>
            <a:ext cx="4916487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¿no sabíais que mi ahijada fue raptada tres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semanas después de vuestra coronación?.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H="1">
            <a:off x="2339975" y="627063"/>
            <a:ext cx="0" cy="454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2484438" y="4645025"/>
            <a:ext cx="59547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comooooorrrrrrr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?, ¿raptada? No,,, no lo sabía, sire.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 flipV="1">
            <a:off x="6011863" y="3414713"/>
            <a:ext cx="0" cy="11223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14:flip dir="l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ter-Platz-a22927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Roter-Platz-a22927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763713" y="4451350"/>
            <a:ext cx="59166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Me marcho a mis aposentos a descansar, me habéis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decepcionado primo.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useo_guggenheim-larg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57238"/>
            <a:ext cx="9144000" cy="36290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3 Marcador de contenido" descr="museo_guggenheim-lar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238"/>
            <a:ext cx="9144000" cy="36290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757238"/>
            <a:ext cx="9144000" cy="3629025"/>
          </a:xfrm>
          <a:prstGeom prst="rect">
            <a:avLst/>
          </a:prstGeom>
          <a:solidFill>
            <a:srgbClr val="2A18B0">
              <a:alpha val="72157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4084638"/>
            <a:ext cx="8497887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Esto no estaba previsto, mi querido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y si ese mensaje que dice el rey haber entregado al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es cierto, mejor será que no lo traigáis hemos de impedir que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venga aquí a testificar a favor del rey.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95288" y="123825"/>
            <a:ext cx="57372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El bosque de las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árdenas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no es muy seguro señor,</a:t>
            </a:r>
          </a:p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podría ser atacado. 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 flipV="1">
            <a:off x="6875463" y="3148013"/>
            <a:ext cx="0" cy="9366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>
            <a:off x="2339975" y="771525"/>
            <a:ext cx="0" cy="59531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4000">
        <p:split orient="vert"/>
      </p:transition>
    </mc:Choice>
    <mc:Fallback>
      <p:transition spd="slow" advTm="3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ache-a18125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Wache-a181251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4516438"/>
            <a:ext cx="39433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¡¡Malditos, han traicionado al rey!!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3419872" y="3003798"/>
            <a:ext cx="0" cy="1368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gallery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57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1257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bg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03350" y="0"/>
            <a:ext cx="33401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¿No estás cansada hija mía?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843213" y="4516438"/>
            <a:ext cx="578961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tío, estoy orgullosa de hacer este viaje con vos.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2843213" y="369888"/>
            <a:ext cx="0" cy="5191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 de flecha"/>
          <p:cNvCxnSpPr/>
          <p:nvPr/>
        </p:nvCxnSpPr>
        <p:spPr>
          <a:xfrm flipV="1">
            <a:off x="6876256" y="3797300"/>
            <a:ext cx="0" cy="7191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14:gallery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badia-westmins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bg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tx2">
              <a:lumMod val="2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403350" y="4645025"/>
            <a:ext cx="65706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Nos persiguen,,,, me parece reconocer al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13838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0" y="555625"/>
            <a:ext cx="9144000" cy="3952875"/>
          </a:xfrm>
          <a:prstGeom prst="rect">
            <a:avLst/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0825" y="757238"/>
            <a:ext cx="8713788" cy="3565525"/>
          </a:xfrm>
          <a:prstGeom prst="rect">
            <a:avLst/>
          </a:prstGeom>
          <a:solidFill>
            <a:schemeClr val="tx1">
              <a:lumMod val="5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39750" y="950913"/>
            <a:ext cx="8135938" cy="3176587"/>
          </a:xfrm>
          <a:prstGeom prst="rect">
            <a:avLst/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55650" y="1209675"/>
            <a:ext cx="7632700" cy="2657475"/>
          </a:xfrm>
          <a:prstGeom prst="rect">
            <a:avLst/>
          </a:prstGeom>
          <a:solidFill>
            <a:schemeClr val="tx1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288" y="4371975"/>
            <a:ext cx="85677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Este es el mensaje del rey, te lo confío, aprovechemos esta ventaja y cuando pasemos ese recodo, desciende y corre hacia el bosque para esconderte.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:split orient="vert"/>
      </p:transition>
    </mc:Choice>
    <mc:Fallback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0088"/>
            <a:ext cx="9144000" cy="37433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700088"/>
            <a:ext cx="9144000" cy="3743325"/>
          </a:xfrm>
          <a:prstGeom prst="rect">
            <a:avLst/>
          </a:prstGeom>
          <a:solidFill>
            <a:schemeClr val="tx1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03350" y="4371975"/>
            <a:ext cx="59817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¡¡La carroza ha volcado, ya es nuestro!!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prism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nk_of_Scotland_HQ edimbur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822325"/>
            <a:ext cx="9144000" cy="3563938"/>
          </a:xfrm>
          <a:prstGeom prst="rect">
            <a:avLst/>
          </a:prstGeom>
          <a:solidFill>
            <a:schemeClr val="tx2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141288"/>
            <a:ext cx="57594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¿traicionando al rey?, ¿Qué queréis?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3707904" y="563563"/>
            <a:ext cx="0" cy="4333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2195513" y="4645025"/>
            <a:ext cx="62372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El mensaje que el rey os ha dado, y que lleváis encima.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6012160" y="3565525"/>
            <a:ext cx="0" cy="10795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0">
        <p14:prism dir="u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268538" y="4579938"/>
            <a:ext cx="48783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Maldita sea,,,, es cierto, no lo lleva encima.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prism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lfast_Cast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68538" y="4516438"/>
            <a:ext cx="44942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Vamos rápido….. Ha debido ir por aquí.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prism dir="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g20111105180712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93738"/>
            <a:ext cx="1214438" cy="3757612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57313" y="693738"/>
            <a:ext cx="1285875" cy="3757612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786063" y="693738"/>
            <a:ext cx="1214437" cy="3757612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71938" y="693738"/>
            <a:ext cx="1214437" cy="3757612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57813" y="693738"/>
            <a:ext cx="1214437" cy="3757612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643688" y="693738"/>
            <a:ext cx="1214437" cy="3757612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929563" y="693738"/>
            <a:ext cx="1214437" cy="3757612"/>
          </a:xfrm>
          <a:prstGeom prst="rect">
            <a:avLst/>
          </a:prstGeom>
          <a:solidFill>
            <a:schemeClr val="tx1">
              <a:lumMod val="8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987675" y="4587875"/>
            <a:ext cx="297656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000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¡¡Ayúdame Virgencita!!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714922184_170c10d90e_b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4651" r="5814" b="4200"/>
          <a:stretch>
            <a:fillRect/>
          </a:stretch>
        </p:blipFill>
        <p:spPr>
          <a:xfrm flipV="1">
            <a:off x="12339362" y="1232288"/>
            <a:ext cx="90786" cy="53579"/>
          </a:xfrm>
          <a:prstGeom prst="rect">
            <a:avLst/>
          </a:prstGeom>
        </p:spPr>
      </p:pic>
      <p:pic>
        <p:nvPicPr>
          <p:cNvPr id="5" name="4 Imagen" descr="cool-hdr-photo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tx1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0825" y="822325"/>
            <a:ext cx="8569325" cy="3500438"/>
          </a:xfrm>
          <a:prstGeom prst="rect">
            <a:avLst/>
          </a:prstGeom>
          <a:solidFill>
            <a:schemeClr val="tx1">
              <a:lumMod val="6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39750" y="1081088"/>
            <a:ext cx="7993063" cy="2981325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763713" y="4516438"/>
            <a:ext cx="524986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Aaaaah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,,,, cuidado, nos atacan los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lobooooos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7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lfast_Queen_Univers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92275" y="4516438"/>
            <a:ext cx="62896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Aaaaaaaah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,,, me ha mordido, que alguien me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ayudeeee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:wipe/>
      </p:transition>
    </mc:Choice>
    <mc:Fallback>
      <p:transition spd="slow" advTm="13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rtleo.com-161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498475"/>
            <a:ext cx="9144000" cy="4017963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98475"/>
            <a:ext cx="9144000" cy="4017963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58888" y="0"/>
            <a:ext cx="45577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¿Has visto pasar a un grupo de jinetes?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3059832" y="369888"/>
            <a:ext cx="0" cy="32965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4643438" y="4587875"/>
            <a:ext cx="416083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 señor, hace rato,,,, iban al galope.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8100392" y="3600451"/>
            <a:ext cx="0" cy="9794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00">
        <p:wipe/>
      </p:transition>
    </mc:Choice>
    <mc:Fallback>
      <p:transition spd="slow" advTm="1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tx1">
              <a:lumMod val="9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16238" y="123825"/>
            <a:ext cx="15430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¿y la mujer?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3924300" y="555625"/>
            <a:ext cx="0" cy="5842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684213" y="4371975"/>
            <a:ext cx="56991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Los lobos habrán dado cuenta de ella, volvamos 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los caballos y partamos hacia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Peronne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2411413" y="3508375"/>
            <a:ext cx="0" cy="8858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doors dir="vert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l chepe-5-O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1">
              <a:lumMod val="9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9388" y="757238"/>
            <a:ext cx="8713787" cy="3629025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95288" y="950913"/>
            <a:ext cx="8280400" cy="3305175"/>
          </a:xfrm>
          <a:prstGeom prst="rect">
            <a:avLst/>
          </a:prstGeom>
          <a:solidFill>
            <a:schemeClr val="accent1">
              <a:lumMod val="20000"/>
              <a:lumOff val="8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331913" y="4516438"/>
            <a:ext cx="522446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Malditos traidores,,,, pagarán cara su traición.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14:doors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6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lfast-colle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chemeClr val="tx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chemeClr val="accent1">
              <a:lumMod val="20000"/>
              <a:lumOff val="8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587875"/>
            <a:ext cx="78152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ahijada del rey reza unas oraciones mientras los lobos la protegen.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3563888" y="2313782"/>
            <a:ext cx="4572000" cy="3698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endParaRPr lang="es-ES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Harrington" pitchFamily="82" charset="0"/>
              <a:cs typeface="Arial" charset="0"/>
            </a:endParaRPr>
          </a:p>
        </p:txBody>
      </p:sp>
      <p:pic>
        <p:nvPicPr>
          <p:cNvPr id="8" name="7 Imagen" descr="78787602_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accent4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550" y="4371975"/>
            <a:ext cx="66246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¿Dónde está el auténtico? Este no es el documento que yo había entregado a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 flipV="1">
            <a:off x="4575969" y="2600325"/>
            <a:ext cx="1587" cy="17716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accent4">
              <a:lumMod val="75000"/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547813" y="4516438"/>
            <a:ext cx="28781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Os aseguro Sire que,,,,,,,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3275856" y="2283718"/>
            <a:ext cx="0" cy="210661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5724525" y="4516438"/>
            <a:ext cx="25304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Dadme eso por favor.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7092280" y="2533651"/>
            <a:ext cx="0" cy="19827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righton_Museum_and_Art_Gallery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238"/>
            <a:ext cx="9144000" cy="36941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757238"/>
            <a:ext cx="9144000" cy="3629025"/>
          </a:xfrm>
          <a:prstGeom prst="rect">
            <a:avLst/>
          </a:prstGeom>
          <a:solidFill>
            <a:schemeClr val="tx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757238"/>
            <a:ext cx="9144000" cy="3629025"/>
          </a:xfrm>
          <a:prstGeom prst="rect">
            <a:avLst/>
          </a:prstGeom>
          <a:solidFill>
            <a:schemeClr val="tx2">
              <a:lumMod val="2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4084638"/>
            <a:ext cx="82804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Las injurias no van conmigo, lo sabéis mejor que nadie, y me avergüenzo por vos con la complicidad de un miserable que abusa de mi confianza, es una trampa, si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 está vivo, demostraré vuestra trampa.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00">
        <p14:prism dir="u" isInverted="1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hristmas-time-christmas-16762630-2048-153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63563"/>
            <a:ext cx="9144000" cy="401637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7030A0">
              <a:alpha val="7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" name="4 Imagen" descr="Christmas-time-christmas-16762630-2048-153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C00000"/>
              </a:clrFrom>
              <a:clrTo>
                <a:srgbClr val="C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627534"/>
            <a:ext cx="4392488" cy="3629203"/>
          </a:xfrm>
          <a:prstGeom prst="ellipse">
            <a:avLst/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Christmas-time-christmas-16762630-2048-1536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7131A1"/>
              </a:clrFrom>
              <a:clrTo>
                <a:srgbClr val="7131A1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67744" y="627534"/>
            <a:ext cx="4320480" cy="3694010"/>
          </a:xfrm>
          <a:prstGeom prst="ellipse">
            <a:avLst/>
          </a:prstGeom>
          <a:solidFill>
            <a:srgbClr val="7030A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Christmas-time-christmas-16762630-2048-1536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E46C0B"/>
              </a:clrFrom>
              <a:clrTo>
                <a:srgbClr val="E46C0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95736" y="562727"/>
            <a:ext cx="4392488" cy="3694010"/>
          </a:xfrm>
          <a:prstGeom prst="ellipse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468313" y="4371975"/>
            <a:ext cx="8280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En lo que a mí concierne ya no sois rey, reuniré mañana un consejo eclesiástico que os juzgará en una asamblea delante de grandes vasallos. 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4211960" y="3023869"/>
            <a:ext cx="1587" cy="13176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14:prism dir="r" isInverted="1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re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ren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963735"/>
              </a:clrFrom>
              <a:clrTo>
                <a:srgbClr val="9637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solidFill>
            <a:schemeClr val="accent6">
              <a:lumMod val="50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tren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E0002"/>
              </a:clrFrom>
              <a:clrTo>
                <a:srgbClr val="FE000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3738"/>
            <a:ext cx="8496300" cy="3757612"/>
          </a:xfrm>
          <a:prstGeom prst="rect">
            <a:avLst/>
          </a:prstGeom>
          <a:solidFill>
            <a:srgbClr val="C00000">
              <a:alpha val="6588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tren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E46C0B"/>
              </a:clrFrom>
              <a:clrTo>
                <a:srgbClr val="E46C0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188" y="887413"/>
            <a:ext cx="7921625" cy="3368675"/>
          </a:xfrm>
          <a:prstGeom prst="rect">
            <a:avLst/>
          </a:prstGeom>
          <a:solidFill>
            <a:schemeClr val="accent6">
              <a:lumMod val="75000"/>
              <a:alpha val="68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476375" y="4587875"/>
            <a:ext cx="60309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Sire,,,, le suplicamos consienta explicarnos su gesto.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>
        <p14:prism dir="d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ristolc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238"/>
            <a:ext cx="9144000" cy="36941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757238"/>
            <a:ext cx="9144000" cy="3694112"/>
          </a:xfrm>
          <a:prstGeom prst="rect">
            <a:avLst/>
          </a:prstGeom>
          <a:solidFill>
            <a:srgbClr val="64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757238"/>
            <a:ext cx="9144000" cy="3629025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750" y="0"/>
            <a:ext cx="633571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Monseñor arzobispo, vos me habéis consagrado rey de Francia y desde entonces solo rindo cuentas ante Dios y por lo tanto, no debo rendir cuentas a ningún tribunal terrestre.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95288" y="3943350"/>
            <a:ext cx="84978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Pero,,,, venero demasiado a nuestra madre iglesia y  a sus santos mandatarios, sabed que vuestro rey está expuesto a una trama abominable, esta ha sido preparada por mi primo el duque de Borgoña, para apoderarse de la corona con la complicidad del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000">
        <p:wipe/>
      </p:transition>
    </mc:Choice>
    <mc:Fallback xmlns="">
      <p:transition spd="slow" advTm="46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84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ute_christmas_time-1024x7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242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rgbClr val="7030A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rgbClr val="6400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4300538"/>
            <a:ext cx="64087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intentéis cambiar los papeles, sois vos quien estáis acusados, por lo tanto debéis responder con la verdad.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wipe/>
      </p:transition>
    </mc:Choice>
    <mc:Fallback xmlns="">
      <p:transition spd="slow" advTm="1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7238"/>
            <a:ext cx="9144000" cy="36941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757238"/>
            <a:ext cx="9144000" cy="3694112"/>
          </a:xfrm>
          <a:prstGeom prst="rect">
            <a:avLst/>
          </a:prstGeom>
          <a:solidFill>
            <a:srgbClr val="6400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750" y="4084638"/>
            <a:ext cx="8353425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,,, consideramos la palabra del rey sagrada, ¿juráis sobre la cruz que el pergamino que habéis entregado a vuestro soberano es el mismo que habéis descubierto cerca del cadáver del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?. 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23850" y="195263"/>
            <a:ext cx="28003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Os lo juro,,,,, Monseñor.</a:t>
            </a:r>
          </a:p>
        </p:txBody>
      </p:sp>
      <p:cxnSp>
        <p:nvCxnSpPr>
          <p:cNvPr id="10" name="9 Conector recto de flecha"/>
          <p:cNvCxnSpPr/>
          <p:nvPr/>
        </p:nvCxnSpPr>
        <p:spPr>
          <a:xfrm>
            <a:off x="1187624" y="565150"/>
            <a:ext cx="0" cy="10080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 de flecha"/>
          <p:cNvCxnSpPr/>
          <p:nvPr/>
        </p:nvCxnSpPr>
        <p:spPr>
          <a:xfrm flipV="1">
            <a:off x="6012160" y="2573338"/>
            <a:ext cx="0" cy="15113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9000">
        <p:split orient="vert"/>
      </p:transition>
    </mc:Choice>
    <mc:Fallback>
      <p:transition spd="slow" advTm="2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tnpgzzs-1252104597-b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tnpgzzs-1252104597-bg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808080"/>
              </a:clrFrom>
              <a:clrTo>
                <a:srgbClr val="80808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2286000" cy="3952875"/>
          </a:xfrm>
          <a:prstGeom prst="rect">
            <a:avLst/>
          </a:prstGeom>
          <a:solidFill>
            <a:srgbClr val="640000">
              <a:alpha val="65881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ttnpgzzs-1252104597-bg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958C55"/>
              </a:clrFrom>
              <a:clrTo>
                <a:srgbClr val="958C5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563563"/>
            <a:ext cx="2357438" cy="3952875"/>
          </a:xfrm>
          <a:prstGeom prst="rect">
            <a:avLst/>
          </a:prstGeom>
          <a:solidFill>
            <a:srgbClr val="7030A0">
              <a:alpha val="67058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ttnpgzzs-1252104597-bg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93D250"/>
              </a:clrFrom>
              <a:clrTo>
                <a:srgbClr val="93D25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63563"/>
            <a:ext cx="2305050" cy="3952875"/>
          </a:xfrm>
          <a:prstGeom prst="rect">
            <a:avLst/>
          </a:prstGeom>
          <a:solidFill>
            <a:srgbClr val="640000">
              <a:alpha val="67058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ttnpgzzs-1252104597-bg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00AF52"/>
              </a:clrFrom>
              <a:clrTo>
                <a:srgbClr val="00AF5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563563"/>
            <a:ext cx="2214562" cy="3952875"/>
          </a:xfrm>
          <a:prstGeom prst="rect">
            <a:avLst/>
          </a:prstGeom>
          <a:solidFill>
            <a:srgbClr val="7030A0">
              <a:alpha val="67058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2124075" y="174625"/>
            <a:ext cx="360838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Eeeeeeh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?,,,, ¿qué ha sido eso?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827088" y="4371975"/>
            <a:ext cx="77263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 pronto, una flecha cae desde las alturas encima de la mesa junto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con un documento enrollado.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 flipV="1">
            <a:off x="6227763" y="4062413"/>
            <a:ext cx="0" cy="381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00">
        <p14:warp dir="in"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repeatCount="4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nterbur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563563"/>
            <a:ext cx="9144000" cy="3952875"/>
          </a:xfrm>
          <a:prstGeom prst="rect">
            <a:avLst/>
          </a:prstGeom>
          <a:solidFill>
            <a:schemeClr val="accent2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35375" y="4443413"/>
            <a:ext cx="422433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¡¡Estáis mintiendo!!,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Senák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1_1749771_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57238"/>
            <a:ext cx="9144000" cy="37592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757238"/>
            <a:ext cx="9144000" cy="3759200"/>
          </a:xfrm>
          <a:prstGeom prst="rect">
            <a:avLst/>
          </a:pr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757238"/>
            <a:ext cx="9144000" cy="37592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8313" y="4219575"/>
            <a:ext cx="83534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Soy un fiel siervo del rey y me conoce muy bien, al igual que el duque de Borgoña el cual tenía secuestrada  en su castillo a 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, y no puede negar que yo la haya liberado.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4644008" y="2347912"/>
            <a:ext cx="0" cy="18716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:split orient="vert"/>
      </p:transition>
    </mc:Choice>
    <mc:Fallback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5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55650" y="4300538"/>
            <a:ext cx="76327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El pergamino enrollado en mi flecha, es el que el rey había confiado al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, que su eminencia lo compruebe.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:split orient="vert"/>
      </p:transition>
    </mc:Choice>
    <mc:Fallback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ala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0" y="693738"/>
            <a:ext cx="9144000" cy="3757612"/>
          </a:xfrm>
          <a:prstGeom prst="rect">
            <a:avLst/>
          </a:prstGeom>
          <a:solidFill>
            <a:srgbClr val="640000">
              <a:alpha val="6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9388" y="887413"/>
            <a:ext cx="8785225" cy="3368675"/>
          </a:xfrm>
          <a:prstGeom prst="rect">
            <a:avLst/>
          </a:prstGeom>
          <a:solidFill>
            <a:schemeClr val="tx2">
              <a:lumMod val="75000"/>
              <a:alpha val="6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68313" y="4219575"/>
            <a:ext cx="83534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Este documento ha sido escrito y lleva el mismo sello que el que he leído hace un rato, pero el lazo al igual que los sellos es rojo y no verde como el anterior y recomienda obediencia y sumisión al duque de Borgoña.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>
        <p14:ferris dir="l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nterbury.torreest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81462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81462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4219575"/>
            <a:ext cx="82073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 que huyó antes de que el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 pudiese alcanzar la carroza y asesinar al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Geslánt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, me ha entregado ese mensaje que es el auténtico.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>
        <p14:ferris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marketing_navidad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98475"/>
            <a:ext cx="9144000" cy="408146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27088" y="4084638"/>
            <a:ext cx="7632700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¿Cómo 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?, nosotros hemos visto con nuestros propios ojos ser atacada y destrozada por una manada de lobos, no ha podido entregaros ese mensaje.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1000">
        <p:split orient="vert"/>
      </p:transition>
    </mc:Choice>
    <mc:Fallback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5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chemeClr val="accent2">
              <a:lumMod val="75000"/>
              <a:alpha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779838" y="4516438"/>
            <a:ext cx="2557462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Os lo dirá ella misma.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londres (1)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57238"/>
            <a:ext cx="9144000" cy="3629025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Triángulo isósceles"/>
          <p:cNvSpPr/>
          <p:nvPr/>
        </p:nvSpPr>
        <p:spPr>
          <a:xfrm>
            <a:off x="0" y="2519363"/>
            <a:ext cx="9144000" cy="2624137"/>
          </a:xfrm>
          <a:prstGeom prst="triangle">
            <a:avLst/>
          </a:prstGeom>
          <a:solidFill>
            <a:schemeClr val="tx1"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 rot="16200000" flipV="1">
            <a:off x="-285750" y="285750"/>
            <a:ext cx="5143500" cy="4572000"/>
          </a:xfrm>
          <a:prstGeom prst="triangle">
            <a:avLst>
              <a:gd name="adj" fmla="val 50833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50556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68313" y="3435350"/>
            <a:ext cx="82089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Los lobos se dirigieron hacia mi, eminencia, caí de rodillas en la nieve y rogué a la Virgen, los lobos no me hicieron nada, al contrario; parecía como si me protegiesen de las personas que querían hacerme daño.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68313" y="4311650"/>
            <a:ext cx="82804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Cuando los asesinos  huyeron, los lobos se postraron a mi alrededor, se levantaron cuando vieron venir al caballero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, los lobos como si comprendieran que no corría peligro, se fueron hacia el bosque.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000">
        <p14:prism isContent="1"/>
      </p:transition>
    </mc:Choice>
    <mc:Fallback xmlns="">
      <p:transition spd="slow" advTm="4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13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ww_BancodeImagenesGratuitas_com-Ig-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rgbClr val="640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27088" y="4371975"/>
            <a:ext cx="57515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Señora,,,, es un relato bastante extraño, ¿Pretende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hacernos creer que fue un milagro?.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2483768" y="2887663"/>
            <a:ext cx="0" cy="14843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5 Rectángulo"/>
          <p:cNvSpPr>
            <a:spLocks noChangeArrowheads="1"/>
          </p:cNvSpPr>
          <p:nvPr/>
        </p:nvSpPr>
        <p:spPr bwMode="auto">
          <a:xfrm>
            <a:off x="1857375" y="590550"/>
            <a:ext cx="6372225" cy="4000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_tradnl" altLang="es-ES" sz="2000">
              <a:solidFill>
                <a:srgbClr val="4F6228"/>
              </a:solidFill>
              <a:latin typeface="Blackoak Std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427538" y="563563"/>
            <a:ext cx="4716462" cy="4081462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563563"/>
            <a:ext cx="4716463" cy="4081462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4213" y="0"/>
            <a:ext cx="58864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Yo no he dicho que sea un milagro, solo he contado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las cosas tal como sucedieron, eminencia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H="1">
            <a:off x="5400676" y="563563"/>
            <a:ext cx="942" cy="9286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611188" y="4219575"/>
            <a:ext cx="73453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Basta, no se trata de ningún milagro, sino ritos infernales de la condesa, no hay otra explicación posible, pido a vuestra eminencia que 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 sea sometida a interrogatorio.</a:t>
            </a:r>
          </a:p>
        </p:txBody>
      </p:sp>
      <p:cxnSp>
        <p:nvCxnSpPr>
          <p:cNvPr id="17" name="16 Conector recto de flecha"/>
          <p:cNvCxnSpPr/>
          <p:nvPr/>
        </p:nvCxnSpPr>
        <p:spPr>
          <a:xfrm flipV="1">
            <a:off x="2915816" y="3636963"/>
            <a:ext cx="0" cy="5826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00">
        <p14:prism dir="r" isContent="1"/>
      </p:transition>
    </mc:Choice>
    <mc:Fallback xmlns="">
      <p:transition spd="slow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0" grpId="0"/>
      <p:bldP spid="1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tl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64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8313" y="3389313"/>
            <a:ext cx="8424862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No queda otra solución para este </a:t>
            </a:r>
            <a:r>
              <a:rPr lang="es-ES" b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letígio</a:t>
            </a: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eminencia, puesto que estamos todos presentes ante santos hombres de Dios, puesto que acusan al rey y su palabra es sagrada, puesto que el honor de una dama del reino de Francia está en juego, pido respetuosamente al gran consejo eclesiástico, y reclamo el honor de ser yo quien defienda al rey y a su ahijada 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>
        <p14:prism dir="d" isContent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432829733_fcfe5f0087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14655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288" y="3940175"/>
            <a:ext cx="8496300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Que se cumpla la voluntad del cielo, y como no deseo mas que prevalezca la verdad, designaré a un caballero de Francia.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395288" y="4497388"/>
            <a:ext cx="82089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Designo para representar las armas de la acusación, a la misma persona que ha llevado la acusación de brujería sobre la condesa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Vobé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30000">
        <p:split orient="vert"/>
      </p:transition>
    </mc:Choice>
    <mc:Fallback>
      <p:transition spd="slow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2" descr="C:\Users\abuelitos\Documents\Gaviota y corazones\slide0071_image0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80513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1" name="5 Rectángulo"/>
          <p:cNvSpPr>
            <a:spLocks noChangeArrowheads="1"/>
          </p:cNvSpPr>
          <p:nvPr/>
        </p:nvSpPr>
        <p:spPr bwMode="auto">
          <a:xfrm>
            <a:off x="2286000" y="2225675"/>
            <a:ext cx="4572000" cy="3698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s-ES_tradnl" altLang="es-ES">
                <a:latin typeface="Calibri" pitchFamily="34" charset="0"/>
              </a:rPr>
              <a:t> </a:t>
            </a:r>
          </a:p>
        </p:txBody>
      </p:sp>
      <p:pic>
        <p:nvPicPr>
          <p:cNvPr id="16388" name="Picture 4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9750" y="4127123"/>
            <a:ext cx="8604250" cy="45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Picture 4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627534"/>
            <a:ext cx="8532813" cy="440055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390" name="Picture 6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016377"/>
            <a:ext cx="539750" cy="3564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2" name="Picture 6" descr="https://encrypted-tbn3.gstatic.com/images?q=tbn:ANd9GcSwXtq3Dn75w5VprW2pO9EpQnhOdYNjiO6YRncO_n_QXTXCeyqZ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532814" y="627534"/>
            <a:ext cx="611187" cy="349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2268538" y="4516438"/>
            <a:ext cx="38639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(Vaya, esto me pasa por bocazas)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-glasgow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64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750" y="4219575"/>
            <a:ext cx="82089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Un combate a muerte enfrentará mañana, al conde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Senák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y al Caballero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que el Señor en toda su grandeza conceda la victoria a aquel que combata defendiendo la verdad y una causa justa. 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4355976" y="2924175"/>
            <a:ext cx="0" cy="1295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4000">
        <p:split orient="vert"/>
      </p:transition>
    </mc:Choice>
    <mc:Fallback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2" descr="C:\Users\abuelitos\Documents\FONDOS HD\84975B0E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572000" y="498475"/>
            <a:ext cx="4572000" cy="2073275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498475"/>
            <a:ext cx="4572000" cy="2073275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72000" y="2571750"/>
            <a:ext cx="4572000" cy="2008188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2571750"/>
            <a:ext cx="4572000" cy="2008188"/>
          </a:xfrm>
          <a:prstGeom prst="rect">
            <a:avLst/>
          </a:prstGeom>
          <a:solidFill>
            <a:srgbClr val="6400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63713" y="4516438"/>
            <a:ext cx="604520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Suenan las trompetas, va a dar comienzo el combate.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9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t-glasgow (3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64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bg2">
              <a:lumMod val="40000"/>
              <a:lumOff val="6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55650" y="4371975"/>
            <a:ext cx="75612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Bajo mis órdenes, los arqueros abatirán con sus flechas al que no cumpla las reglas del combate…. ¡Que comience el combate!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14:window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llesdenuevayorkjl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08175" y="4516438"/>
            <a:ext cx="64166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Aquí estamos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lo que haga falta ¿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éh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?, mucho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cuidaico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6228184" y="2643758"/>
            <a:ext cx="0" cy="17573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window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egiomagdalena-oxfor-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89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accent2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27063"/>
            <a:ext cx="9144000" cy="3889375"/>
          </a:xfrm>
          <a:prstGeom prst="rect">
            <a:avLst/>
          </a:prstGeom>
          <a:solidFill>
            <a:schemeClr val="bg2">
              <a:lumMod val="20000"/>
              <a:lumOff val="8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4213" name="8 CuadroTexto"/>
          <p:cNvSpPr txBox="1">
            <a:spLocks noChangeArrowheads="1"/>
          </p:cNvSpPr>
          <p:nvPr/>
        </p:nvSpPr>
        <p:spPr bwMode="auto">
          <a:xfrm>
            <a:off x="-571500" y="4394200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latin typeface="Calibri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750" y="4371975"/>
            <a:ext cx="776287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Prepárate zascandil, te voy a dar lo tuyo y lo de tu prima, te he dicho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una y mil veces que los bordes,,,, también,,,, llevan,,,, queso.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2195736" y="2544763"/>
            <a:ext cx="0" cy="18494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wipe/>
      </p:transition>
    </mc:Choice>
    <mc:Fallback xmlns="">
      <p:transition spd="slow" advTm="1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legmagdalena.oxf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8242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chemeClr val="accent2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27063"/>
            <a:ext cx="9144000" cy="3824287"/>
          </a:xfrm>
          <a:prstGeom prst="rect">
            <a:avLst/>
          </a:prstGeom>
          <a:solidFill>
            <a:schemeClr val="bg2">
              <a:lumMod val="20000"/>
              <a:lumOff val="8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31913" y="4443413"/>
            <a:ext cx="44164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Pues toma,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pa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que almuerces y comas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 flipV="1">
            <a:off x="3635896" y="2685628"/>
            <a:ext cx="1588" cy="1778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wipe/>
      </p:transition>
    </mc:Choice>
    <mc:Fallback xmlns="">
      <p:transition spd="slow" advTm="11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493490845_6bf994991d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7576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93738"/>
            <a:ext cx="9144000" cy="3757612"/>
          </a:xfrm>
          <a:prstGeom prst="rect">
            <a:avLst/>
          </a:prstGeom>
          <a:solidFill>
            <a:schemeClr val="tx1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87450" y="4443413"/>
            <a:ext cx="75326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No te pongas tan gallito gañán, que me he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resbalao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ahora verás 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aisajes, Ver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aisajes, Ver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738"/>
            <a:ext cx="9144000" cy="38227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2627313" y="4516438"/>
            <a:ext cx="42894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joven condesa reza por su amado.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14:prism dir="u"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dimburgo, monumento nacion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bg2">
              <a:lumMod val="40000"/>
              <a:lumOff val="6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accent5">
              <a:lumMod val="40000"/>
              <a:lumOff val="6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4213" y="123825"/>
            <a:ext cx="619918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Venaquípacá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malandrín, que te voy a patear los güitos.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2483768" y="492125"/>
            <a:ext cx="0" cy="10366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2339975" y="4579938"/>
            <a:ext cx="53530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Cagüen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tus muelas, suelta que me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tiraaaaaaas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14:prism dir="r" isContent="1" isInverted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15238115_7aa0f9e426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550" y="4516438"/>
            <a:ext cx="427513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Merecéis morir por traidor y cobarde.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1000">
        <p14:prism dir="r"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abuelitos\Documents\FONDOS HD\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abuelitos\Documents\FONDOS HD\ariana-grande-smile-high-definition-wallpaper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68313" y="4516438"/>
            <a:ext cx="77882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¿Seréis capaz de matar a un hombre tirado en el suelo y desarmado?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prism dir="d"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16282162_5fedc9f987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700338" y="4497388"/>
            <a:ext cx="6211887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Habéis hecho mal en darme esta oportunidad, por que 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yo no os la daré a vos.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6732240" y="3589338"/>
            <a:ext cx="0" cy="9080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468313" y="195263"/>
            <a:ext cx="34020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Lo se, sois un perro sarnoso.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7000">
        <p:split orient="vert"/>
      </p:transition>
    </mc:Choice>
    <mc:Fallback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10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61468666_def3f83161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11188" y="4516438"/>
            <a:ext cx="637857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 el momento que estaba esperando, os partiré en dos.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flipV="1">
            <a:off x="2483768" y="2968626"/>
            <a:ext cx="0" cy="154781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owntown-san-die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7" name="4 CuadroTexto"/>
          <p:cNvSpPr txBox="1">
            <a:spLocks noChangeArrowheads="1"/>
          </p:cNvSpPr>
          <p:nvPr/>
        </p:nvSpPr>
        <p:spPr bwMode="auto">
          <a:xfrm>
            <a:off x="0" y="48228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bg2">
              <a:lumMod val="60000"/>
              <a:lumOff val="40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58888" y="195263"/>
            <a:ext cx="35067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Aaaaaaah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,,,,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aaaaaaaaaggggg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6011863" y="4587875"/>
            <a:ext cx="187743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¡Muere traidor!.</a:t>
            </a:r>
            <a:endParaRPr lang="es-ES" b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8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597045649_25c2d3aa78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68313" y="4516438"/>
            <a:ext cx="80581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En tierra queda abatido el traidor que urdió el plan para destronar al rey.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ileandon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7063"/>
            <a:ext cx="9144000" cy="39528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chemeClr val="tx2">
              <a:lumMod val="5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27063"/>
            <a:ext cx="9144000" cy="3952875"/>
          </a:xfrm>
          <a:prstGeom prst="rect">
            <a:avLst/>
          </a:prstGeom>
          <a:solidFill>
            <a:srgbClr val="64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27088" y="0"/>
            <a:ext cx="57642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Dios no habrá querido que el rey pierda su corona.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H="1">
            <a:off x="4067944" y="425450"/>
            <a:ext cx="0" cy="403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763713" y="4587875"/>
            <a:ext cx="60706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Dios puede cambiar de idea, eso ya se ha visto antes.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5436096" y="3398838"/>
            <a:ext cx="0" cy="11890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10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38.jpg  las vega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499" name="4 CuadroTexto"/>
          <p:cNvSpPr txBox="1">
            <a:spLocks noChangeArrowheads="1"/>
          </p:cNvSpPr>
          <p:nvPr/>
        </p:nvSpPr>
        <p:spPr bwMode="auto">
          <a:xfrm>
            <a:off x="0" y="4822825"/>
            <a:ext cx="1428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accent5">
              <a:lumMod val="75000"/>
              <a:alpha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835150" y="4587875"/>
            <a:ext cx="16732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¿Puedo Sire?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427538" y="4587875"/>
            <a:ext cx="313531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Ve hija mía, no sufras más.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flythrough dir="ou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/>
      <p:bldP spid="7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608783849_dc6760204a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1465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accent2">
              <a:lumMod val="60000"/>
              <a:lumOff val="40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42988" y="107950"/>
            <a:ext cx="41465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¿y el Caballero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Monseñor?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2771800" y="477838"/>
            <a:ext cx="0" cy="7016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3995738" y="4645025"/>
            <a:ext cx="49037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Es una lástima que no sea de los nuestros.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V="1">
            <a:off x="6588224" y="3543301"/>
            <a:ext cx="0" cy="103663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flythrough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10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.-Marys,-Cathedral-Basilica-of-the-Assumption,-Covington,-Kentuck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179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498475"/>
            <a:ext cx="9144000" cy="4017963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58888" y="107950"/>
            <a:ext cx="308768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 vuestros pies, majestad.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4067175" y="4579938"/>
            <a:ext cx="47752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¿Señor de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Nevíl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?, estoy orgulloso de vos.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7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844930966_c607bd4cea_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8475"/>
            <a:ext cx="9144000" cy="40814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498475"/>
            <a:ext cx="9144000" cy="4081463"/>
          </a:xfrm>
          <a:prstGeom prst="rect">
            <a:avLst/>
          </a:prstGeom>
          <a:solidFill>
            <a:schemeClr val="tx1">
              <a:lumMod val="8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051050" y="4587875"/>
            <a:ext cx="571182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Se que estáis enamorados, y os doy mi bendición.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incoln-c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163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tx1">
              <a:lumMod val="8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00113" y="4497388"/>
            <a:ext cx="5224462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No tengo palabras para expresar tanta belleza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  <a:latin typeface="Arial" charset="0"/>
                <a:cs typeface="Arial" charset="0"/>
              </a:rPr>
              <a:t>en tu rostro, amada mía.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000">
        <p14:ripple dir="r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n_image_0.size.chatham-bars-inn-cape-cod-cape-cod-massachusetts-104121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3563"/>
            <a:ext cx="9144000" cy="408146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4 CuadroTexto"/>
          <p:cNvSpPr txBox="1">
            <a:spLocks noChangeArrowheads="1"/>
          </p:cNvSpPr>
          <p:nvPr/>
        </p:nvSpPr>
        <p:spPr bwMode="auto">
          <a:xfrm>
            <a:off x="0" y="48228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latin typeface="Calibri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63563"/>
            <a:ext cx="9144000" cy="4016375"/>
          </a:xfrm>
          <a:prstGeom prst="rect">
            <a:avLst/>
          </a:prstGeom>
          <a:solidFill>
            <a:srgbClr val="D79E5F">
              <a:alpha val="6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692275" y="4011613"/>
            <a:ext cx="57070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Desenmascarado el complot para destronar al rey,</a:t>
            </a:r>
          </a:p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la paz y la tranquilidad vuelven a reinar en Francia.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692275" y="4587875"/>
            <a:ext cx="53133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Esto es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… esto es </a:t>
            </a:r>
            <a:r>
              <a:rPr lang="es-ES" b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to</a:t>
            </a:r>
            <a:r>
              <a:rPr lang="es-ES" b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… esto es todo, amigos.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23000">
        <p14:ripple dir="rd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  <p:bldP spid="7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WordArt 2"/>
          <p:cNvSpPr>
            <a:spLocks noChangeArrowheads="1" noChangeShapeType="1" noTextEdit="1"/>
          </p:cNvSpPr>
          <p:nvPr/>
        </p:nvSpPr>
        <p:spPr bwMode="auto">
          <a:xfrm>
            <a:off x="1979613" y="141288"/>
            <a:ext cx="5329237" cy="9588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9500"/>
              </a:avLst>
            </a:prstTxWarp>
            <a:scene3d>
              <a:camera prst="perspectiveRelaxedModerately"/>
              <a:lightRig rig="legacyHarsh3" dir="b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Música Enlazada </a:t>
            </a:r>
          </a:p>
        </p:txBody>
      </p:sp>
      <p:sp>
        <p:nvSpPr>
          <p:cNvPr id="95235" name="WordArt 3"/>
          <p:cNvSpPr>
            <a:spLocks noChangeArrowheads="1" noChangeShapeType="1" noTextEdit="1"/>
          </p:cNvSpPr>
          <p:nvPr/>
        </p:nvSpPr>
        <p:spPr bwMode="auto">
          <a:xfrm>
            <a:off x="2124075" y="1419225"/>
            <a:ext cx="4679950" cy="5905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Títulos: </a:t>
            </a:r>
          </a:p>
        </p:txBody>
      </p:sp>
      <p:sp>
        <p:nvSpPr>
          <p:cNvPr id="95236" name="WordArt 4"/>
          <p:cNvSpPr>
            <a:spLocks noChangeArrowheads="1" noChangeShapeType="1" noTextEdit="1"/>
          </p:cNvSpPr>
          <p:nvPr/>
        </p:nvSpPr>
        <p:spPr bwMode="auto">
          <a:xfrm>
            <a:off x="1042988" y="4084638"/>
            <a:ext cx="6624637" cy="790575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990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 </a:t>
            </a:r>
            <a:r>
              <a:rPr lang="es-ES" sz="3600" kern="10" dirty="0" err="1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Chevalier</a:t>
            </a:r>
            <a:r>
              <a:rPr lang="es-E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de </a:t>
            </a:r>
            <a:r>
              <a:rPr lang="es-ES" sz="3600" kern="10" dirty="0" err="1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Sangreal</a:t>
            </a:r>
            <a:r>
              <a:rPr lang="es-ES" sz="36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  </a:t>
            </a:r>
          </a:p>
        </p:txBody>
      </p:sp>
      <p:sp>
        <p:nvSpPr>
          <p:cNvPr id="95240" name="WordArt 8"/>
          <p:cNvSpPr>
            <a:spLocks noChangeArrowheads="1" noChangeShapeType="1" noTextEdit="1"/>
          </p:cNvSpPr>
          <p:nvPr/>
        </p:nvSpPr>
        <p:spPr bwMode="auto">
          <a:xfrm>
            <a:off x="1476375" y="2211388"/>
            <a:ext cx="5975350" cy="64928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6046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es-ES" sz="32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  Comienza la leyenda  </a:t>
            </a:r>
          </a:p>
        </p:txBody>
      </p:sp>
      <p:sp>
        <p:nvSpPr>
          <p:cNvPr id="8" name="WordArt 5"/>
          <p:cNvSpPr>
            <a:spLocks noChangeArrowheads="1" noChangeShapeType="1" noTextEdit="1"/>
          </p:cNvSpPr>
          <p:nvPr/>
        </p:nvSpPr>
        <p:spPr bwMode="auto">
          <a:xfrm>
            <a:off x="1258888" y="3219450"/>
            <a:ext cx="6408737" cy="62706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125"/>
              </a:avLst>
            </a:prstTxWarp>
            <a:scene3d>
              <a:camera prst="legacyPerspectiveBottom"/>
              <a:lightRig rig="legacyFlat3" dir="t"/>
            </a:scene3d>
            <a:sp3d extrusionH="887400" prstMaterial="legacyMatte">
              <a:bevelT w="82550" h="38100" prst="coolSlant"/>
              <a:extrusionClr>
                <a:srgbClr val="5E9EFF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latin typeface="Impact"/>
              </a:rPr>
              <a:t> El Gran Milagro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8000">
        <p14:ripple dir="r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5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2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animBg="1"/>
      <p:bldP spid="95235" grpId="0" animBg="1"/>
      <p:bldP spid="95235" grpId="1" animBg="1"/>
      <p:bldP spid="95236" grpId="0" animBg="1"/>
      <p:bldP spid="95240" grpId="0" animBg="1"/>
      <p:bldP spid="8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</a:endParaRPr>
          </a:p>
        </p:txBody>
      </p:sp>
      <p:sp>
        <p:nvSpPr>
          <p:cNvPr id="113667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11366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69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3670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11367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7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3438</TotalTime>
  <Words>2473</Words>
  <Application>Microsoft Office PowerPoint</Application>
  <PresentationFormat>Presentación en pantalla (16:9)</PresentationFormat>
  <Paragraphs>187</Paragraphs>
  <Slides>109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109</vt:i4>
      </vt:variant>
    </vt:vector>
  </HeadingPairs>
  <TitlesOfParts>
    <vt:vector size="121" baseType="lpstr">
      <vt:lpstr>Arial</vt:lpstr>
      <vt:lpstr>Arial Black</vt:lpstr>
      <vt:lpstr>Blackoak Std</vt:lpstr>
      <vt:lpstr>Calibri</vt:lpstr>
      <vt:lpstr>Harrington</vt:lpstr>
      <vt:lpstr>High Tower Text</vt:lpstr>
      <vt:lpstr>Impact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313</cp:revision>
  <dcterms:created xsi:type="dcterms:W3CDTF">2014-01-07T21:50:02Z</dcterms:created>
  <dcterms:modified xsi:type="dcterms:W3CDTF">2023-07-17T18:23:57Z</dcterms:modified>
</cp:coreProperties>
</file>