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s/slide7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s/slide8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s/slide8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ppt/slides/slide87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44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34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3" r:id="rId48"/>
    <p:sldId id="304" r:id="rId49"/>
    <p:sldId id="305" r:id="rId50"/>
    <p:sldId id="306" r:id="rId51"/>
    <p:sldId id="307" r:id="rId52"/>
    <p:sldId id="308" r:id="rId53"/>
    <p:sldId id="309" r:id="rId54"/>
    <p:sldId id="310" r:id="rId55"/>
    <p:sldId id="311" r:id="rId56"/>
    <p:sldId id="312" r:id="rId57"/>
    <p:sldId id="313" r:id="rId58"/>
    <p:sldId id="314" r:id="rId59"/>
    <p:sldId id="315" r:id="rId60"/>
    <p:sldId id="316" r:id="rId61"/>
    <p:sldId id="317" r:id="rId62"/>
    <p:sldId id="318" r:id="rId63"/>
    <p:sldId id="319" r:id="rId64"/>
    <p:sldId id="320" r:id="rId65"/>
    <p:sldId id="321" r:id="rId66"/>
    <p:sldId id="322" r:id="rId67"/>
    <p:sldId id="323" r:id="rId68"/>
    <p:sldId id="324" r:id="rId69"/>
    <p:sldId id="325" r:id="rId70"/>
    <p:sldId id="326" r:id="rId71"/>
    <p:sldId id="327" r:id="rId72"/>
    <p:sldId id="328" r:id="rId73"/>
    <p:sldId id="329" r:id="rId74"/>
    <p:sldId id="330" r:id="rId75"/>
    <p:sldId id="331" r:id="rId76"/>
    <p:sldId id="332" r:id="rId77"/>
    <p:sldId id="333" r:id="rId78"/>
    <p:sldId id="334" r:id="rId79"/>
    <p:sldId id="335" r:id="rId80"/>
    <p:sldId id="336" r:id="rId81"/>
    <p:sldId id="337" r:id="rId82"/>
    <p:sldId id="338" r:id="rId83"/>
    <p:sldId id="339" r:id="rId84"/>
    <p:sldId id="340" r:id="rId85"/>
    <p:sldId id="341" r:id="rId86"/>
    <p:sldId id="342" r:id="rId87"/>
    <p:sldId id="343" r:id="rId88"/>
    <p:sldId id="346" r:id="rId89"/>
  </p:sldIdLst>
  <p:sldSz cx="9144000" cy="6858000" type="screen4x3"/>
  <p:notesSz cx="6858000" cy="9144000"/>
  <p:photoAlbum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OVFkr+dI6zEDybjOBjpkxQ" hashData="IJIW9Uuj99S06v9aHvtJKLmDiB8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96" y="-4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84" Type="http://schemas.openxmlformats.org/officeDocument/2006/relationships/slide" Target="slides/slide82.xml"/><Relationship Id="rId89" Type="http://schemas.openxmlformats.org/officeDocument/2006/relationships/slide" Target="slides/slide87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9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87" Type="http://schemas.openxmlformats.org/officeDocument/2006/relationships/slide" Target="slides/slide85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90" Type="http://schemas.openxmlformats.org/officeDocument/2006/relationships/presProps" Target="presProps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slide" Target="slides/slide83.xml"/><Relationship Id="rId93" Type="http://schemas.openxmlformats.org/officeDocument/2006/relationships/tableStyles" Target="tableStyle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slide" Target="slides/slide81.xml"/><Relationship Id="rId88" Type="http://schemas.openxmlformats.org/officeDocument/2006/relationships/slide" Target="slides/slide86.xml"/><Relationship Id="rId9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slide" Target="slides/slide84.xml"/><Relationship Id="rId4" Type="http://schemas.openxmlformats.org/officeDocument/2006/relationships/slide" Target="slides/slide2.xml"/><Relationship Id="rId9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DD9878-BC9A-4C50-A238-F940B93A053F}" type="datetimeFigureOut">
              <a:rPr lang="es-ES" smtClean="0"/>
              <a:t>14/02/2013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81CDC-8F84-4A4E-B9F3-943841FC51A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wheel spokes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DD9878-BC9A-4C50-A238-F940B93A053F}" type="datetimeFigureOut">
              <a:rPr lang="es-ES" smtClean="0"/>
              <a:t>14/02/2013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81CDC-8F84-4A4E-B9F3-943841FC51A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wheel spokes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DD9878-BC9A-4C50-A238-F940B93A053F}" type="datetimeFigureOut">
              <a:rPr lang="es-ES" smtClean="0"/>
              <a:t>14/02/2013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81CDC-8F84-4A4E-B9F3-943841FC51A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wheel spokes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DD9878-BC9A-4C50-A238-F940B93A053F}" type="datetimeFigureOut">
              <a:rPr lang="es-ES" smtClean="0"/>
              <a:t>14/02/2013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81CDC-8F84-4A4E-B9F3-943841FC51A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wheel spokes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DD9878-BC9A-4C50-A238-F940B93A053F}" type="datetimeFigureOut">
              <a:rPr lang="es-ES" smtClean="0"/>
              <a:t>14/02/2013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81CDC-8F84-4A4E-B9F3-943841FC51A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wheel spokes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DD9878-BC9A-4C50-A238-F940B93A053F}" type="datetimeFigureOut">
              <a:rPr lang="es-ES" smtClean="0"/>
              <a:t>14/02/2013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81CDC-8F84-4A4E-B9F3-943841FC51A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wheel spokes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DD9878-BC9A-4C50-A238-F940B93A053F}" type="datetimeFigureOut">
              <a:rPr lang="es-ES" smtClean="0"/>
              <a:t>14/02/2013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81CDC-8F84-4A4E-B9F3-943841FC51A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wheel spokes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DD9878-BC9A-4C50-A238-F940B93A053F}" type="datetimeFigureOut">
              <a:rPr lang="es-ES" smtClean="0"/>
              <a:t>14/02/2013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81CDC-8F84-4A4E-B9F3-943841FC51A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wheel spokes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DD9878-BC9A-4C50-A238-F940B93A053F}" type="datetimeFigureOut">
              <a:rPr lang="es-ES" smtClean="0"/>
              <a:t>14/02/2013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81CDC-8F84-4A4E-B9F3-943841FC51A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wheel spokes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DD9878-BC9A-4C50-A238-F940B93A053F}" type="datetimeFigureOut">
              <a:rPr lang="es-ES" smtClean="0"/>
              <a:t>14/02/2013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81CDC-8F84-4A4E-B9F3-943841FC51A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wheel spokes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DD9878-BC9A-4C50-A238-F940B93A053F}" type="datetimeFigureOut">
              <a:rPr lang="es-ES" smtClean="0"/>
              <a:t>14/02/2013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81CDC-8F84-4A4E-B9F3-943841FC51A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wheel spokes="1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0A0B6DF-F993-47C8-9762-574B2866216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DD9878-BC9A-4C50-A238-F940B93A053F}" type="datetimeFigureOut">
              <a:rPr lang="es-ES" smtClean="0"/>
              <a:t>14/02/2013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481CDC-8F84-4A4E-B9F3-943841FC51AB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5000">
    <p:wheel spokes="1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1EA180C9-40B6-4B59-91D3-5BF9FD2DB4B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7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7.xml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gif"/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7.xml"/></Relationships>
</file>

<file path=ppt/slides/_rels/slide8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88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89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9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1 Imagen" descr="13781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928662" y="0"/>
            <a:ext cx="7530605" cy="175432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5400" b="1" dirty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33F7D2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Showcard Gothic" pitchFamily="82" charset="0"/>
              </a:rPr>
              <a:t>El     lejano     oeste  americano</a:t>
            </a:r>
          </a:p>
        </p:txBody>
      </p:sp>
      <p:sp>
        <p:nvSpPr>
          <p:cNvPr id="4" name="3 Rectángulo"/>
          <p:cNvSpPr/>
          <p:nvPr/>
        </p:nvSpPr>
        <p:spPr>
          <a:xfrm>
            <a:off x="1142976" y="6000768"/>
            <a:ext cx="1887056" cy="5232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es-ES" sz="2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Kunstler Script" pitchFamily="66" charset="0"/>
              </a:rPr>
              <a:t>Por  Jesús  Mota</a:t>
            </a:r>
          </a:p>
        </p:txBody>
      </p:sp>
    </p:spTree>
  </p:cSld>
  <p:clrMapOvr>
    <a:masterClrMapping/>
  </p:clrMapOvr>
  <p:transition spd="slow" advClick="0" advTm="5000">
    <p:wheel spokes="1"/>
    <p:sndAc>
      <p:stSnd loop="1">
        <p:snd r:embed="rId2" name="musica del oest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2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2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2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2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2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2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2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2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2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1 Imagen" descr="thumbs_west_29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wheel spokes="1"/>
    <p:sndAc>
      <p:stSnd>
        <p:snd r:embed="rId2" name="Apache (The Shadows) 'Outrun' Instrumental - Jimmy Thackery &amp; The Drivers.wav"/>
      </p:stSnd>
    </p:sndAc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3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3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3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3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3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3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3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3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3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3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4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4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4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4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4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4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4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4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4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4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5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5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5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5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5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5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5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5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5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5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6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6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6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6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6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6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6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6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68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5000">
    <p:wheel spokes="1"/>
    <p:sndAc>
      <p:stSnd loop="1">
        <p:snd r:embed="rId2" name="musica del oeste.wav"/>
      </p:stSnd>
    </p:sndAc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6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7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5000">
    <p:wheel spokes="1"/>
  </p:transition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7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5000">
    <p:wheel spokes="1"/>
  </p:transition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7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5000">
    <p:wheel spokes="1"/>
  </p:transition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7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5000">
    <p:wheel spokes="1"/>
  </p:transition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7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5000">
    <p:wheel spokes="1"/>
  </p:transition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7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7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5000">
    <p:wheel spokes="1"/>
  </p:transition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7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5000">
    <p:wheel spokes="1"/>
  </p:transition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7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7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5000">
    <p:wheel spokes="1"/>
  </p:transition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8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5000">
    <p:wheel spokes="1"/>
  </p:transition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8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5000">
    <p:wheel spokes="1"/>
  </p:transition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8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5000">
    <p:wheel spokes="1"/>
  </p:transition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8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5000">
    <p:wheel spokes="1"/>
  </p:transition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8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8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5000">
    <p:wheel spokes="1"/>
  </p:transition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8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5000">
    <p:wheel spokes="1"/>
  </p:transition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8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3" descr="C:\Users\Usuario\Desktop\mi firma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50" y="500063"/>
            <a:ext cx="3062288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6072198" y="142852"/>
            <a:ext cx="2767104" cy="221599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13800" b="1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Algerian" pitchFamily="82" charset="0"/>
              </a:rPr>
              <a:t>fin</a:t>
            </a:r>
          </a:p>
        </p:txBody>
      </p:sp>
    </p:spTree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7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770" decel="100000"/>
                                        <p:tgtEl>
                                          <p:spTgt spid="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6" dur="77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8" dur="77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</TotalTime>
  <Words>68</Words>
  <Application>Microsoft Office PowerPoint</Application>
  <PresentationFormat>Presentación en pantalla (4:3)</PresentationFormat>
  <Paragraphs>31</Paragraphs>
  <Slides>87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87</vt:i4>
      </vt:variant>
    </vt:vector>
  </HeadingPairs>
  <TitlesOfParts>
    <vt:vector size="89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  <vt:lpstr>Diapositiva 76</vt:lpstr>
      <vt:lpstr>Diapositiva 77</vt:lpstr>
      <vt:lpstr>Diapositiva 78</vt:lpstr>
      <vt:lpstr>Diapositiva 79</vt:lpstr>
      <vt:lpstr>Diapositiva 80</vt:lpstr>
      <vt:lpstr>Diapositiva 81</vt:lpstr>
      <vt:lpstr>Diapositiva 82</vt:lpstr>
      <vt:lpstr>Diapositiva 83</vt:lpstr>
      <vt:lpstr>Diapositiva 84</vt:lpstr>
      <vt:lpstr>Diapositiva 85</vt:lpstr>
      <vt:lpstr>Diapositiva 86</vt:lpstr>
      <vt:lpstr>Diapositiva 87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3</cp:revision>
  <dcterms:created xsi:type="dcterms:W3CDTF">2013-02-14T12:15:31Z</dcterms:created>
  <dcterms:modified xsi:type="dcterms:W3CDTF">2013-02-14T12:40:53Z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