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0"/>
  </p:notesMasterIdLst>
  <p:sldIdLst>
    <p:sldId id="321" r:id="rId3"/>
    <p:sldId id="322" r:id="rId4"/>
    <p:sldId id="317" r:id="rId5"/>
    <p:sldId id="276" r:id="rId6"/>
    <p:sldId id="272" r:id="rId7"/>
    <p:sldId id="277" r:id="rId8"/>
    <p:sldId id="264" r:id="rId9"/>
    <p:sldId id="271" r:id="rId10"/>
    <p:sldId id="270" r:id="rId11"/>
    <p:sldId id="301" r:id="rId12"/>
    <p:sldId id="315" r:id="rId13"/>
    <p:sldId id="295" r:id="rId14"/>
    <p:sldId id="269" r:id="rId15"/>
    <p:sldId id="281" r:id="rId16"/>
    <p:sldId id="279" r:id="rId17"/>
    <p:sldId id="256" r:id="rId18"/>
    <p:sldId id="263" r:id="rId19"/>
    <p:sldId id="265" r:id="rId20"/>
    <p:sldId id="273" r:id="rId21"/>
    <p:sldId id="258" r:id="rId22"/>
    <p:sldId id="288" r:id="rId23"/>
    <p:sldId id="312" r:id="rId24"/>
    <p:sldId id="280" r:id="rId25"/>
    <p:sldId id="287" r:id="rId26"/>
    <p:sldId id="292" r:id="rId27"/>
    <p:sldId id="275" r:id="rId28"/>
    <p:sldId id="297" r:id="rId29"/>
    <p:sldId id="286" r:id="rId30"/>
    <p:sldId id="266" r:id="rId31"/>
    <p:sldId id="267" r:id="rId32"/>
    <p:sldId id="293" r:id="rId33"/>
    <p:sldId id="291" r:id="rId34"/>
    <p:sldId id="284" r:id="rId35"/>
    <p:sldId id="300" r:id="rId36"/>
    <p:sldId id="294" r:id="rId37"/>
    <p:sldId id="274" r:id="rId38"/>
    <p:sldId id="302" r:id="rId39"/>
    <p:sldId id="259" r:id="rId40"/>
    <p:sldId id="257" r:id="rId41"/>
    <p:sldId id="283" r:id="rId42"/>
    <p:sldId id="303" r:id="rId43"/>
    <p:sldId id="316" r:id="rId44"/>
    <p:sldId id="282" r:id="rId45"/>
    <p:sldId id="323" r:id="rId46"/>
    <p:sldId id="324" r:id="rId47"/>
    <p:sldId id="304" r:id="rId48"/>
    <p:sldId id="319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PNt7RdP1u73rysjfyou1w" hashData="EYoKXBFKY9jkzS8Oflx+JR2QSB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666699"/>
    <a:srgbClr val="004800"/>
    <a:srgbClr val="006600"/>
    <a:srgbClr val="372286"/>
    <a:srgbClr val="434365"/>
    <a:srgbClr val="232064"/>
    <a:srgbClr val="808080"/>
    <a:srgbClr val="DDDDDD"/>
    <a:srgbClr val="333333"/>
    <a:srgbClr val="96969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368" autoAdjust="0"/>
    <p:restoredTop sz="94640" autoAdjust="0"/>
  </p:normalViewPr>
  <p:slideViewPr>
    <p:cSldViewPr>
      <p:cViewPr>
        <p:scale>
          <a:sx n="70" d="100"/>
          <a:sy n="70" d="100"/>
        </p:scale>
        <p:origin x="-558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D5C55D-368F-4DDB-8132-3056C69FE915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3C4254-4A4A-4499-A2E5-6904D42AFF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C4254-4A4A-4499-A2E5-6904D42AFF7D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8D57E-A4CC-4090-B101-B2F5BFAF90B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FC7CA-3263-4B91-8604-AD1F298B00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8D57E-A4CC-4090-B101-B2F5BFAF90B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FC7CA-3263-4B91-8604-AD1F298B00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8D57E-A4CC-4090-B101-B2F5BFAF90B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FC7CA-3263-4B91-8604-AD1F298B00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8D57E-A4CC-4090-B101-B2F5BFAF90B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FC7CA-3263-4B91-8604-AD1F298B00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8D57E-A4CC-4090-B101-B2F5BFAF90B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FC7CA-3263-4B91-8604-AD1F298B00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8D57E-A4CC-4090-B101-B2F5BFAF90B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FC7CA-3263-4B91-8604-AD1F298B00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8D57E-A4CC-4090-B101-B2F5BFAF90B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FC7CA-3263-4B91-8604-AD1F298B00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8D57E-A4CC-4090-B101-B2F5BFAF90B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FC7CA-3263-4B91-8604-AD1F298B00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8D57E-A4CC-4090-B101-B2F5BFAF90B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FC7CA-3263-4B91-8604-AD1F298B00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8D57E-A4CC-4090-B101-B2F5BFAF90B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FC7CA-3263-4B91-8604-AD1F298B00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8D57E-A4CC-4090-B101-B2F5BFAF90B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FC7CA-3263-4B91-8604-AD1F298B00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F75A4-4230-4D8F-87E1-5BFD23084F4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8D57E-A4CC-4090-B101-B2F5BFAF90B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FC7CA-3263-4B91-8604-AD1F298B00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DE3A000-56D9-422F-A177-68A85C42DE5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04e5e7f.gif"/>
          <p:cNvPicPr>
            <a:picLocks noGrp="1" noChangeAspect="1"/>
          </p:cNvPicPr>
          <p:nvPr>
            <p:ph idx="1"/>
          </p:nvPr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4214810" y="0"/>
            <a:ext cx="4929190" cy="6858000"/>
          </a:xfrm>
          <a:effectLst/>
        </p:spPr>
      </p:pic>
      <p:pic>
        <p:nvPicPr>
          <p:cNvPr id="5" name="3 Marcador de contenido" descr="004e5e7f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0" y="0"/>
            <a:ext cx="4539273" cy="6858000"/>
          </a:xfrm>
          <a:prstGeom prst="rect">
            <a:avLst/>
          </a:prstGeom>
          <a:effectLst/>
        </p:spPr>
      </p:pic>
      <p:pic>
        <p:nvPicPr>
          <p:cNvPr id="10" name="9 Imagen" descr="ZE2ZNn1338863850.gif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3786182" y="428604"/>
            <a:ext cx="1457325" cy="1038225"/>
          </a:xfrm>
          <a:prstGeom prst="rect">
            <a:avLst/>
          </a:prstGeom>
        </p:spPr>
      </p:pic>
      <p:pic>
        <p:nvPicPr>
          <p:cNvPr id="11" name="10 Imagen" descr="lW9pH01338863833.gif"/>
          <p:cNvPicPr>
            <a:picLocks noChangeAspect="1"/>
          </p:cNvPicPr>
          <p:nvPr/>
        </p:nvPicPr>
        <p:blipFill>
          <a:blip r:embed="rId5">
            <a:lum bright="20000" contrast="40000"/>
          </a:blip>
          <a:stretch>
            <a:fillRect/>
          </a:stretch>
        </p:blipFill>
        <p:spPr>
          <a:xfrm>
            <a:off x="2928926" y="1643050"/>
            <a:ext cx="3181350" cy="1047750"/>
          </a:xfrm>
          <a:prstGeom prst="rect">
            <a:avLst/>
          </a:prstGeom>
        </p:spPr>
      </p:pic>
      <p:pic>
        <p:nvPicPr>
          <p:cNvPr id="12" name="11 Imagen" descr="4p725b1338863865.gif"/>
          <p:cNvPicPr>
            <a:picLocks noChangeAspect="1"/>
          </p:cNvPicPr>
          <p:nvPr/>
        </p:nvPicPr>
        <p:blipFill>
          <a:blip r:embed="rId6">
            <a:lum bright="20000" contrast="40000"/>
          </a:blip>
          <a:stretch>
            <a:fillRect/>
          </a:stretch>
        </p:blipFill>
        <p:spPr>
          <a:xfrm>
            <a:off x="3714744" y="2786058"/>
            <a:ext cx="1657350" cy="1028700"/>
          </a:xfrm>
          <a:prstGeom prst="rect">
            <a:avLst/>
          </a:prstGeom>
        </p:spPr>
      </p:pic>
      <p:pic>
        <p:nvPicPr>
          <p:cNvPr id="13" name="12 Imagen" descr="pXJmIX1338863876.gif"/>
          <p:cNvPicPr>
            <a:picLocks noChangeAspect="1"/>
          </p:cNvPicPr>
          <p:nvPr/>
        </p:nvPicPr>
        <p:blipFill>
          <a:blip r:embed="rId7">
            <a:lum bright="20000" contrast="40000"/>
          </a:blip>
          <a:stretch>
            <a:fillRect/>
          </a:stretch>
        </p:blipFill>
        <p:spPr>
          <a:xfrm>
            <a:off x="3500430" y="3857628"/>
            <a:ext cx="2247900" cy="1047750"/>
          </a:xfrm>
          <a:prstGeom prst="rect">
            <a:avLst/>
          </a:prstGeom>
        </p:spPr>
      </p:pic>
      <p:pic>
        <p:nvPicPr>
          <p:cNvPr id="14" name="13 Imagen" descr="wkr0CC1338863887.gif"/>
          <p:cNvPicPr>
            <a:picLocks noChangeAspect="1"/>
          </p:cNvPicPr>
          <p:nvPr/>
        </p:nvPicPr>
        <p:blipFill>
          <a:blip r:embed="rId8">
            <a:lum bright="20000" contrast="40000"/>
          </a:blip>
          <a:stretch>
            <a:fillRect/>
          </a:stretch>
        </p:blipFill>
        <p:spPr>
          <a:xfrm>
            <a:off x="2500298" y="4929198"/>
            <a:ext cx="4105275" cy="1181100"/>
          </a:xfrm>
          <a:prstGeom prst="rect">
            <a:avLst/>
          </a:prstGeom>
        </p:spPr>
      </p:pic>
    </p:spTree>
  </p:cSld>
  <p:clrMapOvr>
    <a:masterClrMapping/>
  </p:clrMapOvr>
  <p:transition spd="slow" advTm="15000">
    <p:sndAc>
      <p:stSnd>
        <p:snd r:embed="rId2" name="el lago de los cis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082ad17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6699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285984" y="-150022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4857752" y="0"/>
            <a:ext cx="42862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lago de los cisnes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op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 20 (en ruso :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Лебединое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Озеро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Lebedínoye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óziero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) es el primero de los tres ballets  que escribió el compositor ruso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Piotr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Ilich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Chaikovski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( 1840-1893 ) 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Originalmente encargado al maestro por la Opera de Moscú , este ballet es uno de los más conocidos. Su primera presentación tuvo lugar en el  Teatro 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Bolshói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 de Moscú con la coreografía de 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Julius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Reinsiger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  el 4 de marzo de 1877. 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o_lago_dos_cisnes0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571472" y="0"/>
            <a:ext cx="792961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Paradójicamente, no fue muy aceptado en su momento. Sin embargo, el 15 de enero  de 1895 , con la nueva coreografía de 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Marius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Petipa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  y de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Lev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Ivanov  esta obra logró un gran éxito en teatro el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Marinsky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de San Petersburgo .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Marius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Petipa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se encargó del primer y tercer  acto (actos en el castillo) y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Lev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Ivanov  del segundo y cuarto  acto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  <a:p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69276943794689_f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-gallery-2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4812" y="19050"/>
            <a:ext cx="9144000" cy="6858000"/>
          </a:xfrm>
          <a:prstGeom prst="rect">
            <a:avLst/>
          </a:prstGeom>
          <a:solidFill>
            <a:schemeClr val="tx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715008" y="1571612"/>
            <a:ext cx="31432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latin typeface="Script MT Bold" pitchFamily="66" charset="0"/>
              </a:rPr>
              <a:t>En uno de los jardines de su castillo, el príncipe  Sigfrido  celebra, junto con sus amigos, su cumpleaños. La reina, madre de </a:t>
            </a:r>
            <a:r>
              <a:rPr lang="es-ES" sz="2000" i="1" dirty="0" smtClean="0">
                <a:solidFill>
                  <a:schemeClr val="bg1"/>
                </a:solidFill>
                <a:latin typeface="Script MT Bold" pitchFamily="66" charset="0"/>
              </a:rPr>
              <a:t>Sigfrido</a:t>
            </a:r>
            <a:r>
              <a:rPr lang="es-ES" sz="2000" dirty="0" smtClean="0">
                <a:solidFill>
                  <a:schemeClr val="bg1"/>
                </a:solidFill>
                <a:latin typeface="Script MT Bold" pitchFamily="66" charset="0"/>
              </a:rPr>
              <a:t>, llega a la fiesta para recordarle a su hijo que debería escoger una esposa y que, con ese propósito, le ha preparado una fiesta al día siguiente</a:t>
            </a:r>
            <a:endParaRPr lang="es-ES" sz="20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010180909_zo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1" y="1000108"/>
            <a:ext cx="9117829" cy="585789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85852" y="500042"/>
            <a:ext cx="67866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la fiesta estarán invitadas jóvenes muchachas y el príncipe deberá elegir a una de ellas. Esto causa una gran melancolía en Sigfrido. Sus amigos deciden invitarlo a ir de caza.</a:t>
            </a:r>
          </a:p>
          <a:p>
            <a:pPr algn="ctr"/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ernalabut_wallpaper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7022" y="0"/>
            <a:ext cx="5646978" cy="6858000"/>
          </a:xfrm>
          <a:prstGeom prst="rect">
            <a:avLst/>
          </a:prstGeom>
        </p:spPr>
      </p:pic>
      <p:pic>
        <p:nvPicPr>
          <p:cNvPr id="6" name="5 Imagen" descr="cernalabut_wallpaper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7022" y="0"/>
            <a:ext cx="5646978" cy="6858000"/>
          </a:xfrm>
          <a:prstGeom prst="rect">
            <a:avLst/>
          </a:prstGeom>
        </p:spPr>
      </p:pic>
      <p:pic>
        <p:nvPicPr>
          <p:cNvPr id="7" name="6 Imagen" descr="WALLPAPERSaFULL_3393..jpg"/>
          <p:cNvPicPr>
            <a:picLocks noChangeAspect="1"/>
          </p:cNvPicPr>
          <p:nvPr/>
        </p:nvPicPr>
        <p:blipFill>
          <a:blip r:embed="rId3"/>
          <a:srcRect r="10142"/>
          <a:stretch>
            <a:fillRect/>
          </a:stretch>
        </p:blipFill>
        <p:spPr>
          <a:xfrm>
            <a:off x="0" y="1714488"/>
            <a:ext cx="4998802" cy="4214842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ilarinaellagodeloscis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uma (1).jpg"/>
          <p:cNvPicPr>
            <a:picLocks noChangeAspect="1"/>
          </p:cNvPicPr>
          <p:nvPr/>
        </p:nvPicPr>
        <p:blipFill>
          <a:blip r:embed="rId3"/>
          <a:srcRect l="10939" r="9999"/>
          <a:stretch>
            <a:fillRect/>
          </a:stretch>
        </p:blipFill>
        <p:spPr>
          <a:xfrm rot="20850659">
            <a:off x="-216784" y="2261076"/>
            <a:ext cx="2259176" cy="4638405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Pluma (1).jpg"/>
          <p:cNvPicPr>
            <a:picLocks noChangeAspect="1"/>
          </p:cNvPicPr>
          <p:nvPr/>
        </p:nvPicPr>
        <p:blipFill>
          <a:blip r:embed="rId3"/>
          <a:srcRect l="9971" r="9999"/>
          <a:stretch>
            <a:fillRect/>
          </a:stretch>
        </p:blipFill>
        <p:spPr>
          <a:xfrm rot="1495301">
            <a:off x="1020957" y="2288810"/>
            <a:ext cx="2286842" cy="473969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7" name="6 Imagen" descr="Pluma (1).jpg"/>
          <p:cNvPicPr>
            <a:picLocks noChangeAspect="1"/>
          </p:cNvPicPr>
          <p:nvPr/>
        </p:nvPicPr>
        <p:blipFill>
          <a:blip r:embed="rId3"/>
          <a:srcRect l="11742" r="9999"/>
          <a:stretch>
            <a:fillRect/>
          </a:stretch>
        </p:blipFill>
        <p:spPr>
          <a:xfrm rot="20850659">
            <a:off x="2411919" y="2022929"/>
            <a:ext cx="2236231" cy="4986246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Pluma (1).jpg"/>
          <p:cNvPicPr>
            <a:picLocks noChangeAspect="1"/>
          </p:cNvPicPr>
          <p:nvPr/>
        </p:nvPicPr>
        <p:blipFill>
          <a:blip r:embed="rId3"/>
          <a:srcRect l="11186" r="9999"/>
          <a:stretch>
            <a:fillRect/>
          </a:stretch>
        </p:blipFill>
        <p:spPr>
          <a:xfrm rot="1495301">
            <a:off x="3573381" y="2210008"/>
            <a:ext cx="2252128" cy="4830014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9" name="8 Imagen" descr="Pluma (1).jpg"/>
          <p:cNvPicPr>
            <a:picLocks noChangeAspect="1"/>
          </p:cNvPicPr>
          <p:nvPr/>
        </p:nvPicPr>
        <p:blipFill>
          <a:blip r:embed="rId3"/>
          <a:srcRect l="18246" r="9999"/>
          <a:stretch>
            <a:fillRect/>
          </a:stretch>
        </p:blipFill>
        <p:spPr>
          <a:xfrm rot="20850659">
            <a:off x="4620120" y="2224867"/>
            <a:ext cx="2050391" cy="4761553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0" name="9 Imagen" descr="Pluma (1).jpg"/>
          <p:cNvPicPr>
            <a:picLocks noChangeAspect="1"/>
          </p:cNvPicPr>
          <p:nvPr/>
        </p:nvPicPr>
        <p:blipFill>
          <a:blip r:embed="rId3"/>
          <a:srcRect l="12239" r="9999"/>
          <a:stretch>
            <a:fillRect/>
          </a:stretch>
        </p:blipFill>
        <p:spPr>
          <a:xfrm rot="1495301">
            <a:off x="5661101" y="2416626"/>
            <a:ext cx="2222025" cy="4769809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1" name="10 Imagen" descr="Pluma (1).jpg"/>
          <p:cNvPicPr>
            <a:picLocks noChangeAspect="1"/>
          </p:cNvPicPr>
          <p:nvPr/>
        </p:nvPicPr>
        <p:blipFill>
          <a:blip r:embed="rId3"/>
          <a:srcRect l="15280" r="9999"/>
          <a:stretch>
            <a:fillRect/>
          </a:stretch>
        </p:blipFill>
        <p:spPr>
          <a:xfrm rot="20850659">
            <a:off x="6214865" y="2030884"/>
            <a:ext cx="2135131" cy="4846751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2" name="11 Imagen" descr="Pluma (1).jpg"/>
          <p:cNvPicPr>
            <a:picLocks noChangeAspect="1"/>
          </p:cNvPicPr>
          <p:nvPr/>
        </p:nvPicPr>
        <p:blipFill>
          <a:blip r:embed="rId3"/>
          <a:srcRect l="13133" r="17386"/>
          <a:stretch>
            <a:fillRect/>
          </a:stretch>
        </p:blipFill>
        <p:spPr>
          <a:xfrm rot="1495301">
            <a:off x="7234218" y="2311106"/>
            <a:ext cx="1985432" cy="4614701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3" name="12 Imagen" descr="Pluma (1).jpg"/>
          <p:cNvPicPr>
            <a:picLocks noChangeAspect="1"/>
          </p:cNvPicPr>
          <p:nvPr/>
        </p:nvPicPr>
        <p:blipFill>
          <a:blip r:embed="rId3"/>
          <a:srcRect l="10939" r="9999"/>
          <a:stretch>
            <a:fillRect/>
          </a:stretch>
        </p:blipFill>
        <p:spPr>
          <a:xfrm rot="195013">
            <a:off x="343956" y="1489049"/>
            <a:ext cx="2259176" cy="4638405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4" name="13 Imagen" descr="Pluma (1).jpg"/>
          <p:cNvPicPr>
            <a:picLocks noChangeAspect="1"/>
          </p:cNvPicPr>
          <p:nvPr/>
        </p:nvPicPr>
        <p:blipFill>
          <a:blip r:embed="rId3"/>
          <a:srcRect l="10939" r="9999"/>
          <a:stretch>
            <a:fillRect/>
          </a:stretch>
        </p:blipFill>
        <p:spPr>
          <a:xfrm rot="195013">
            <a:off x="3058599" y="1417611"/>
            <a:ext cx="2259176" cy="4638405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5" name="14 Imagen" descr="Pluma (1).jpg"/>
          <p:cNvPicPr>
            <a:picLocks noChangeAspect="1"/>
          </p:cNvPicPr>
          <p:nvPr/>
        </p:nvPicPr>
        <p:blipFill>
          <a:blip r:embed="rId3"/>
          <a:srcRect l="10939" r="9999"/>
          <a:stretch>
            <a:fillRect/>
          </a:stretch>
        </p:blipFill>
        <p:spPr>
          <a:xfrm rot="195013">
            <a:off x="4915987" y="1346173"/>
            <a:ext cx="2259176" cy="4638405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6" name="15 Imagen" descr="Pluma (1).jpg"/>
          <p:cNvPicPr>
            <a:picLocks noChangeAspect="1"/>
          </p:cNvPicPr>
          <p:nvPr/>
        </p:nvPicPr>
        <p:blipFill>
          <a:blip r:embed="rId3"/>
          <a:srcRect l="10939" r="9999"/>
          <a:stretch>
            <a:fillRect/>
          </a:stretch>
        </p:blipFill>
        <p:spPr>
          <a:xfrm rot="195013">
            <a:off x="6755150" y="988984"/>
            <a:ext cx="2259176" cy="4638405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18" name="17 CuadroTexto"/>
          <p:cNvSpPr txBox="1"/>
          <p:nvPr/>
        </p:nvSpPr>
        <p:spPr>
          <a:xfrm>
            <a:off x="1428728" y="285728"/>
            <a:ext cx="628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el bosque cerca del lago comienzan a salir de las aguas unos cisnes que se van convirtiendo en hermosas jóvenes. 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1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1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1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1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let22.jpg"/>
          <p:cNvPicPr>
            <a:picLocks noChangeAspect="1"/>
          </p:cNvPicPr>
          <p:nvPr/>
        </p:nvPicPr>
        <p:blipFill>
          <a:blip r:embed="rId2"/>
          <a:srcRect l="3858" b="3125"/>
          <a:stretch>
            <a:fillRect/>
          </a:stretch>
        </p:blipFill>
        <p:spPr>
          <a:xfrm>
            <a:off x="2000232" y="0"/>
            <a:ext cx="5500726" cy="6858000"/>
          </a:xfrm>
          <a:prstGeom prst="rect">
            <a:avLst/>
          </a:prstGeom>
        </p:spPr>
      </p:pic>
      <p:pic>
        <p:nvPicPr>
          <p:cNvPr id="5" name="4 Imagen" descr="balet22.jpg"/>
          <p:cNvPicPr>
            <a:picLocks noChangeAspect="1"/>
          </p:cNvPicPr>
          <p:nvPr/>
        </p:nvPicPr>
        <p:blipFill>
          <a:blip r:embed="rId2"/>
          <a:srcRect l="3858" b="3125"/>
          <a:stretch>
            <a:fillRect/>
          </a:stretch>
        </p:blipFill>
        <p:spPr>
          <a:xfrm>
            <a:off x="2000232" y="0"/>
            <a:ext cx="5500726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285728"/>
            <a:ext cx="842971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Script MT Bold" pitchFamily="66" charset="0"/>
              </a:rPr>
              <a:t>Sigfrido llega al lago y apunta con su  ballesta hacia las jóvenes-cisnes cuando aparece la joven reina, </a:t>
            </a:r>
            <a:r>
              <a:rPr lang="es-ES" sz="2000" dirty="0" err="1" smtClean="0">
                <a:latin typeface="Script MT Bold" pitchFamily="66" charset="0"/>
              </a:rPr>
              <a:t>Odette</a:t>
            </a:r>
            <a:r>
              <a:rPr lang="es-ES" sz="2000" dirty="0" smtClean="0">
                <a:latin typeface="Script MT Bold" pitchFamily="66" charset="0"/>
              </a:rPr>
              <a:t>. Ella le cuenta que fue transformada en cisne junto con sus compañeras por el malvado mago </a:t>
            </a:r>
            <a:r>
              <a:rPr lang="es-ES" sz="2000" dirty="0" err="1" smtClean="0">
                <a:latin typeface="Script MT Bold" pitchFamily="66" charset="0"/>
              </a:rPr>
              <a:t>Rothbart</a:t>
            </a:r>
            <a:r>
              <a:rPr lang="es-ES" sz="2000" dirty="0" smtClean="0">
                <a:latin typeface="Script MT Bold" pitchFamily="66" charset="0"/>
              </a:rPr>
              <a:t>, que vuelven a su forma humana solamente en la noche y que el hechizo solo puede romperlo quien le jure amor eterno</a:t>
            </a:r>
            <a:endParaRPr lang="es-ES" sz="20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Marcador de contenido" descr="avata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ce-St.-Louis-Pittsburgh-Ballet-Theatre-in-Swan-Lake-Ying-Li-Black-Swan-and-Jiabin-Pan-Prince-photo-by-Ric-Eva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7715272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14810" y="214290"/>
            <a:ext cx="38576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Script MT Bold" pitchFamily="66" charset="0"/>
              </a:rPr>
              <a:t>Los jóvenes se enamoran rápidamente. Cuando Sigfrido va a jurarle amor eterno a </a:t>
            </a:r>
            <a:r>
              <a:rPr lang="es-ES" b="1" dirty="0" err="1" smtClean="0">
                <a:latin typeface="Script MT Bold" pitchFamily="66" charset="0"/>
              </a:rPr>
              <a:t>Odette</a:t>
            </a:r>
            <a:r>
              <a:rPr lang="es-ES" dirty="0" smtClean="0">
                <a:latin typeface="Script MT Bold" pitchFamily="66" charset="0"/>
              </a:rPr>
              <a:t>  aparece </a:t>
            </a:r>
            <a:r>
              <a:rPr lang="es-ES" b="1" dirty="0" err="1" smtClean="0">
                <a:latin typeface="Script MT Bold" pitchFamily="66" charset="0"/>
              </a:rPr>
              <a:t>Rothbart</a:t>
            </a:r>
            <a:r>
              <a:rPr lang="es-ES" dirty="0" smtClean="0">
                <a:latin typeface="Script MT Bold" pitchFamily="66" charset="0"/>
              </a:rPr>
              <a:t>, quien hace que las jóvenes vuelvan a convertirse en cisnes, para evitar que el príncipe rompa el hechizo. </a:t>
            </a:r>
            <a:endParaRPr lang="es-ES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llet in St Petersbur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2643174" cy="5214950"/>
          </a:xfrm>
          <a:prstGeom prst="moon">
            <a:avLst/>
          </a:prstGeom>
          <a:solidFill>
            <a:schemeClr val="tx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875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643042" y="0"/>
            <a:ext cx="2643174" cy="5214950"/>
          </a:xfrm>
          <a:prstGeom prst="moon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875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214678" y="0"/>
            <a:ext cx="2643174" cy="5214950"/>
          </a:xfrm>
          <a:prstGeom prst="moon">
            <a:avLst/>
          </a:prstGeom>
          <a:solidFill>
            <a:schemeClr val="tx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875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786314" y="0"/>
            <a:ext cx="2643174" cy="5214950"/>
          </a:xfrm>
          <a:prstGeom prst="moon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875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500826" y="0"/>
            <a:ext cx="2643174" cy="5214950"/>
          </a:xfrm>
          <a:prstGeom prst="moon">
            <a:avLst/>
          </a:prstGeom>
          <a:solidFill>
            <a:schemeClr val="tx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875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Mute_Swan_at_Fleet_Po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634537">
            <a:off x="-66664" y="4229947"/>
            <a:ext cx="2744806" cy="2641832"/>
          </a:xfrm>
          <a:prstGeom prst="teardrop">
            <a:avLst/>
          </a:prstGeom>
          <a:solidFill>
            <a:schemeClr val="bg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5913675">
            <a:off x="6336681" y="4054865"/>
            <a:ext cx="2671581" cy="2717846"/>
          </a:xfrm>
          <a:prstGeom prst="teardrop">
            <a:avLst/>
          </a:prstGeom>
          <a:solidFill>
            <a:schemeClr val="bg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993324">
            <a:off x="579280" y="3965502"/>
            <a:ext cx="2635375" cy="2570309"/>
          </a:xfrm>
          <a:prstGeom prst="teardrop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5335508">
            <a:off x="6038270" y="3883205"/>
            <a:ext cx="2641054" cy="2715827"/>
          </a:xfrm>
          <a:prstGeom prst="teardrop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305666">
            <a:off x="5690986" y="3685620"/>
            <a:ext cx="2567503" cy="2652906"/>
          </a:xfrm>
          <a:prstGeom prst="teardrop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02196">
            <a:off x="1030344" y="3675814"/>
            <a:ext cx="2593274" cy="2579591"/>
          </a:xfrm>
          <a:prstGeom prst="teardrop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019657">
            <a:off x="127630" y="150315"/>
            <a:ext cx="2676977" cy="2652889"/>
          </a:xfrm>
          <a:prstGeom prst="teardrop">
            <a:avLst/>
          </a:prstGeom>
          <a:solidFill>
            <a:schemeClr val="bg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910163">
            <a:off x="541208" y="500574"/>
            <a:ext cx="2538479" cy="2427827"/>
          </a:xfrm>
          <a:prstGeom prst="teardrop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152310">
            <a:off x="979284" y="837623"/>
            <a:ext cx="2543570" cy="2468111"/>
          </a:xfrm>
          <a:prstGeom prst="teardrop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264878">
            <a:off x="6132717" y="-33867"/>
            <a:ext cx="2851193" cy="2568017"/>
          </a:xfrm>
          <a:prstGeom prst="teardrop">
            <a:avLst/>
          </a:prstGeom>
          <a:solidFill>
            <a:schemeClr val="bg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1512945">
            <a:off x="5807184" y="256753"/>
            <a:ext cx="2761425" cy="2570513"/>
          </a:xfrm>
          <a:prstGeom prst="teardrop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1433196">
            <a:off x="5569444" y="528234"/>
            <a:ext cx="2577144" cy="2548979"/>
          </a:xfrm>
          <a:prstGeom prst="teardrop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0" y="214290"/>
            <a:ext cx="235742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Antes de que se marche </a:t>
            </a:r>
            <a:r>
              <a:rPr lang="es-E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Odette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 Sigfrido le dice que jamás la volverá a ver en forma triste ya que no puede jurarle amor eterno a un ave </a:t>
            </a:r>
            <a:r>
              <a:rPr lang="es-E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Odette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se aleja convertida en cisne.</a:t>
            </a:r>
          </a:p>
          <a:p>
            <a:pPr algn="ctr"/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2CDA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03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 flipH="1">
            <a:off x="0" y="0"/>
            <a:ext cx="4643438" cy="3571876"/>
          </a:xfrm>
          <a:prstGeom prst="rect">
            <a:avLst/>
          </a:prstGeom>
          <a:blipFill>
            <a:blip r:embed="rId4">
              <a:lum contrast="10000"/>
            </a:blip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0"/>
            <a:ext cx="4500562" cy="3571876"/>
          </a:xfrm>
          <a:prstGeom prst="rect">
            <a:avLst/>
          </a:prstGeom>
          <a:blipFill>
            <a:blip r:embed="rId4">
              <a:lum contrast="10000"/>
            </a:blip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3571876"/>
            <a:ext cx="4643438" cy="3286124"/>
          </a:xfrm>
          <a:prstGeom prst="rect">
            <a:avLst/>
          </a:prstGeom>
          <a:blipFill>
            <a:blip r:embed="rId4">
              <a:lum contrast="10000"/>
            </a:blip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4643438" y="3571876"/>
            <a:ext cx="4500562" cy="3286124"/>
          </a:xfrm>
          <a:prstGeom prst="rect">
            <a:avLst/>
          </a:prstGeom>
          <a:blipFill>
            <a:blip r:embed="rId4">
              <a:lum contrast="10000"/>
            </a:blip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cb79f06470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4" y="0"/>
            <a:ext cx="9096375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8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572132" y="785794"/>
            <a:ext cx="33576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 celebra la fiesta en el castillo donde Sigfrido deberá elegir esposa. Entra la reina madre junto a Sigfrido y el maestro de ceremonias da comienzo al festejo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s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928670"/>
            <a:ext cx="9144000" cy="5010160"/>
          </a:xfrm>
          <a:prstGeom prst="diamond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2143116"/>
            <a:ext cx="9144000" cy="2571768"/>
          </a:xfrm>
          <a:prstGeom prst="diamond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chemeClr val="tx1"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2071678"/>
            <a:ext cx="9144000" cy="4786322"/>
          </a:xfrm>
          <a:prstGeom prst="triangle">
            <a:avLst/>
          </a:prstGeom>
          <a:solidFill>
            <a:schemeClr val="bg1"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3214686"/>
            <a:ext cx="9144000" cy="3643314"/>
          </a:xfrm>
          <a:prstGeom prst="triangle">
            <a:avLst/>
          </a:prstGeom>
          <a:solidFill>
            <a:schemeClr val="bg1"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 presentan las jóvenes casaderas y la reina le pide a Sigfrido que elija esposa. </a:t>
            </a:r>
          </a:p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piensa en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Odette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, se niega a escoger esposa y su madre se enfada con él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es-cisnes-fondos-panta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r1jo-5ebcc1af0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1" y="0"/>
            <a:ext cx="9184849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S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142976" y="0"/>
            <a:ext cx="7072362" cy="6858000"/>
          </a:xfrm>
          <a:prstGeom prst="donut">
            <a:avLst>
              <a:gd name="adj" fmla="val 10000"/>
            </a:avLst>
          </a:prstGeom>
          <a:solidFill>
            <a:schemeClr val="tx1"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82550" h="1460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857356" y="714356"/>
            <a:ext cx="5643602" cy="5438788"/>
          </a:xfrm>
          <a:prstGeom prst="donut">
            <a:avLst>
              <a:gd name="adj" fmla="val 12450"/>
            </a:avLst>
          </a:prstGeom>
          <a:solidFill>
            <a:schemeClr val="accent1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82550" h="1460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1428736"/>
            <a:ext cx="4214842" cy="4000528"/>
          </a:xfrm>
          <a:prstGeom prst="donut">
            <a:avLst>
              <a:gd name="adj" fmla="val 17386"/>
            </a:avLst>
          </a:prstGeom>
          <a:solidFill>
            <a:schemeClr val="tx1"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82550" h="1460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86116" y="2143116"/>
            <a:ext cx="2786082" cy="2571768"/>
          </a:xfrm>
          <a:prstGeom prst="donut">
            <a:avLst>
              <a:gd name="adj" fmla="val 26354"/>
            </a:avLst>
          </a:prstGeom>
          <a:solidFill>
            <a:schemeClr val="accent1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82550" h="1460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wan-lake-peter-eades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9144000" cy="6858000"/>
          </a:xfrm>
          <a:prstGeom prst="moon">
            <a:avLst>
              <a:gd name="adj" fmla="val 47083"/>
            </a:avLst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9144000" cy="6858000"/>
          </a:xfrm>
          <a:prstGeom prst="moon">
            <a:avLst>
              <a:gd name="adj" fmla="val 44167"/>
            </a:avLst>
          </a:prstGeom>
          <a:solidFill>
            <a:srgbClr val="99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14282" y="2786058"/>
            <a:ext cx="37861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ese momento el maestro de ceremonias anuncia la llegada de un noble desconocido y su hija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ballet-moscu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05570"/>
            <a:ext cx="9144000" cy="515243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857224" y="642918"/>
            <a:ext cx="75009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el barón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Rothbart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que llega a la fiesta con su hija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Odile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 El príncipe, hechizado por el mago, cree ver a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Odette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en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Odile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(de ahí que muchas compañías de baile utilicen a la misma bailarina) 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snes-0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>
    <p:sndAc>
      <p:stSnd>
        <p:snd r:embed="rId2" name="el lago de los cis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lago-de-los-cisnes-ensayo-1-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6A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3000001678061211898986413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285728"/>
            <a:ext cx="34290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atin typeface="Script MT Bold" pitchFamily="66" charset="0"/>
              </a:rPr>
              <a:t>El </a:t>
            </a:r>
            <a:r>
              <a:rPr lang="es-ES" sz="2000" dirty="0" smtClean="0">
                <a:latin typeface="Script MT Bold" pitchFamily="66" charset="0"/>
              </a:rPr>
              <a:t> la </a:t>
            </a:r>
            <a:r>
              <a:rPr lang="es-ES" sz="2000" dirty="0" smtClean="0">
                <a:latin typeface="Script MT Bold" pitchFamily="66" charset="0"/>
              </a:rPr>
              <a:t>escoge como su esposa, la reina madre acepta y Sigfrido</a:t>
            </a:r>
          </a:p>
          <a:p>
            <a:pPr algn="ctr"/>
            <a:r>
              <a:rPr lang="es-ES" sz="2000" dirty="0" smtClean="0">
                <a:latin typeface="Script MT Bold" pitchFamily="66" charset="0"/>
              </a:rPr>
              <a:t>le jura a </a:t>
            </a:r>
            <a:r>
              <a:rPr lang="es-ES" sz="2000" dirty="0" err="1" smtClean="0">
                <a:latin typeface="Script MT Bold" pitchFamily="66" charset="0"/>
              </a:rPr>
              <a:t>Odile</a:t>
            </a:r>
            <a:r>
              <a:rPr lang="es-ES" sz="2000" dirty="0" smtClean="0">
                <a:latin typeface="Script MT Bold" pitchFamily="66" charset="0"/>
              </a:rPr>
              <a:t> amor eterno </a:t>
            </a:r>
            <a:r>
              <a:rPr lang="es-ES" sz="2000" dirty="0" err="1" smtClean="0">
                <a:latin typeface="Script MT Bold" pitchFamily="66" charset="0"/>
              </a:rPr>
              <a:t>Rothbart</a:t>
            </a:r>
            <a:r>
              <a:rPr lang="es-ES" sz="2000" dirty="0" smtClean="0">
                <a:latin typeface="Script MT Bold" pitchFamily="66" charset="0"/>
              </a:rPr>
              <a:t> se descubre y muestra a </a:t>
            </a:r>
            <a:r>
              <a:rPr lang="es-ES" sz="2000" dirty="0" err="1" smtClean="0">
                <a:latin typeface="Script MT Bold" pitchFamily="66" charset="0"/>
              </a:rPr>
              <a:t>Odette</a:t>
            </a:r>
            <a:r>
              <a:rPr lang="es-ES" sz="2000" dirty="0" smtClean="0">
                <a:latin typeface="Script MT Bold" pitchFamily="66" charset="0"/>
              </a:rPr>
              <a:t> a lo lejos . Sigfrido se da cuenta de su terrible error y </a:t>
            </a:r>
            <a:r>
              <a:rPr lang="es-ES" sz="2000" dirty="0" smtClean="0">
                <a:latin typeface="Script MT Bold" pitchFamily="66" charset="0"/>
              </a:rPr>
              <a:t> </a:t>
            </a:r>
            <a:r>
              <a:rPr lang="es-ES" sz="2000" dirty="0" smtClean="0">
                <a:latin typeface="Script MT Bold" pitchFamily="66" charset="0"/>
              </a:rPr>
              <a:t>corre desesperado hacia el lago.</a:t>
            </a:r>
          </a:p>
          <a:p>
            <a:endParaRPr lang="es-ES" sz="20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irov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snes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50000"/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rd_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1071538" cy="6858000"/>
          </a:xfrm>
          <a:prstGeom prst="frame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42976" y="0"/>
            <a:ext cx="1071538" cy="6858000"/>
          </a:xfrm>
          <a:prstGeom prst="fram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85984" y="0"/>
            <a:ext cx="1071538" cy="6858000"/>
          </a:xfrm>
          <a:prstGeom prst="frame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428992" y="0"/>
            <a:ext cx="1071538" cy="6858000"/>
          </a:xfrm>
          <a:prstGeom prst="fram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643438" y="0"/>
            <a:ext cx="1071538" cy="6858000"/>
          </a:xfrm>
          <a:prstGeom prst="frame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786446" y="0"/>
            <a:ext cx="1071538" cy="6858000"/>
          </a:xfrm>
          <a:prstGeom prst="fram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929454" y="0"/>
            <a:ext cx="1071538" cy="6858000"/>
          </a:xfrm>
          <a:prstGeom prst="frame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072462" y="0"/>
            <a:ext cx="1071538" cy="6858000"/>
          </a:xfrm>
          <a:prstGeom prst="fram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85720" y="4500570"/>
            <a:ext cx="50720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 las orillas del lago las jóvenes-cisnes esperan tristemente la llegada de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Odette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 Ella llega llorando desesperada, contándole a sus amigas los tristes acontecimientos de la fiesta en el castillo. Aparece  Sigfrido y le implora su perdón. 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llet-black-swan-bones-dance-natalie-Favim.com-1276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9023"/>
            <a:ext cx="9144000" cy="6098977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071934" cy="6858000"/>
          </a:xfrm>
          <a:prstGeom prst="rtTriangle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4071934" cy="6858000"/>
          </a:xfrm>
          <a:prstGeom prst="rtTriangle">
            <a:avLst/>
          </a:prstGeom>
          <a:solidFill>
            <a:schemeClr val="bg1">
              <a:lumMod val="75000"/>
              <a:lumOff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5072066" y="0"/>
            <a:ext cx="4071934" cy="6858000"/>
          </a:xfrm>
          <a:prstGeom prst="rtTriangle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5072066" y="0"/>
            <a:ext cx="4071934" cy="6858000"/>
          </a:xfrm>
          <a:prstGeom prst="rtTriangle">
            <a:avLst/>
          </a:prstGeom>
          <a:solidFill>
            <a:schemeClr val="bg1">
              <a:lumMod val="75000"/>
              <a:lumOff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di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306547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0" y="5143512"/>
            <a:ext cx="1428760" cy="1714488"/>
          </a:xfrm>
          <a:prstGeom prst="mo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3429000"/>
            <a:ext cx="1428760" cy="1714488"/>
          </a:xfrm>
          <a:prstGeom prst="mo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1714488"/>
            <a:ext cx="1428760" cy="1714488"/>
          </a:xfrm>
          <a:prstGeom prst="mo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0"/>
            <a:ext cx="1428760" cy="1714488"/>
          </a:xfrm>
          <a:prstGeom prst="mo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858148" y="5143512"/>
            <a:ext cx="1285852" cy="1714488"/>
          </a:xfrm>
          <a:prstGeom prst="mo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858148" y="3429000"/>
            <a:ext cx="1285852" cy="1714488"/>
          </a:xfrm>
          <a:prstGeom prst="mo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8148" y="1714488"/>
            <a:ext cx="1285852" cy="1714488"/>
          </a:xfrm>
          <a:prstGeom prst="mo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858148" y="0"/>
            <a:ext cx="1285852" cy="1714488"/>
          </a:xfrm>
          <a:prstGeom prst="mo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pantalla-cisne-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857356" y="571480"/>
            <a:ext cx="60090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Reaparece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Rothbart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 reclamando el regreso de los cisnes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snes_en_el_lago-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0" y="0"/>
            <a:ext cx="2857488" cy="6858000"/>
          </a:xfrm>
          <a:prstGeom prst="moon">
            <a:avLst>
              <a:gd name="adj" fmla="val 55333"/>
            </a:avLst>
          </a:prstGeom>
          <a:solidFill>
            <a:schemeClr val="tx1"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785918" y="0"/>
            <a:ext cx="2857488" cy="6858000"/>
          </a:xfrm>
          <a:prstGeom prst="moon">
            <a:avLst>
              <a:gd name="adj" fmla="val 55333"/>
            </a:avLst>
          </a:prstGeom>
          <a:solidFill>
            <a:schemeClr val="accent5">
              <a:lumMod val="50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295972" y="0"/>
            <a:ext cx="2848028" cy="6858000"/>
          </a:xfrm>
          <a:prstGeom prst="moon">
            <a:avLst>
              <a:gd name="adj" fmla="val 55333"/>
            </a:avLst>
          </a:prstGeom>
          <a:solidFill>
            <a:schemeClr val="tx1"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643438" y="0"/>
            <a:ext cx="2848028" cy="6858000"/>
          </a:xfrm>
          <a:prstGeom prst="moon">
            <a:avLst>
              <a:gd name="adj" fmla="val 55333"/>
            </a:avLst>
          </a:prstGeom>
          <a:solidFill>
            <a:schemeClr val="accent5">
              <a:lumMod val="50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0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221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es-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8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28596" y="214290"/>
            <a:ext cx="55006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Sigfrido y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Odette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luchan contra él, pero todo es en vano, pues el maleficio no puede ser deshecho.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wan Lake 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643042" y="1142984"/>
            <a:ext cx="2857520" cy="2857520"/>
          </a:xfrm>
          <a:prstGeom prst="donut">
            <a:avLst>
              <a:gd name="adj" fmla="val 25469"/>
            </a:avLst>
          </a:prstGeom>
          <a:gradFill flip="none" rotWithShape="1">
            <a:gsLst>
              <a:gs pos="2700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159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3000372"/>
            <a:ext cx="2857520" cy="2857520"/>
          </a:xfrm>
          <a:prstGeom prst="donut">
            <a:avLst>
              <a:gd name="adj" fmla="val 25469"/>
            </a:avLst>
          </a:prstGeom>
          <a:gradFill>
            <a:gsLst>
              <a:gs pos="2700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2159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857620" y="3214686"/>
            <a:ext cx="2857520" cy="2857520"/>
          </a:xfrm>
          <a:prstGeom prst="donut">
            <a:avLst>
              <a:gd name="adj" fmla="val 25469"/>
            </a:avLst>
          </a:prstGeom>
          <a:gradFill>
            <a:gsLst>
              <a:gs pos="2700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2159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643438" y="1428736"/>
            <a:ext cx="2857520" cy="2857520"/>
          </a:xfrm>
          <a:prstGeom prst="donut">
            <a:avLst>
              <a:gd name="adj" fmla="val 25469"/>
            </a:avLst>
          </a:prstGeom>
          <a:gradFill>
            <a:gsLst>
              <a:gs pos="2700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2159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214678" y="357166"/>
            <a:ext cx="2857520" cy="2857520"/>
          </a:xfrm>
          <a:prstGeom prst="donut">
            <a:avLst>
              <a:gd name="adj" fmla="val 25469"/>
            </a:avLst>
          </a:prstGeom>
          <a:gradFill>
            <a:gsLst>
              <a:gs pos="2700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2159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go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snes_Enamorados-1024x768-76496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714876" y="714356"/>
            <a:ext cx="40979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dos enamorados se lanzan al lago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wanlake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0d422469a7bfe49699e19d8d898530d7_X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azon-cisnes-715024_102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5" name="4 Corazón"/>
          <p:cNvSpPr/>
          <p:nvPr/>
        </p:nvSpPr>
        <p:spPr>
          <a:xfrm>
            <a:off x="928662" y="0"/>
            <a:ext cx="7358114" cy="5857892"/>
          </a:xfrm>
          <a:prstGeom prst="heart">
            <a:avLst/>
          </a:prstGeom>
          <a:gradFill flip="none" rotWithShape="1">
            <a:gsLst>
              <a:gs pos="46000">
                <a:srgbClr val="C00000">
                  <a:alpha val="24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soft" dir="t"/>
          </a:scene3d>
          <a:sp3d>
            <a:bevelT w="2540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42910" y="5380672"/>
            <a:ext cx="764386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Rothbart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muere a consecuencia de ese sacrificio de amor y los otros cisnes son liberados del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maleficio,se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ve aparecer sobre el lago los espíritus de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Odette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y Sigfrido, ya juntos para siempre.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  <a:p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666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b700584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000164" y="-214338"/>
            <a:ext cx="10644262" cy="7572428"/>
          </a:xfrm>
          <a:effectLst>
            <a:softEdge rad="127000"/>
          </a:effectLst>
        </p:spPr>
      </p:pic>
      <p:sp>
        <p:nvSpPr>
          <p:cNvPr id="5" name="4 CuadroTexto"/>
          <p:cNvSpPr txBox="1"/>
          <p:nvPr/>
        </p:nvSpPr>
        <p:spPr>
          <a:xfrm>
            <a:off x="7143768" y="5143512"/>
            <a:ext cx="6430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chemeClr val="bg1"/>
                </a:solidFill>
                <a:latin typeface="Nuptial BT" pitchFamily="66" charset="0"/>
              </a:rPr>
              <a:t>Pac-Jaz</a:t>
            </a:r>
            <a:endParaRPr lang="es-ES" sz="1400" b="1" dirty="0">
              <a:solidFill>
                <a:schemeClr val="bg1"/>
              </a:solidFill>
              <a:latin typeface="Nuptial BT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lago de los cisnes-Swan_Lake_at_the_Bolshoi_2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572164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wan_lake_bow_Wallpaper__yvt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4 CuadroTexto"/>
          <p:cNvSpPr txBox="1"/>
          <p:nvPr/>
        </p:nvSpPr>
        <p:spPr>
          <a:xfrm>
            <a:off x="428596" y="5214950"/>
            <a:ext cx="37785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LAGO DE LOS CISN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LAGO DE LOS CISNES</Template>
  <TotalTime>0</TotalTime>
  <Words>218</Words>
  <Application>Microsoft Office PowerPoint</Application>
  <PresentationFormat>Presentación en pantalla (4:3)</PresentationFormat>
  <Paragraphs>55</Paragraphs>
  <Slides>47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EL LAGO DE LOS CISNES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2012-06-05T14:27:19Z</dcterms:created>
  <dcterms:modified xsi:type="dcterms:W3CDTF">2012-06-05T14:34:25Z</dcterms:modified>
</cp:coreProperties>
</file>