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410" r:id="rId3"/>
    <p:sldId id="414" r:id="rId4"/>
    <p:sldId id="422" r:id="rId5"/>
    <p:sldId id="427" r:id="rId6"/>
    <p:sldId id="453" r:id="rId7"/>
    <p:sldId id="415" r:id="rId8"/>
    <p:sldId id="419" r:id="rId9"/>
    <p:sldId id="413" r:id="rId10"/>
    <p:sldId id="434" r:id="rId11"/>
    <p:sldId id="424" r:id="rId12"/>
    <p:sldId id="431" r:id="rId13"/>
    <p:sldId id="428" r:id="rId14"/>
    <p:sldId id="416" r:id="rId15"/>
    <p:sldId id="433" r:id="rId16"/>
    <p:sldId id="443" r:id="rId17"/>
    <p:sldId id="432" r:id="rId18"/>
    <p:sldId id="425" r:id="rId19"/>
    <p:sldId id="417" r:id="rId20"/>
    <p:sldId id="426" r:id="rId21"/>
    <p:sldId id="447" r:id="rId22"/>
    <p:sldId id="418" r:id="rId23"/>
    <p:sldId id="438" r:id="rId24"/>
    <p:sldId id="421" r:id="rId25"/>
    <p:sldId id="429" r:id="rId26"/>
    <p:sldId id="430" r:id="rId27"/>
    <p:sldId id="412" r:id="rId28"/>
    <p:sldId id="455" r:id="rId29"/>
    <p:sldId id="436" r:id="rId30"/>
    <p:sldId id="437" r:id="rId31"/>
    <p:sldId id="439" r:id="rId32"/>
    <p:sldId id="440" r:id="rId33"/>
    <p:sldId id="330" r:id="rId34"/>
    <p:sldId id="441" r:id="rId35"/>
    <p:sldId id="449" r:id="rId36"/>
    <p:sldId id="450" r:id="rId37"/>
    <p:sldId id="454" r:id="rId38"/>
    <p:sldId id="445" r:id="rId39"/>
    <p:sldId id="411" r:id="rId40"/>
    <p:sldId id="456" r:id="rId41"/>
  </p:sldIdLst>
  <p:sldSz cx="104775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cosvi8TPiYKlnswwRE5Qw" hashData="3RS7D2uXfoWSQb/20oLTxHsooe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FF"/>
    <a:srgbClr val="00FFFF"/>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1" d="100"/>
          <a:sy n="71" d="100"/>
        </p:scale>
        <p:origin x="-96" y="-180"/>
      </p:cViewPr>
      <p:guideLst>
        <p:guide orient="horz" pos="2160"/>
        <p:guide pos="330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27/12/2017</a:t>
            </a:fld>
            <a:endParaRPr lang="es-ES"/>
          </a:p>
        </p:txBody>
      </p:sp>
      <p:sp>
        <p:nvSpPr>
          <p:cNvPr id="4" name="3 Marcador de imagen de diapositiva"/>
          <p:cNvSpPr>
            <a:spLocks noGrp="1" noRot="1" noChangeAspect="1"/>
          </p:cNvSpPr>
          <p:nvPr>
            <p:ph type="sldImg" idx="2"/>
          </p:nvPr>
        </p:nvSpPr>
        <p:spPr>
          <a:xfrm>
            <a:off x="809625" y="685800"/>
            <a:ext cx="5238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3" y="2130426"/>
            <a:ext cx="8905875"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0" y="4406901"/>
            <a:ext cx="8905875"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7650" y="2906713"/>
            <a:ext cx="890587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3875" y="1600201"/>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26062" y="1600201"/>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5"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22425" y="1535113"/>
            <a:ext cx="46312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5" y="2174875"/>
            <a:ext cx="46312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6" y="273050"/>
            <a:ext cx="344702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96411" y="273051"/>
            <a:ext cx="585721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3876" y="1435101"/>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3" y="4800600"/>
            <a:ext cx="62865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53663"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53663" y="5367338"/>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7" y="274639"/>
            <a:ext cx="2357438"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3875" y="274639"/>
            <a:ext cx="689768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27/12/2017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2130428"/>
            <a:ext cx="890587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alpha val="63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5" y="274638"/>
            <a:ext cx="942975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600201"/>
            <a:ext cx="942975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3875" y="6356351"/>
            <a:ext cx="24447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27/12/2017</a:t>
            </a:fld>
            <a:endParaRPr lang="es-ES"/>
          </a:p>
        </p:txBody>
      </p:sp>
      <p:sp>
        <p:nvSpPr>
          <p:cNvPr id="5" name="4 Marcador de pie de página"/>
          <p:cNvSpPr>
            <a:spLocks noGrp="1"/>
          </p:cNvSpPr>
          <p:nvPr>
            <p:ph type="ftr" sz="quarter" idx="3"/>
          </p:nvPr>
        </p:nvSpPr>
        <p:spPr>
          <a:xfrm>
            <a:off x="3579813" y="6356351"/>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08875" y="6356351"/>
            <a:ext cx="24447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3875" y="6245225"/>
            <a:ext cx="244475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7.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8.jpeg"/></Relationships>
</file>

<file path=ppt/slides/_rels/slide39.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2">
                <a:shade val="45000"/>
                <a:satMod val="135000"/>
              </a:schemeClr>
              <a:prstClr val="white"/>
            </a:duotone>
            <a:lum contrast="94000"/>
          </a:blip>
          <a:srcRect/>
          <a:stretch>
            <a:fillRect/>
          </a:stretch>
        </p:blipFill>
        <p:spPr bwMode="auto">
          <a:xfrm>
            <a:off x="0" y="0"/>
            <a:ext cx="104775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9123" y="3389125"/>
            <a:ext cx="6858000" cy="797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008623" y="3389125"/>
            <a:ext cx="6858000" cy="797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2"/>
            <a:ext cx="10477500" cy="74688"/>
          </a:xfrm>
          <a:prstGeom prst="rect">
            <a:avLst/>
          </a:prstGeom>
          <a:noFill/>
          <a:ln w="9525">
            <a:noFill/>
            <a:miter lim="800000"/>
            <a:headEnd/>
            <a:tailEnd/>
          </a:ln>
        </p:spPr>
      </p:pic>
      <p:sp>
        <p:nvSpPr>
          <p:cNvPr id="155665" name="Rectangle 17"/>
          <p:cNvSpPr>
            <a:spLocks noChangeArrowheads="1"/>
          </p:cNvSpPr>
          <p:nvPr/>
        </p:nvSpPr>
        <p:spPr bwMode="auto">
          <a:xfrm>
            <a:off x="409248"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09247" y="5715019"/>
            <a:ext cx="801045" cy="766986"/>
          </a:xfrm>
          <a:prstGeom prst="rect">
            <a:avLst/>
          </a:prstGeom>
          <a:noFill/>
          <a:ln w="38100">
            <a:solidFill>
              <a:srgbClr val="1CDEF8"/>
            </a:solidFill>
            <a:miter lim="800000"/>
            <a:headEnd/>
            <a:tailEnd/>
          </a:ln>
        </p:spPr>
      </p:pic>
      <p:sp>
        <p:nvSpPr>
          <p:cNvPr id="19" name="18 Rectángulo"/>
          <p:cNvSpPr/>
          <p:nvPr/>
        </p:nvSpPr>
        <p:spPr>
          <a:xfrm>
            <a:off x="2269156" y="4572016"/>
            <a:ext cx="30848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66850" y="928670"/>
            <a:ext cx="7358114" cy="4357718"/>
          </a:xfrm>
          <a:prstGeom prst="rect">
            <a:avLst/>
          </a:prstGeom>
        </p:spPr>
        <p:txBody>
          <a:bodyPr wrap="none" lIns="81272" tIns="40636" rIns="81272" bIns="40636" fromWordArt="1">
            <a:prstTxWarp prst="textPlain">
              <a:avLst>
                <a:gd name="adj" fmla="val 50000"/>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Festival de belleza</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Mas  Impresionante</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Del mundo</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53010" y="5611366"/>
            <a:ext cx="2301792" cy="934064"/>
          </a:xfrm>
          <a:prstGeom prst="rect">
            <a:avLst/>
          </a:prstGeom>
          <a:noFill/>
        </p:spPr>
      </p:pic>
    </p:spTree>
  </p:cSld>
  <p:clrMapOvr>
    <a:masterClrMapping/>
  </p:clrMapOvr>
  <p:transition spd="med" advTm="14000">
    <p:split/>
    <p:sndAc>
      <p:stSnd loop="1">
        <p:snd r:embed="rId2" name="the ventures - sleepwal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81230" y="4500570"/>
            <a:ext cx="5238750" cy="646331"/>
          </a:xfrm>
          <a:prstGeom prst="rect">
            <a:avLst/>
          </a:prstGeom>
        </p:spPr>
        <p:txBody>
          <a:bodyPr>
            <a:spAutoFit/>
          </a:bodyPr>
          <a:lstStyle/>
          <a:p>
            <a:pPr algn="ctr"/>
            <a:r>
              <a:rPr lang="es-ES" b="1" dirty="0" err="1" smtClean="0"/>
              <a:t>Wodaabe</a:t>
            </a:r>
            <a:r>
              <a:rPr lang="es-ES" b="1" dirty="0" smtClean="0"/>
              <a:t>, la tribu en la que las mujeres tienen el poder y todos los maridos que quieren</a:t>
            </a:r>
            <a:endParaRPr lang="es-ES" b="1" dirty="0"/>
          </a:p>
        </p:txBody>
      </p:sp>
      <p:sp>
        <p:nvSpPr>
          <p:cNvPr id="3" name="2 Rectángulo"/>
          <p:cNvSpPr/>
          <p:nvPr/>
        </p:nvSpPr>
        <p:spPr>
          <a:xfrm>
            <a:off x="1952602" y="2000240"/>
            <a:ext cx="6357981" cy="1446550"/>
          </a:xfrm>
          <a:prstGeom prst="rect">
            <a:avLst/>
          </a:prstGeom>
        </p:spPr>
        <p:txBody>
          <a:bodyPr wrap="square">
            <a:spAutoFit/>
          </a:bodyPr>
          <a:lstStyle/>
          <a:p>
            <a:r>
              <a:rPr lang="es-ES" sz="4400" b="1" dirty="0" smtClean="0"/>
              <a:t> El festival de belleza más impresionante del mundo</a:t>
            </a:r>
            <a:endParaRPr lang="es-ES" sz="4400" dirty="0"/>
          </a:p>
        </p:txBody>
      </p:sp>
      <p:sp>
        <p:nvSpPr>
          <p:cNvPr id="5" name="2 Rectángulo"/>
          <p:cNvSpPr/>
          <p:nvPr/>
        </p:nvSpPr>
        <p:spPr>
          <a:xfrm>
            <a:off x="-484532" y="3"/>
            <a:ext cx="10962032"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2 Rectángulo"/>
          <p:cNvSpPr/>
          <p:nvPr/>
        </p:nvSpPr>
        <p:spPr>
          <a:xfrm flipH="1">
            <a:off x="-119100" y="0"/>
            <a:ext cx="10429948"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3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0-ppt_w/2"/>
                                          </p:val>
                                        </p:tav>
                                      </p:tavLst>
                                    </p:anim>
                                    <p:anim calcmode="lin" valueType="num">
                                      <p:cBhvr additive="base">
                                        <p:cTn id="11" dur="5000"/>
                                        <p:tgtEl>
                                          <p:spTgt spid="7"/>
                                        </p:tgtEl>
                                        <p:attrNameLst>
                                          <p:attrName>ppt_y</p:attrName>
                                        </p:attrNameLst>
                                      </p:cBhvr>
                                      <p:tavLst>
                                        <p:tav tm="0">
                                          <p:val>
                                            <p:strVal val="ppt_y"/>
                                          </p:val>
                                        </p:tav>
                                        <p:tav tm="100000">
                                          <p:val>
                                            <p:strVal val="ppt_y"/>
                                          </p:val>
                                        </p:tav>
                                      </p:tavLst>
                                    </p:anim>
                                    <p:set>
                                      <p:cBhvr>
                                        <p:cTn id="12"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descr="C:\Documents and Settings\Jose Luis\Escritorio\4-72.jpg"/>
          <p:cNvPicPr>
            <a:picLocks noChangeAspect="1" noChangeArrowheads="1"/>
          </p:cNvPicPr>
          <p:nvPr/>
        </p:nvPicPr>
        <p:blipFill>
          <a:blip r:embed="rId2"/>
          <a:srcRect/>
          <a:stretch>
            <a:fillRect/>
          </a:stretch>
        </p:blipFill>
        <p:spPr bwMode="auto">
          <a:xfrm>
            <a:off x="0" y="0"/>
            <a:ext cx="10477500" cy="6875881"/>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C:\Documents and Settings\Jose Luis\Escritorio\woodabe-de-juan-jose-pastor.jpg"/>
          <p:cNvPicPr>
            <a:picLocks noChangeAspect="1" noChangeArrowheads="1"/>
          </p:cNvPicPr>
          <p:nvPr/>
        </p:nvPicPr>
        <p:blipFill>
          <a:blip r:embed="rId2"/>
          <a:srcRect/>
          <a:stretch>
            <a:fillRect/>
          </a:stretch>
        </p:blipFill>
        <p:spPr bwMode="auto">
          <a:xfrm>
            <a:off x="0" y="0"/>
            <a:ext cx="10477500" cy="7166896"/>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596204" y="3071810"/>
            <a:ext cx="2571768" cy="3108543"/>
          </a:xfrm>
          <a:prstGeom prst="rect">
            <a:avLst/>
          </a:prstGeom>
        </p:spPr>
        <p:txBody>
          <a:bodyPr wrap="square">
            <a:spAutoFit/>
          </a:bodyPr>
          <a:lstStyle/>
          <a:p>
            <a:pPr algn="ctr"/>
            <a:r>
              <a:rPr lang="es-ES" sz="2800" b="1" dirty="0" err="1" smtClean="0"/>
              <a:t>Wodaabe</a:t>
            </a:r>
            <a:r>
              <a:rPr lang="es-ES" sz="2800" b="1" dirty="0" smtClean="0"/>
              <a:t>, la tribu en la que las mujeres tienen el poder y todos los maridos que quieren</a:t>
            </a:r>
            <a:endParaRPr lang="es-ES" sz="2800" b="1" dirty="0"/>
          </a:p>
        </p:txBody>
      </p:sp>
      <p:sp>
        <p:nvSpPr>
          <p:cNvPr id="5" name="2 Rectángulo"/>
          <p:cNvSpPr/>
          <p:nvPr/>
        </p:nvSpPr>
        <p:spPr>
          <a:xfrm>
            <a:off x="-1262108" y="71427"/>
            <a:ext cx="11596732"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4" name="Picture 2" descr="C:\Documents and Settings\Jose Luis\Escritorio\mujer-wodaabe-e1457563377412.jpg"/>
          <p:cNvPicPr>
            <a:picLocks noChangeAspect="1" noChangeArrowheads="1"/>
          </p:cNvPicPr>
          <p:nvPr/>
        </p:nvPicPr>
        <p:blipFill>
          <a:blip r:embed="rId2"/>
          <a:srcRect/>
          <a:stretch>
            <a:fillRect/>
          </a:stretch>
        </p:blipFill>
        <p:spPr bwMode="auto">
          <a:xfrm>
            <a:off x="0" y="0"/>
            <a:ext cx="7265504" cy="6858000"/>
          </a:xfrm>
          <a:prstGeom prst="rect">
            <a:avLst/>
          </a:prstGeom>
          <a:noFill/>
        </p:spPr>
      </p:pic>
    </p:spTree>
  </p:cSld>
  <p:clrMapOvr>
    <a:masterClrMapping/>
  </p:clrMapOvr>
  <p:transition spd="med" advTm="1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en la que se a hombre de la tribu Wodaabe preparados para el festival Gerewol"/>
          <p:cNvPicPr>
            <a:picLocks noChangeAspect="1" noChangeArrowheads="1"/>
          </p:cNvPicPr>
          <p:nvPr/>
        </p:nvPicPr>
        <p:blipFill>
          <a:blip r:embed="rId2"/>
          <a:srcRect/>
          <a:stretch>
            <a:fillRect/>
          </a:stretch>
        </p:blipFill>
        <p:spPr bwMode="auto">
          <a:xfrm>
            <a:off x="0" y="0"/>
            <a:ext cx="10548308" cy="6858000"/>
          </a:xfrm>
          <a:prstGeom prst="rect">
            <a:avLst/>
          </a:prstGeom>
          <a:noFill/>
        </p:spPr>
      </p:pic>
      <p:sp>
        <p:nvSpPr>
          <p:cNvPr id="3" name="2 Rectángulo"/>
          <p:cNvSpPr/>
          <p:nvPr/>
        </p:nvSpPr>
        <p:spPr>
          <a:xfrm>
            <a:off x="166652" y="0"/>
            <a:ext cx="5238750" cy="646331"/>
          </a:xfrm>
          <a:prstGeom prst="rect">
            <a:avLst/>
          </a:prstGeom>
        </p:spPr>
        <p:txBody>
          <a:bodyPr>
            <a:spAutoFit/>
          </a:bodyPr>
          <a:lstStyle/>
          <a:p>
            <a:r>
              <a:rPr lang="es-ES" b="1" dirty="0" smtClean="0"/>
              <a:t>Imagen en la que se a hombres de la tribu </a:t>
            </a:r>
            <a:r>
              <a:rPr lang="es-ES" b="1" dirty="0" err="1" smtClean="0"/>
              <a:t>Wodaabe</a:t>
            </a:r>
            <a:r>
              <a:rPr lang="es-ES" b="1" dirty="0" smtClean="0"/>
              <a:t> preparados para el festival </a:t>
            </a:r>
            <a:r>
              <a:rPr lang="es-ES" b="1" dirty="0" err="1" smtClean="0"/>
              <a:t>Gerewol</a:t>
            </a:r>
            <a:endParaRPr lang="es-ES" b="1" dirty="0"/>
          </a:p>
        </p:txBody>
      </p:sp>
    </p:spTree>
  </p:cSld>
  <p:clrMapOvr>
    <a:masterClrMapping/>
  </p:clrMapOvr>
  <p:transition spd="med" advTm="13000">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2" descr="C:\Documents and Settings\Jose Luis\Escritorio\3-78 (1).jpg"/>
          <p:cNvPicPr>
            <a:picLocks noChangeAspect="1" noChangeArrowheads="1"/>
          </p:cNvPicPr>
          <p:nvPr/>
        </p:nvPicPr>
        <p:blipFill>
          <a:blip r:embed="rId2"/>
          <a:srcRect/>
          <a:stretch>
            <a:fillRect/>
          </a:stretch>
        </p:blipFill>
        <p:spPr bwMode="auto">
          <a:xfrm>
            <a:off x="1"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24568" y="3143248"/>
            <a:ext cx="3643338" cy="3108543"/>
          </a:xfrm>
          <a:prstGeom prst="rect">
            <a:avLst/>
          </a:prstGeom>
        </p:spPr>
        <p:txBody>
          <a:bodyPr wrap="square">
            <a:spAutoFit/>
          </a:bodyPr>
          <a:lstStyle/>
          <a:p>
            <a:pPr algn="ctr" fontAlgn="base"/>
            <a:r>
              <a:rPr lang="es-ES" sz="2800" b="1" dirty="0" smtClean="0"/>
              <a:t>Los hombres de esta tribu polígama celebran cada año un festival para impresionar a las mujeres y ser elegidos como esposos</a:t>
            </a:r>
            <a:endParaRPr lang="es-ES" sz="2800" b="1" dirty="0"/>
          </a:p>
        </p:txBody>
      </p:sp>
      <p:sp>
        <p:nvSpPr>
          <p:cNvPr id="4" name="2 Rectángulo"/>
          <p:cNvSpPr/>
          <p:nvPr/>
        </p:nvSpPr>
        <p:spPr>
          <a:xfrm>
            <a:off x="-1262108" y="0"/>
            <a:ext cx="11596732"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3" name="Picture 2" descr="C:\Documents and Settings\Jose Luis\Escritorio\274e7590bf17ded2829adf584e0d92c2--african-tribes-african-art.jpg"/>
          <p:cNvPicPr>
            <a:picLocks noChangeAspect="1" noChangeArrowheads="1"/>
          </p:cNvPicPr>
          <p:nvPr/>
        </p:nvPicPr>
        <p:blipFill>
          <a:blip r:embed="rId2"/>
          <a:srcRect/>
          <a:stretch>
            <a:fillRect/>
          </a:stretch>
        </p:blipFill>
        <p:spPr bwMode="auto">
          <a:xfrm>
            <a:off x="0" y="0"/>
            <a:ext cx="5238750" cy="6858000"/>
          </a:xfrm>
          <a:prstGeom prst="rect">
            <a:avLst/>
          </a:prstGeom>
          <a:noFill/>
        </p:spPr>
      </p:pic>
    </p:spTree>
  </p:cSld>
  <p:clrMapOvr>
    <a:masterClrMapping/>
  </p:clrMapOvr>
  <p:transition spd="med" advTm="1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C:\Documents and Settings\Jose Luis\Escritorio\Wodaabe_Timothy-Allen_024.jpg"/>
          <p:cNvPicPr>
            <a:picLocks noChangeAspect="1" noChangeArrowheads="1"/>
          </p:cNvPicPr>
          <p:nvPr/>
        </p:nvPicPr>
        <p:blipFill>
          <a:blip r:embed="rId2"/>
          <a:srcRect/>
          <a:stretch>
            <a:fillRect/>
          </a:stretch>
        </p:blipFill>
        <p:spPr bwMode="auto">
          <a:xfrm>
            <a:off x="0" y="0"/>
            <a:ext cx="10715664" cy="7143776"/>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C:\Documents and Settings\Jose Luis\Escritorio\00-49 (1).jpg"/>
          <p:cNvPicPr>
            <a:picLocks noChangeAspect="1" noChangeArrowheads="1"/>
          </p:cNvPicPr>
          <p:nvPr/>
        </p:nvPicPr>
        <p:blipFill>
          <a:blip r:embed="rId2"/>
          <a:srcRect/>
          <a:stretch>
            <a:fillRect/>
          </a:stretch>
        </p:blipFill>
        <p:spPr bwMode="auto">
          <a:xfrm>
            <a:off x="0" y="0"/>
            <a:ext cx="1051605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C:\Documents and Settings\Jose Luis\Escritorio\_94820600_11.jpg"/>
          <p:cNvPicPr>
            <a:picLocks noChangeAspect="1" noChangeArrowheads="1"/>
          </p:cNvPicPr>
          <p:nvPr/>
        </p:nvPicPr>
        <p:blipFill>
          <a:blip r:embed="rId2"/>
          <a:srcRect/>
          <a:stretch>
            <a:fillRect/>
          </a:stretch>
        </p:blipFill>
        <p:spPr bwMode="auto">
          <a:xfrm>
            <a:off x="0" y="-1"/>
            <a:ext cx="10477500" cy="6977843"/>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C:\Documents and Settings\Jose Luis\Escritorio\bororo3.jpg"/>
          <p:cNvPicPr>
            <a:picLocks noChangeAspect="1" noChangeArrowheads="1"/>
          </p:cNvPicPr>
          <p:nvPr/>
        </p:nvPicPr>
        <p:blipFill>
          <a:blip r:embed="rId2"/>
          <a:srcRect/>
          <a:stretch>
            <a:fillRect/>
          </a:stretch>
        </p:blipFill>
        <p:spPr bwMode="auto">
          <a:xfrm>
            <a:off x="0" y="0"/>
            <a:ext cx="10477500" cy="6887894"/>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AutoShape 2" descr="Resultado de imagen de mujeres Wodaab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50532" name="AutoShape 4" descr="Resultado de imagen de mujeres Wodaab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50534" name="AutoShape 6" descr="https://aldeaviral.com/wp-content/uploads/2017/07/5-63.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 name="4 Rectángulo"/>
          <p:cNvSpPr/>
          <p:nvPr/>
        </p:nvSpPr>
        <p:spPr>
          <a:xfrm>
            <a:off x="2238354" y="1142984"/>
            <a:ext cx="6357982" cy="2554545"/>
          </a:xfrm>
          <a:prstGeom prst="rect">
            <a:avLst/>
          </a:prstGeom>
        </p:spPr>
        <p:txBody>
          <a:bodyPr wrap="square">
            <a:spAutoFit/>
          </a:bodyPr>
          <a:lstStyle/>
          <a:p>
            <a:pPr algn="ctr"/>
            <a:r>
              <a:rPr lang="es-ES" sz="4000" b="1" dirty="0" smtClean="0"/>
              <a:t>En esta tribu gobiernan las mujeres… ¡y cada una decide cuántos maridos quiere tener!</a:t>
            </a:r>
            <a:endParaRPr lang="es-ES" sz="4000" b="1" dirty="0"/>
          </a:p>
        </p:txBody>
      </p:sp>
      <p:sp>
        <p:nvSpPr>
          <p:cNvPr id="6" name="5 Rectángulo"/>
          <p:cNvSpPr/>
          <p:nvPr/>
        </p:nvSpPr>
        <p:spPr>
          <a:xfrm>
            <a:off x="2595544" y="4214818"/>
            <a:ext cx="5238750" cy="1200329"/>
          </a:xfrm>
          <a:prstGeom prst="rect">
            <a:avLst/>
          </a:prstGeom>
        </p:spPr>
        <p:txBody>
          <a:bodyPr>
            <a:spAutoFit/>
          </a:bodyPr>
          <a:lstStyle/>
          <a:p>
            <a:pPr algn="ctr"/>
            <a:r>
              <a:rPr lang="es-ES" b="1" dirty="0" smtClean="0"/>
              <a:t>La carga de responsabilidades está bien definida en la tribu islámica nómada </a:t>
            </a:r>
            <a:r>
              <a:rPr lang="es-ES" b="1" dirty="0" err="1" smtClean="0"/>
              <a:t>Wodaabe</a:t>
            </a:r>
            <a:r>
              <a:rPr lang="es-ES" b="1" dirty="0" smtClean="0"/>
              <a:t>, la cual está distribuida a lo largo del desierto del Sáhara, la sabana de </a:t>
            </a:r>
            <a:r>
              <a:rPr lang="es-ES" b="1" dirty="0" err="1" smtClean="0"/>
              <a:t>Sahel</a:t>
            </a:r>
            <a:r>
              <a:rPr lang="es-ES" b="1" dirty="0" smtClean="0"/>
              <a:t>, Camerún, Chad y Nigeria.</a:t>
            </a:r>
            <a:endParaRPr lang="es-ES" b="1" dirty="0"/>
          </a:p>
        </p:txBody>
      </p:sp>
      <p:sp>
        <p:nvSpPr>
          <p:cNvPr id="7" name="2 Rectángulo"/>
          <p:cNvSpPr/>
          <p:nvPr/>
        </p:nvSpPr>
        <p:spPr>
          <a:xfrm>
            <a:off x="-484532" y="3"/>
            <a:ext cx="10962032"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2 Rectángulo"/>
          <p:cNvSpPr/>
          <p:nvPr/>
        </p:nvSpPr>
        <p:spPr>
          <a:xfrm flipH="1">
            <a:off x="-119100" y="0"/>
            <a:ext cx="10429948"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23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1+ppt_w/2"/>
                                          </p:val>
                                        </p:tav>
                                      </p:tavLst>
                                    </p:anim>
                                    <p:anim calcmode="lin" valueType="num">
                                      <p:cBhvr additive="base">
                                        <p:cTn id="7" dur="5000"/>
                                        <p:tgtEl>
                                          <p:spTgt spid="7"/>
                                        </p:tgtEl>
                                        <p:attrNameLst>
                                          <p:attrName>ppt_y</p:attrName>
                                        </p:attrNameLst>
                                      </p:cBhvr>
                                      <p:tavLst>
                                        <p:tav tm="0">
                                          <p:val>
                                            <p:strVal val="ppt_y"/>
                                          </p:val>
                                        </p:tav>
                                        <p:tav tm="100000">
                                          <p:val>
                                            <p:strVal val="ppt_y"/>
                                          </p:val>
                                        </p:tav>
                                      </p:tavLst>
                                    </p:anim>
                                    <p:set>
                                      <p:cBhvr>
                                        <p:cTn id="8" dur="1" fill="hold">
                                          <p:stCondLst>
                                            <p:cond delay="4999"/>
                                          </p:stCondLst>
                                        </p:cTn>
                                        <p:tgtEl>
                                          <p:spTgt spid="7"/>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9"/>
                                        </p:tgtEl>
                                        <p:attrNameLst>
                                          <p:attrName>ppt_x</p:attrName>
                                        </p:attrNameLst>
                                      </p:cBhvr>
                                      <p:tavLst>
                                        <p:tav tm="0">
                                          <p:val>
                                            <p:strVal val="ppt_x"/>
                                          </p:val>
                                        </p:tav>
                                        <p:tav tm="100000">
                                          <p:val>
                                            <p:strVal val="0-ppt_w/2"/>
                                          </p:val>
                                        </p:tav>
                                      </p:tavLst>
                                    </p:anim>
                                    <p:anim calcmode="lin" valueType="num">
                                      <p:cBhvr additive="base">
                                        <p:cTn id="11" dur="5000"/>
                                        <p:tgtEl>
                                          <p:spTgt spid="9"/>
                                        </p:tgtEl>
                                        <p:attrNameLst>
                                          <p:attrName>ppt_y</p:attrName>
                                        </p:attrNameLst>
                                      </p:cBhvr>
                                      <p:tavLst>
                                        <p:tav tm="0">
                                          <p:val>
                                            <p:strVal val="ppt_y"/>
                                          </p:val>
                                        </p:tav>
                                        <p:tav tm="100000">
                                          <p:val>
                                            <p:strVal val="ppt_y"/>
                                          </p:val>
                                        </p:tav>
                                      </p:tavLst>
                                    </p:anim>
                                    <p:set>
                                      <p:cBhvr>
                                        <p:cTn id="12"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descr="C:\Documents and Settings\Jose Luis\Escritorio\wodaabe-1.jpg"/>
          <p:cNvPicPr>
            <a:picLocks noChangeAspect="1" noChangeArrowheads="1"/>
          </p:cNvPicPr>
          <p:nvPr/>
        </p:nvPicPr>
        <p:blipFill>
          <a:blip r:embed="rId2"/>
          <a:srcRect/>
          <a:stretch>
            <a:fillRect/>
          </a:stretch>
        </p:blipFill>
        <p:spPr bwMode="auto">
          <a:xfrm>
            <a:off x="-877206" y="0"/>
            <a:ext cx="11354706"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Picture 2" descr="C:\Documents and Settings\Jose Luis\Escritorio\tribu-mujeres.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C:\Documents and Settings\Jose Luis\Escritorio\640px-Flickr_-_Dan_Lundberg_-_1997_^274-10_Gerewol (1).jpg"/>
          <p:cNvPicPr>
            <a:picLocks noChangeAspect="1" noChangeArrowheads="1"/>
          </p:cNvPicPr>
          <p:nvPr/>
        </p:nvPicPr>
        <p:blipFill>
          <a:blip r:embed="rId2"/>
          <a:srcRect/>
          <a:stretch>
            <a:fillRect/>
          </a:stretch>
        </p:blipFill>
        <p:spPr bwMode="auto">
          <a:xfrm>
            <a:off x="0" y="0"/>
            <a:ext cx="10618507"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2" descr="C:\Documents and Settings\Jose Luis\Escritorio\2-79.jpg"/>
          <p:cNvPicPr>
            <a:picLocks noChangeAspect="1" noChangeArrowheads="1"/>
          </p:cNvPicPr>
          <p:nvPr/>
        </p:nvPicPr>
        <p:blipFill>
          <a:blip r:embed="rId2"/>
          <a:srcRect/>
          <a:stretch>
            <a:fillRect/>
          </a:stretch>
        </p:blipFill>
        <p:spPr bwMode="auto">
          <a:xfrm>
            <a:off x="0" y="0"/>
            <a:ext cx="10477500" cy="71247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AutoShape 2" descr="https://aldeaviral.com/wp-content/uploads/2017/07/00-49.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5167312" y="428604"/>
            <a:ext cx="5000660" cy="2031325"/>
          </a:xfrm>
          <a:prstGeom prst="rect">
            <a:avLst/>
          </a:prstGeom>
        </p:spPr>
        <p:txBody>
          <a:bodyPr wrap="square">
            <a:spAutoFit/>
          </a:bodyPr>
          <a:lstStyle/>
          <a:p>
            <a:r>
              <a:rPr lang="es-ES" b="1" dirty="0" smtClean="0"/>
              <a:t>Aunque los hombres se dedican al trabajo fuerte, son las mujeres de la tribu quienes toman las decisiones y deciden sobre el futuro de su comunidad. De hecho, además de gobernar, ellas pueden tener el número de esposos que deseen y además, pueden disfrutar de su sexualidad incluso mientras son solteras.</a:t>
            </a:r>
            <a:endParaRPr lang="es-ES" b="1" dirty="0"/>
          </a:p>
        </p:txBody>
      </p:sp>
      <p:sp>
        <p:nvSpPr>
          <p:cNvPr id="4" name="3 Rectángulo"/>
          <p:cNvSpPr/>
          <p:nvPr/>
        </p:nvSpPr>
        <p:spPr>
          <a:xfrm>
            <a:off x="5024436" y="3786190"/>
            <a:ext cx="4881560" cy="1754326"/>
          </a:xfrm>
          <a:prstGeom prst="rect">
            <a:avLst/>
          </a:prstGeom>
        </p:spPr>
        <p:txBody>
          <a:bodyPr wrap="square">
            <a:spAutoFit/>
          </a:bodyPr>
          <a:lstStyle/>
          <a:p>
            <a:r>
              <a:rPr lang="es-ES" b="1" dirty="0" smtClean="0"/>
              <a:t>Todos los años se lleva a cabo en septiembre, el Festival de </a:t>
            </a:r>
            <a:r>
              <a:rPr lang="es-ES" b="1" dirty="0" err="1" smtClean="0"/>
              <a:t>Gerewol</a:t>
            </a:r>
            <a:r>
              <a:rPr lang="es-ES" b="1" dirty="0" smtClean="0"/>
              <a:t>, uno de los eventos más singulares del mundo porque en éste, los hombres se esfuerzan por llamar la atención de las mujeres de su tribu y por lucirse ante un jurado compuesto por las mujeres más bellas.</a:t>
            </a:r>
            <a:endParaRPr lang="es-ES" b="1" dirty="0"/>
          </a:p>
        </p:txBody>
      </p:sp>
      <p:sp>
        <p:nvSpPr>
          <p:cNvPr id="7" name="2 Rectángulo"/>
          <p:cNvSpPr/>
          <p:nvPr/>
        </p:nvSpPr>
        <p:spPr>
          <a:xfrm>
            <a:off x="-1262108" y="0"/>
            <a:ext cx="11596732"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5" name="Picture 2" descr="C:\Documents and Settings\Jose Luis\Escritorio\Wodaabe_Timothy Allen_109.jpg"/>
          <p:cNvPicPr>
            <a:picLocks noChangeAspect="1" noChangeArrowheads="1"/>
          </p:cNvPicPr>
          <p:nvPr/>
        </p:nvPicPr>
        <p:blipFill>
          <a:blip r:embed="rId2"/>
          <a:srcRect/>
          <a:stretch>
            <a:fillRect/>
          </a:stretch>
        </p:blipFill>
        <p:spPr bwMode="auto">
          <a:xfrm>
            <a:off x="0" y="0"/>
            <a:ext cx="4738684" cy="7103018"/>
          </a:xfrm>
          <a:prstGeom prst="rect">
            <a:avLst/>
          </a:prstGeom>
          <a:noFill/>
        </p:spPr>
      </p:pic>
    </p:spTree>
  </p:cSld>
  <p:clrMapOvr>
    <a:masterClrMapping/>
  </p:clrMapOvr>
  <p:transition spd="med" advTm="2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1+ppt_w/2"/>
                                          </p:val>
                                        </p:tav>
                                      </p:tavLst>
                                    </p:anim>
                                    <p:anim calcmode="lin" valueType="num">
                                      <p:cBhvr additive="base">
                                        <p:cTn id="7" dur="5000"/>
                                        <p:tgtEl>
                                          <p:spTgt spid="7"/>
                                        </p:tgtEl>
                                        <p:attrNameLst>
                                          <p:attrName>ppt_y</p:attrName>
                                        </p:attrNameLst>
                                      </p:cBhvr>
                                      <p:tavLst>
                                        <p:tav tm="0">
                                          <p:val>
                                            <p:strVal val="ppt_y"/>
                                          </p:val>
                                        </p:tav>
                                        <p:tav tm="100000">
                                          <p:val>
                                            <p:strVal val="ppt_y"/>
                                          </p:val>
                                        </p:tav>
                                      </p:tavLst>
                                    </p:anim>
                                    <p:set>
                                      <p:cBhvr>
                                        <p:cTn id="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7" name="Picture 3" descr="C:\Documents and Settings\Jose Luis\Escritorio\young-wodaabe-nomads-are-dancing-at-the-annual-gerewol-festival-marking-d18pp5.jpg"/>
          <p:cNvPicPr>
            <a:picLocks noChangeAspect="1" noChangeArrowheads="1"/>
          </p:cNvPicPr>
          <p:nvPr/>
        </p:nvPicPr>
        <p:blipFill>
          <a:blip r:embed="rId2"/>
          <a:srcRect/>
          <a:stretch>
            <a:fillRect/>
          </a:stretch>
        </p:blipFill>
        <p:spPr bwMode="auto">
          <a:xfrm>
            <a:off x="0" y="-1"/>
            <a:ext cx="10477500" cy="7301507"/>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descr="C:\Documents and Settings\Jose Luis\Escritorio\_49257905_010268304-1.jpg"/>
          <p:cNvPicPr>
            <a:picLocks noChangeAspect="1" noChangeArrowheads="1"/>
          </p:cNvPicPr>
          <p:nvPr/>
        </p:nvPicPr>
        <p:blipFill>
          <a:blip r:embed="rId2"/>
          <a:srcRect/>
          <a:stretch>
            <a:fillRect/>
          </a:stretch>
        </p:blipFill>
        <p:spPr bwMode="auto">
          <a:xfrm>
            <a:off x="0" y="0"/>
            <a:ext cx="10541032"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23842" y="428604"/>
            <a:ext cx="5238750" cy="2031325"/>
          </a:xfrm>
          <a:prstGeom prst="rect">
            <a:avLst/>
          </a:prstGeom>
        </p:spPr>
        <p:txBody>
          <a:bodyPr>
            <a:spAutoFit/>
          </a:bodyPr>
          <a:lstStyle/>
          <a:p>
            <a:r>
              <a:rPr lang="es-ES" b="1" dirty="0" smtClean="0"/>
              <a:t>Para prepararse, los hombres pueden tomar hasta seis horas arreglando sus cuerpos y organizando sus mejores galas para la presentación, pues su objetivo es ser elegido por una de las “mujeres más bellas del mundo” como llaman al jurado. Sin embargo, pueden ser elegidos por cualquier otra mujer de la tribu durante el festival.</a:t>
            </a:r>
            <a:endParaRPr lang="es-ES" b="1" dirty="0"/>
          </a:p>
        </p:txBody>
      </p:sp>
      <p:sp>
        <p:nvSpPr>
          <p:cNvPr id="3" name="2 Rectángulo"/>
          <p:cNvSpPr/>
          <p:nvPr/>
        </p:nvSpPr>
        <p:spPr>
          <a:xfrm>
            <a:off x="4524370" y="4071942"/>
            <a:ext cx="5238750" cy="2031325"/>
          </a:xfrm>
          <a:prstGeom prst="rect">
            <a:avLst/>
          </a:prstGeom>
        </p:spPr>
        <p:txBody>
          <a:bodyPr>
            <a:spAutoFit/>
          </a:bodyPr>
          <a:lstStyle/>
          <a:p>
            <a:r>
              <a:rPr lang="es-ES" b="1" dirty="0" smtClean="0"/>
              <a:t>Aunque las mujeres </a:t>
            </a:r>
            <a:r>
              <a:rPr lang="es-ES" b="1" dirty="0" err="1" smtClean="0"/>
              <a:t>Wodaabe</a:t>
            </a:r>
            <a:r>
              <a:rPr lang="es-ES" b="1" dirty="0" smtClean="0"/>
              <a:t> pueden elegir cuántos esposos tendrán y quiénes serán, la elección del primer marido está determinada por la familia, la cual arregla en primer matrimonio persiguiendo fines reproductivos. Después de esto, las mujeres pueden elegir otros hombres e incluso, volver a casarse si así lo prefieren.</a:t>
            </a:r>
            <a:endParaRPr lang="es-ES" b="1" dirty="0"/>
          </a:p>
        </p:txBody>
      </p:sp>
      <p:sp>
        <p:nvSpPr>
          <p:cNvPr id="4" name="2 Rectángulo"/>
          <p:cNvSpPr/>
          <p:nvPr/>
        </p:nvSpPr>
        <p:spPr>
          <a:xfrm>
            <a:off x="-484532" y="0"/>
            <a:ext cx="10962032"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2 Rectángulo"/>
          <p:cNvSpPr/>
          <p:nvPr/>
        </p:nvSpPr>
        <p:spPr>
          <a:xfrm flipH="1">
            <a:off x="-119100" y="0"/>
            <a:ext cx="10429948"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3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descr="C:\Documents and Settings\Jose Luis\Escritorio\15121696683_7aaa4ab067_b.jpg"/>
          <p:cNvPicPr>
            <a:picLocks noChangeAspect="1" noChangeArrowheads="1"/>
          </p:cNvPicPr>
          <p:nvPr/>
        </p:nvPicPr>
        <p:blipFill>
          <a:blip r:embed="rId2"/>
          <a:srcRect/>
          <a:stretch>
            <a:fillRect/>
          </a:stretch>
        </p:blipFill>
        <p:spPr bwMode="auto">
          <a:xfrm>
            <a:off x="0" y="0"/>
            <a:ext cx="10542533" cy="70009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C:\Documents and Settings\Jose Luis\Escritorio\5-63.jpg"/>
          <p:cNvPicPr>
            <a:picLocks noChangeAspect="1" noChangeArrowheads="1"/>
          </p:cNvPicPr>
          <p:nvPr/>
        </p:nvPicPr>
        <p:blipFill>
          <a:blip r:embed="rId2"/>
          <a:srcRect/>
          <a:stretch>
            <a:fillRect/>
          </a:stretch>
        </p:blipFill>
        <p:spPr bwMode="auto">
          <a:xfrm>
            <a:off x="0" y="-1"/>
            <a:ext cx="10477500" cy="6845043"/>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descr="C:\Documents and Settings\Jose Luis\Escritorio\images (1).jpg"/>
          <p:cNvPicPr>
            <a:picLocks noChangeAspect="1" noChangeArrowheads="1"/>
          </p:cNvPicPr>
          <p:nvPr/>
        </p:nvPicPr>
        <p:blipFill>
          <a:blip r:embed="rId2"/>
          <a:srcRect l="2632" r="3728"/>
          <a:stretch>
            <a:fillRect/>
          </a:stretch>
        </p:blipFill>
        <p:spPr bwMode="auto">
          <a:xfrm>
            <a:off x="-1" y="0"/>
            <a:ext cx="10569341"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C:\Documents and Settings\Jose Luis\Escritorio\2959.jpg"/>
          <p:cNvPicPr>
            <a:picLocks noChangeAspect="1" noChangeArrowheads="1"/>
          </p:cNvPicPr>
          <p:nvPr/>
        </p:nvPicPr>
        <p:blipFill>
          <a:blip r:embed="rId2"/>
          <a:srcRect/>
          <a:stretch>
            <a:fillRect/>
          </a:stretch>
        </p:blipFill>
        <p:spPr bwMode="auto">
          <a:xfrm>
            <a:off x="0" y="-1"/>
            <a:ext cx="10477500" cy="6989989"/>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24040" y="928670"/>
            <a:ext cx="7858125" cy="5016758"/>
          </a:xfrm>
          <a:prstGeom prst="rect">
            <a:avLst/>
          </a:prstGeom>
        </p:spPr>
        <p:txBody>
          <a:bodyPr wrap="square">
            <a:spAutoFit/>
          </a:bodyPr>
          <a:lstStyle/>
          <a:p>
            <a:pPr fontAlgn="base"/>
            <a:r>
              <a:rPr lang="es-ES" sz="1600" dirty="0" smtClean="0"/>
              <a:t>Probablemente se trate del </a:t>
            </a:r>
            <a:r>
              <a:rPr lang="es-ES" sz="1600" b="1" dirty="0" smtClean="0"/>
              <a:t>festival de belleza más impresionante del mundo</a:t>
            </a:r>
            <a:r>
              <a:rPr lang="es-ES" sz="1600" dirty="0" smtClean="0"/>
              <a:t>, pero la diferencia con respecto a los que estamos acostumbrados es que no son mujeres las que participan, son los hombres de la tribu </a:t>
            </a:r>
            <a:r>
              <a:rPr lang="es-ES" sz="1600" dirty="0" err="1" smtClean="0"/>
              <a:t>Wodaabe</a:t>
            </a:r>
            <a:r>
              <a:rPr lang="es-ES" sz="1600" dirty="0" smtClean="0"/>
              <a:t>.</a:t>
            </a:r>
          </a:p>
          <a:p>
            <a:pPr fontAlgn="base"/>
            <a:r>
              <a:rPr lang="es-ES" sz="1600" dirty="0" smtClean="0"/>
              <a:t>La tribu </a:t>
            </a:r>
            <a:r>
              <a:rPr lang="es-ES" sz="1600" dirty="0" err="1" smtClean="0"/>
              <a:t>Wodaabe</a:t>
            </a:r>
            <a:r>
              <a:rPr lang="es-ES" sz="1600" dirty="0" smtClean="0"/>
              <a:t> es una </a:t>
            </a:r>
            <a:r>
              <a:rPr lang="es-ES" sz="1600" b="1" dirty="0" smtClean="0"/>
              <a:t>comunidad islámica nómada que pasa la mayoría del tiempo en el </a:t>
            </a:r>
            <a:r>
              <a:rPr lang="es-ES" sz="1600" b="1" dirty="0" err="1" smtClean="0"/>
              <a:t>Sahel</a:t>
            </a:r>
            <a:r>
              <a:rPr lang="es-ES" sz="1600" dirty="0" smtClean="0"/>
              <a:t>, pero que también puede encontrarse en Camerún, Chad y Nigeria. La cita más importante para esta tribu es en el mes de septiembre, al final de la época de lluvias, cuando celebran el </a:t>
            </a:r>
            <a:r>
              <a:rPr lang="es-ES" sz="1600" b="1" dirty="0" smtClean="0"/>
              <a:t>festival de </a:t>
            </a:r>
            <a:r>
              <a:rPr lang="es-ES" sz="1600" b="1" dirty="0" err="1" smtClean="0"/>
              <a:t>Gerewol</a:t>
            </a:r>
            <a:r>
              <a:rPr lang="es-ES" sz="1600" dirty="0" smtClean="0"/>
              <a:t>. Una celebración que dura siete días y siete noches, y tiene lugar en una ubicación desconocida que solo se revela pocos días antes.</a:t>
            </a:r>
          </a:p>
          <a:p>
            <a:pPr fontAlgn="base"/>
            <a:r>
              <a:rPr lang="es-ES" sz="1600" dirty="0" smtClean="0"/>
              <a:t>Los hombres de la tribu se preparan durante seis horas maquillándose el cuerpo y rostro para el gran momento del festival, en el que tienen que lucir espectaculares ante las mujeres. </a:t>
            </a:r>
            <a:r>
              <a:rPr lang="es-ES" sz="1600" b="1" dirty="0" smtClean="0"/>
              <a:t>El jurado ante el que tendrán que bailar serán las tres mujeres más guapas de la tribu</a:t>
            </a:r>
            <a:r>
              <a:rPr lang="es-ES" sz="1600" dirty="0" smtClean="0"/>
              <a:t>, que elegirán cada una a su propio ganador.</a:t>
            </a:r>
          </a:p>
          <a:p>
            <a:pPr fontAlgn="base"/>
            <a:r>
              <a:rPr lang="es-ES" sz="1600" dirty="0" smtClean="0"/>
              <a:t>Viendo la danza de los hombres también está el resto de mujeres de la tribu que </a:t>
            </a:r>
            <a:r>
              <a:rPr lang="es-ES" sz="1600" b="1" dirty="0" smtClean="0"/>
              <a:t>pueden elegir a su próximo marido</a:t>
            </a:r>
            <a:r>
              <a:rPr lang="es-ES" sz="1600" dirty="0" smtClean="0"/>
              <a:t>. Si les gusta uno de ellos </a:t>
            </a:r>
            <a:r>
              <a:rPr lang="es-ES" sz="1600" b="1" dirty="0" smtClean="0"/>
              <a:t>pueden decidir ser «robadas» por él y dejar atrás a sus actuales maridos</a:t>
            </a:r>
            <a:r>
              <a:rPr lang="es-ES" sz="1600" dirty="0" smtClean="0"/>
              <a:t>. Aquellas que quieren ser «robadas» tienen que esperar a que su favorito les toque en el hombro.</a:t>
            </a:r>
          </a:p>
          <a:p>
            <a:pPr fontAlgn="base"/>
            <a:r>
              <a:rPr lang="es-ES" sz="1600" dirty="0" smtClean="0"/>
              <a:t>Para esta tribu polígama el hecho de </a:t>
            </a:r>
            <a:r>
              <a:rPr lang="es-ES" sz="1600" b="1" dirty="0" smtClean="0"/>
              <a:t>que las mujeres que eligen a los hombres ya estén casadas no es importante</a:t>
            </a:r>
            <a:r>
              <a:rPr lang="es-ES" sz="1600" dirty="0" smtClean="0"/>
              <a:t> porque les está permitido tener más de un marido. También las féminas solteras pueden tener sexo cuando quieran y con quien quieran. </a:t>
            </a:r>
            <a:r>
              <a:rPr lang="es-ES" sz="1600" b="1" dirty="0" smtClean="0"/>
              <a:t>Las mujeres </a:t>
            </a:r>
            <a:r>
              <a:rPr lang="es-ES" sz="1600" b="1" dirty="0" err="1" smtClean="0"/>
              <a:t>wodaabe</a:t>
            </a:r>
            <a:r>
              <a:rPr lang="es-ES" sz="1600" b="1" dirty="0" smtClean="0"/>
              <a:t> tienen el poder en esta tribu y eso conlleva libertad sexual</a:t>
            </a:r>
            <a:r>
              <a:rPr lang="es-ES" sz="1600" dirty="0" smtClean="0"/>
              <a:t>.</a:t>
            </a:r>
          </a:p>
        </p:txBody>
      </p:sp>
      <p:sp>
        <p:nvSpPr>
          <p:cNvPr id="3" name="2 Rectángulo"/>
          <p:cNvSpPr/>
          <p:nvPr/>
        </p:nvSpPr>
        <p:spPr>
          <a:xfrm>
            <a:off x="-484532" y="3"/>
            <a:ext cx="10962032"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119100" y="0"/>
            <a:ext cx="10429948" cy="678657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5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177094" y="553492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Cheurón"/>
          <p:cNvSpPr/>
          <p:nvPr/>
        </p:nvSpPr>
        <p:spPr>
          <a:xfrm rot="16200000">
            <a:off x="-177094" y="447019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Cheurón"/>
          <p:cNvSpPr/>
          <p:nvPr/>
        </p:nvSpPr>
        <p:spPr>
          <a:xfrm rot="16200000">
            <a:off x="-177094" y="3390071"/>
            <a:ext cx="1500174" cy="1145985"/>
          </a:xfrm>
          <a:prstGeom prst="chevron">
            <a:avLst>
              <a:gd name="adj" fmla="val 74060"/>
            </a:avLst>
          </a:prstGeom>
          <a:gradFill>
            <a:gsLst>
              <a:gs pos="0">
                <a:srgbClr val="FFF200"/>
              </a:gs>
              <a:gs pos="45000">
                <a:srgbClr val="FF7A00"/>
              </a:gs>
              <a:gs pos="70000">
                <a:srgbClr val="FF0300"/>
              </a:gs>
              <a:gs pos="100000">
                <a:srgbClr val="4D0808"/>
              </a:gs>
            </a:gsLst>
            <a:lin ang="5400000" scaled="0"/>
          </a:gra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Cheurón"/>
          <p:cNvSpPr/>
          <p:nvPr/>
        </p:nvSpPr>
        <p:spPr>
          <a:xfrm rot="16200000">
            <a:off x="-177094" y="230995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Cheurón"/>
          <p:cNvSpPr/>
          <p:nvPr/>
        </p:nvSpPr>
        <p:spPr>
          <a:xfrm rot="16200000">
            <a:off x="-177094" y="122983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Cheurón"/>
          <p:cNvSpPr/>
          <p:nvPr/>
        </p:nvSpPr>
        <p:spPr>
          <a:xfrm rot="16200000">
            <a:off x="-177094" y="177096"/>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Cheurón"/>
          <p:cNvSpPr/>
          <p:nvPr/>
        </p:nvSpPr>
        <p:spPr>
          <a:xfrm rot="16200000">
            <a:off x="9154422" y="553492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Cheurón"/>
          <p:cNvSpPr/>
          <p:nvPr/>
        </p:nvSpPr>
        <p:spPr>
          <a:xfrm rot="16200000">
            <a:off x="9154422" y="447019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3" name="12 Cheurón"/>
          <p:cNvSpPr/>
          <p:nvPr/>
        </p:nvSpPr>
        <p:spPr>
          <a:xfrm rot="16200000">
            <a:off x="9154422" y="3390071"/>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Cheurón"/>
          <p:cNvSpPr/>
          <p:nvPr/>
        </p:nvSpPr>
        <p:spPr>
          <a:xfrm rot="16200000">
            <a:off x="9154422" y="230995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Cheurón"/>
          <p:cNvSpPr/>
          <p:nvPr/>
        </p:nvSpPr>
        <p:spPr>
          <a:xfrm rot="16200000">
            <a:off x="9154422" y="122983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Cheurón"/>
          <p:cNvSpPr/>
          <p:nvPr/>
        </p:nvSpPr>
        <p:spPr>
          <a:xfrm rot="16200000">
            <a:off x="9154422" y="177096"/>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18" name="Picture 2" descr="C:\Documents and Settings\Jose Luis\Escritorio\images.jpg"/>
          <p:cNvPicPr>
            <a:picLocks noChangeAspect="1" noChangeArrowheads="1"/>
          </p:cNvPicPr>
          <p:nvPr/>
        </p:nvPicPr>
        <p:blipFill>
          <a:blip r:embed="rId2"/>
          <a:srcRect/>
          <a:stretch>
            <a:fillRect/>
          </a:stretch>
        </p:blipFill>
        <p:spPr bwMode="auto">
          <a:xfrm>
            <a:off x="1309660" y="500042"/>
            <a:ext cx="7859609" cy="5917466"/>
          </a:xfrm>
          <a:prstGeom prst="rect">
            <a:avLst/>
          </a:prstGeom>
          <a:noFill/>
        </p:spPr>
      </p:pic>
    </p:spTree>
  </p:cSld>
  <p:clrMapOvr>
    <a:masterClrMapping/>
  </p:clrMapOvr>
  <p:transition spd="med" advTm="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ppt_x"/>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0" fill="hold"/>
                                        <p:tgtEl>
                                          <p:spTgt spid="9"/>
                                        </p:tgtEl>
                                        <p:attrNameLst>
                                          <p:attrName>ppt_x</p:attrName>
                                        </p:attrNameLst>
                                      </p:cBhvr>
                                      <p:tavLst>
                                        <p:tav tm="0">
                                          <p:val>
                                            <p:strVal val="#ppt_x"/>
                                          </p:val>
                                        </p:tav>
                                        <p:tav tm="100000">
                                          <p:val>
                                            <p:strVal val="#ppt_x"/>
                                          </p:val>
                                        </p:tav>
                                      </p:tavLst>
                                    </p:anim>
                                    <p:anim calcmode="lin" valueType="num">
                                      <p:cBhvr additive="base">
                                        <p:cTn id="24" dur="5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0" fill="hold"/>
                                        <p:tgtEl>
                                          <p:spTgt spid="10"/>
                                        </p:tgtEl>
                                        <p:attrNameLst>
                                          <p:attrName>ppt_x</p:attrName>
                                        </p:attrNameLst>
                                      </p:cBhvr>
                                      <p:tavLst>
                                        <p:tav tm="0">
                                          <p:val>
                                            <p:strVal val="#ppt_x"/>
                                          </p:val>
                                        </p:tav>
                                        <p:tav tm="100000">
                                          <p:val>
                                            <p:strVal val="#ppt_x"/>
                                          </p:val>
                                        </p:tav>
                                      </p:tavLst>
                                    </p:anim>
                                    <p:anim calcmode="lin" valueType="num">
                                      <p:cBhvr additive="base">
                                        <p:cTn id="28" dur="5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0" fill="hold"/>
                                        <p:tgtEl>
                                          <p:spTgt spid="11"/>
                                        </p:tgtEl>
                                        <p:attrNameLst>
                                          <p:attrName>ppt_x</p:attrName>
                                        </p:attrNameLst>
                                      </p:cBhvr>
                                      <p:tavLst>
                                        <p:tav tm="0">
                                          <p:val>
                                            <p:strVal val="#ppt_x"/>
                                          </p:val>
                                        </p:tav>
                                        <p:tav tm="100000">
                                          <p:val>
                                            <p:strVal val="#ppt_x"/>
                                          </p:val>
                                        </p:tav>
                                      </p:tavLst>
                                    </p:anim>
                                    <p:anim calcmode="lin" valueType="num">
                                      <p:cBhvr additive="base">
                                        <p:cTn id="32" dur="5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ppt_x"/>
                                          </p:val>
                                        </p:tav>
                                        <p:tav tm="100000">
                                          <p:val>
                                            <p:strVal val="#ppt_x"/>
                                          </p:val>
                                        </p:tav>
                                      </p:tavLst>
                                    </p:anim>
                                    <p:anim calcmode="lin" valueType="num">
                                      <p:cBhvr additive="base">
                                        <p:cTn id="36" dur="5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0" fill="hold"/>
                                        <p:tgtEl>
                                          <p:spTgt spid="13"/>
                                        </p:tgtEl>
                                        <p:attrNameLst>
                                          <p:attrName>ppt_x</p:attrName>
                                        </p:attrNameLst>
                                      </p:cBhvr>
                                      <p:tavLst>
                                        <p:tav tm="0">
                                          <p:val>
                                            <p:strVal val="#ppt_x"/>
                                          </p:val>
                                        </p:tav>
                                        <p:tav tm="100000">
                                          <p:val>
                                            <p:strVal val="#ppt_x"/>
                                          </p:val>
                                        </p:tav>
                                      </p:tavLst>
                                    </p:anim>
                                    <p:anim calcmode="lin" valueType="num">
                                      <p:cBhvr additive="base">
                                        <p:cTn id="40" dur="5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0" fill="hold"/>
                                        <p:tgtEl>
                                          <p:spTgt spid="14"/>
                                        </p:tgtEl>
                                        <p:attrNameLst>
                                          <p:attrName>ppt_x</p:attrName>
                                        </p:attrNameLst>
                                      </p:cBhvr>
                                      <p:tavLst>
                                        <p:tav tm="0">
                                          <p:val>
                                            <p:strVal val="#ppt_x"/>
                                          </p:val>
                                        </p:tav>
                                        <p:tav tm="100000">
                                          <p:val>
                                            <p:strVal val="#ppt_x"/>
                                          </p:val>
                                        </p:tav>
                                      </p:tavLst>
                                    </p:anim>
                                    <p:anim calcmode="lin" valueType="num">
                                      <p:cBhvr additive="base">
                                        <p:cTn id="44" dur="5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0" fill="hold"/>
                                        <p:tgtEl>
                                          <p:spTgt spid="15"/>
                                        </p:tgtEl>
                                        <p:attrNameLst>
                                          <p:attrName>ppt_x</p:attrName>
                                        </p:attrNameLst>
                                      </p:cBhvr>
                                      <p:tavLst>
                                        <p:tav tm="0">
                                          <p:val>
                                            <p:strVal val="#ppt_x"/>
                                          </p:val>
                                        </p:tav>
                                        <p:tav tm="100000">
                                          <p:val>
                                            <p:strVal val="#ppt_x"/>
                                          </p:val>
                                        </p:tav>
                                      </p:tavLst>
                                    </p:anim>
                                    <p:anim calcmode="lin" valueType="num">
                                      <p:cBhvr additive="base">
                                        <p:cTn id="48" dur="5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0" fill="hold"/>
                                        <p:tgtEl>
                                          <p:spTgt spid="16"/>
                                        </p:tgtEl>
                                        <p:attrNameLst>
                                          <p:attrName>ppt_x</p:attrName>
                                        </p:attrNameLst>
                                      </p:cBhvr>
                                      <p:tavLst>
                                        <p:tav tm="0">
                                          <p:val>
                                            <p:strVal val="#ppt_x"/>
                                          </p:val>
                                        </p:tav>
                                        <p:tav tm="100000">
                                          <p:val>
                                            <p:strVal val="#ppt_x"/>
                                          </p:val>
                                        </p:tav>
                                      </p:tavLst>
                                    </p:anim>
                                    <p:anim calcmode="lin" valueType="num">
                                      <p:cBhvr additive="base">
                                        <p:cTn id="52" dur="5000" fill="hold"/>
                                        <p:tgtEl>
                                          <p:spTgt spid="16"/>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5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11"/>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5000" fill="hold"/>
                                        <p:tgtEl>
                                          <p:spTgt spid="14"/>
                                        </p:tgtEl>
                                        <p:attrNameLst>
                                          <p:attrName>r</p:attrName>
                                        </p:attrNameLst>
                                      </p:cBhvr>
                                    </p:animRot>
                                  </p:childTnLst>
                                </p:cTn>
                              </p:par>
                              <p:par>
                                <p:cTn id="73" presetID="8" presetClass="emph" presetSubtype="0" fill="hold" nodeType="withEffect">
                                  <p:stCondLst>
                                    <p:cond delay="0"/>
                                  </p:stCondLst>
                                  <p:childTnLst>
                                    <p:animRot by="21600000">
                                      <p:cBhvr>
                                        <p:cTn id="74" dur="5000" fill="hold"/>
                                        <p:tgtEl>
                                          <p:spTgt spid="15"/>
                                        </p:tgtEl>
                                        <p:attrNameLst>
                                          <p:attrName>r</p:attrName>
                                        </p:attrNameLst>
                                      </p:cBhvr>
                                    </p:animRot>
                                  </p:childTnLst>
                                </p:cTn>
                              </p:par>
                              <p:par>
                                <p:cTn id="75" presetID="8" presetClass="emph" presetSubtype="0" fill="hold" nodeType="withEffect">
                                  <p:stCondLst>
                                    <p:cond delay="0"/>
                                  </p:stCondLst>
                                  <p:childTnLst>
                                    <p:animRot by="21600000">
                                      <p:cBhvr>
                                        <p:cTn id="76" dur="5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descr="C:\Documents and Settings\Jose Luis\Escritorio\tribu-woodabe_2.jpg"/>
          <p:cNvPicPr>
            <a:picLocks noChangeAspect="1" noChangeArrowheads="1"/>
          </p:cNvPicPr>
          <p:nvPr/>
        </p:nvPicPr>
        <p:blipFill>
          <a:blip r:embed="rId2"/>
          <a:srcRect/>
          <a:stretch>
            <a:fillRect/>
          </a:stretch>
        </p:blipFill>
        <p:spPr bwMode="auto">
          <a:xfrm>
            <a:off x="0" y="0"/>
            <a:ext cx="10586038" cy="70009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descr="C:\Documents and Settings\Jose Luis\Escritorio\susana-5.jpg"/>
          <p:cNvPicPr>
            <a:picLocks noChangeAspect="1" noChangeArrowheads="1"/>
          </p:cNvPicPr>
          <p:nvPr/>
        </p:nvPicPr>
        <p:blipFill>
          <a:blip r:embed="rId2"/>
          <a:srcRect/>
          <a:stretch>
            <a:fillRect/>
          </a:stretch>
        </p:blipFill>
        <p:spPr bwMode="auto">
          <a:xfrm>
            <a:off x="0" y="-142900"/>
            <a:ext cx="10501350" cy="7000900"/>
          </a:xfrm>
          <a:prstGeom prst="rect">
            <a:avLst/>
          </a:prstGeom>
          <a:noFill/>
        </p:spPr>
      </p:pic>
    </p:spTree>
  </p:cSld>
  <p:clrMapOvr>
    <a:masterClrMapping/>
  </p:clrMapOvr>
  <p:transition spd="med" advTm="6000">
    <p:spli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C:\Documents and Settings\Jose Luis\Escritorio\1486635750_092479_1486639064_album_normal.jpg"/>
          <p:cNvPicPr>
            <a:picLocks noChangeAspect="1" noChangeArrowheads="1"/>
          </p:cNvPicPr>
          <p:nvPr/>
        </p:nvPicPr>
        <p:blipFill>
          <a:blip r:embed="rId2"/>
          <a:srcRect/>
          <a:stretch>
            <a:fillRect/>
          </a:stretch>
        </p:blipFill>
        <p:spPr bwMode="auto">
          <a:xfrm>
            <a:off x="0" y="0"/>
            <a:ext cx="10477500" cy="6981435"/>
          </a:xfrm>
          <a:prstGeom prst="rect">
            <a:avLst/>
          </a:prstGeom>
          <a:noFill/>
        </p:spPr>
      </p:pic>
    </p:spTree>
  </p:cSld>
  <p:clrMapOvr>
    <a:masterClrMapping/>
  </p:clrMapOvr>
  <p:transition spd="med" advTm="6000">
    <p:spli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C:\Documents and Settings\Jose Luis\Escritorio\wodaabe-women-cure-salee-niger-facial-tribal-scar-tattoos-53667384.jpg"/>
          <p:cNvPicPr>
            <a:picLocks noChangeAspect="1" noChangeArrowheads="1"/>
          </p:cNvPicPr>
          <p:nvPr/>
        </p:nvPicPr>
        <p:blipFill>
          <a:blip r:embed="rId2"/>
          <a:srcRect/>
          <a:stretch>
            <a:fillRect/>
          </a:stretch>
        </p:blipFill>
        <p:spPr bwMode="auto">
          <a:xfrm>
            <a:off x="0" y="0"/>
            <a:ext cx="10477500" cy="7358090"/>
          </a:xfrm>
          <a:prstGeom prst="rect">
            <a:avLst/>
          </a:prstGeom>
          <a:noFill/>
        </p:spPr>
      </p:pic>
    </p:spTree>
  </p:cSld>
  <p:clrMapOvr>
    <a:masterClrMapping/>
  </p:clrMapOvr>
  <p:transition spd="med" advTm="6000">
    <p:spli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177094" y="553492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Cheurón"/>
          <p:cNvSpPr/>
          <p:nvPr/>
        </p:nvSpPr>
        <p:spPr>
          <a:xfrm rot="16200000">
            <a:off x="-177094" y="447019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Cheurón"/>
          <p:cNvSpPr/>
          <p:nvPr/>
        </p:nvSpPr>
        <p:spPr>
          <a:xfrm rot="16200000">
            <a:off x="-177094" y="3390071"/>
            <a:ext cx="1500174" cy="1145985"/>
          </a:xfrm>
          <a:prstGeom prst="chevron">
            <a:avLst>
              <a:gd name="adj" fmla="val 74060"/>
            </a:avLst>
          </a:prstGeom>
          <a:gradFill>
            <a:gsLst>
              <a:gs pos="0">
                <a:srgbClr val="FFF200"/>
              </a:gs>
              <a:gs pos="45000">
                <a:srgbClr val="FF7A00"/>
              </a:gs>
              <a:gs pos="70000">
                <a:srgbClr val="FF0300"/>
              </a:gs>
              <a:gs pos="100000">
                <a:srgbClr val="4D0808"/>
              </a:gs>
            </a:gsLst>
            <a:lin ang="5400000" scaled="0"/>
          </a:gra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Cheurón"/>
          <p:cNvSpPr/>
          <p:nvPr/>
        </p:nvSpPr>
        <p:spPr>
          <a:xfrm rot="16200000">
            <a:off x="-177094" y="230995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Cheurón"/>
          <p:cNvSpPr/>
          <p:nvPr/>
        </p:nvSpPr>
        <p:spPr>
          <a:xfrm rot="16200000">
            <a:off x="-177094" y="122983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Cheurón"/>
          <p:cNvSpPr/>
          <p:nvPr/>
        </p:nvSpPr>
        <p:spPr>
          <a:xfrm rot="16200000">
            <a:off x="-177094" y="177096"/>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Cheurón"/>
          <p:cNvSpPr/>
          <p:nvPr/>
        </p:nvSpPr>
        <p:spPr>
          <a:xfrm rot="16200000">
            <a:off x="9154422" y="553492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Cheurón"/>
          <p:cNvSpPr/>
          <p:nvPr/>
        </p:nvSpPr>
        <p:spPr>
          <a:xfrm rot="16200000">
            <a:off x="9154422" y="447019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3" name="12 Cheurón"/>
          <p:cNvSpPr/>
          <p:nvPr/>
        </p:nvSpPr>
        <p:spPr>
          <a:xfrm rot="16200000">
            <a:off x="9154422" y="3390071"/>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Cheurón"/>
          <p:cNvSpPr/>
          <p:nvPr/>
        </p:nvSpPr>
        <p:spPr>
          <a:xfrm rot="16200000">
            <a:off x="9154422" y="230995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Cheurón"/>
          <p:cNvSpPr/>
          <p:nvPr/>
        </p:nvSpPr>
        <p:spPr>
          <a:xfrm rot="16200000">
            <a:off x="9154422" y="122983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Cheurón"/>
          <p:cNvSpPr/>
          <p:nvPr/>
        </p:nvSpPr>
        <p:spPr>
          <a:xfrm rot="16200000">
            <a:off x="9154422" y="177096"/>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17" name="Picture 2" descr="C:\Documents and Settings\Jose Luis\Escritorio\descarga.jpg"/>
          <p:cNvPicPr>
            <a:picLocks noChangeAspect="1" noChangeArrowheads="1"/>
          </p:cNvPicPr>
          <p:nvPr/>
        </p:nvPicPr>
        <p:blipFill>
          <a:blip r:embed="rId2"/>
          <a:srcRect/>
          <a:stretch>
            <a:fillRect/>
          </a:stretch>
        </p:blipFill>
        <p:spPr bwMode="auto">
          <a:xfrm>
            <a:off x="1381098" y="571480"/>
            <a:ext cx="7810518" cy="5850349"/>
          </a:xfrm>
          <a:prstGeom prst="rect">
            <a:avLst/>
          </a:prstGeom>
          <a:noFill/>
        </p:spPr>
      </p:pic>
    </p:spTree>
  </p:cSld>
  <p:clrMapOvr>
    <a:masterClrMapping/>
  </p:clrMapOvr>
  <p:transition spd="med"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ppt_x"/>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0" fill="hold"/>
                                        <p:tgtEl>
                                          <p:spTgt spid="9"/>
                                        </p:tgtEl>
                                        <p:attrNameLst>
                                          <p:attrName>ppt_x</p:attrName>
                                        </p:attrNameLst>
                                      </p:cBhvr>
                                      <p:tavLst>
                                        <p:tav tm="0">
                                          <p:val>
                                            <p:strVal val="#ppt_x"/>
                                          </p:val>
                                        </p:tav>
                                        <p:tav tm="100000">
                                          <p:val>
                                            <p:strVal val="#ppt_x"/>
                                          </p:val>
                                        </p:tav>
                                      </p:tavLst>
                                    </p:anim>
                                    <p:anim calcmode="lin" valueType="num">
                                      <p:cBhvr additive="base">
                                        <p:cTn id="24" dur="5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0" fill="hold"/>
                                        <p:tgtEl>
                                          <p:spTgt spid="10"/>
                                        </p:tgtEl>
                                        <p:attrNameLst>
                                          <p:attrName>ppt_x</p:attrName>
                                        </p:attrNameLst>
                                      </p:cBhvr>
                                      <p:tavLst>
                                        <p:tav tm="0">
                                          <p:val>
                                            <p:strVal val="#ppt_x"/>
                                          </p:val>
                                        </p:tav>
                                        <p:tav tm="100000">
                                          <p:val>
                                            <p:strVal val="#ppt_x"/>
                                          </p:val>
                                        </p:tav>
                                      </p:tavLst>
                                    </p:anim>
                                    <p:anim calcmode="lin" valueType="num">
                                      <p:cBhvr additive="base">
                                        <p:cTn id="28" dur="5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0" fill="hold"/>
                                        <p:tgtEl>
                                          <p:spTgt spid="11"/>
                                        </p:tgtEl>
                                        <p:attrNameLst>
                                          <p:attrName>ppt_x</p:attrName>
                                        </p:attrNameLst>
                                      </p:cBhvr>
                                      <p:tavLst>
                                        <p:tav tm="0">
                                          <p:val>
                                            <p:strVal val="#ppt_x"/>
                                          </p:val>
                                        </p:tav>
                                        <p:tav tm="100000">
                                          <p:val>
                                            <p:strVal val="#ppt_x"/>
                                          </p:val>
                                        </p:tav>
                                      </p:tavLst>
                                    </p:anim>
                                    <p:anim calcmode="lin" valueType="num">
                                      <p:cBhvr additive="base">
                                        <p:cTn id="32" dur="5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ppt_x"/>
                                          </p:val>
                                        </p:tav>
                                        <p:tav tm="100000">
                                          <p:val>
                                            <p:strVal val="#ppt_x"/>
                                          </p:val>
                                        </p:tav>
                                      </p:tavLst>
                                    </p:anim>
                                    <p:anim calcmode="lin" valueType="num">
                                      <p:cBhvr additive="base">
                                        <p:cTn id="36" dur="5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0" fill="hold"/>
                                        <p:tgtEl>
                                          <p:spTgt spid="13"/>
                                        </p:tgtEl>
                                        <p:attrNameLst>
                                          <p:attrName>ppt_x</p:attrName>
                                        </p:attrNameLst>
                                      </p:cBhvr>
                                      <p:tavLst>
                                        <p:tav tm="0">
                                          <p:val>
                                            <p:strVal val="#ppt_x"/>
                                          </p:val>
                                        </p:tav>
                                        <p:tav tm="100000">
                                          <p:val>
                                            <p:strVal val="#ppt_x"/>
                                          </p:val>
                                        </p:tav>
                                      </p:tavLst>
                                    </p:anim>
                                    <p:anim calcmode="lin" valueType="num">
                                      <p:cBhvr additive="base">
                                        <p:cTn id="40" dur="5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0" fill="hold"/>
                                        <p:tgtEl>
                                          <p:spTgt spid="14"/>
                                        </p:tgtEl>
                                        <p:attrNameLst>
                                          <p:attrName>ppt_x</p:attrName>
                                        </p:attrNameLst>
                                      </p:cBhvr>
                                      <p:tavLst>
                                        <p:tav tm="0">
                                          <p:val>
                                            <p:strVal val="#ppt_x"/>
                                          </p:val>
                                        </p:tav>
                                        <p:tav tm="100000">
                                          <p:val>
                                            <p:strVal val="#ppt_x"/>
                                          </p:val>
                                        </p:tav>
                                      </p:tavLst>
                                    </p:anim>
                                    <p:anim calcmode="lin" valueType="num">
                                      <p:cBhvr additive="base">
                                        <p:cTn id="44" dur="5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0" fill="hold"/>
                                        <p:tgtEl>
                                          <p:spTgt spid="15"/>
                                        </p:tgtEl>
                                        <p:attrNameLst>
                                          <p:attrName>ppt_x</p:attrName>
                                        </p:attrNameLst>
                                      </p:cBhvr>
                                      <p:tavLst>
                                        <p:tav tm="0">
                                          <p:val>
                                            <p:strVal val="#ppt_x"/>
                                          </p:val>
                                        </p:tav>
                                        <p:tav tm="100000">
                                          <p:val>
                                            <p:strVal val="#ppt_x"/>
                                          </p:val>
                                        </p:tav>
                                      </p:tavLst>
                                    </p:anim>
                                    <p:anim calcmode="lin" valueType="num">
                                      <p:cBhvr additive="base">
                                        <p:cTn id="48" dur="5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0" fill="hold"/>
                                        <p:tgtEl>
                                          <p:spTgt spid="16"/>
                                        </p:tgtEl>
                                        <p:attrNameLst>
                                          <p:attrName>ppt_x</p:attrName>
                                        </p:attrNameLst>
                                      </p:cBhvr>
                                      <p:tavLst>
                                        <p:tav tm="0">
                                          <p:val>
                                            <p:strVal val="#ppt_x"/>
                                          </p:val>
                                        </p:tav>
                                        <p:tav tm="100000">
                                          <p:val>
                                            <p:strVal val="#ppt_x"/>
                                          </p:val>
                                        </p:tav>
                                      </p:tavLst>
                                    </p:anim>
                                    <p:anim calcmode="lin" valueType="num">
                                      <p:cBhvr additive="base">
                                        <p:cTn id="52" dur="5000" fill="hold"/>
                                        <p:tgtEl>
                                          <p:spTgt spid="16"/>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5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11"/>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5000" fill="hold"/>
                                        <p:tgtEl>
                                          <p:spTgt spid="14"/>
                                        </p:tgtEl>
                                        <p:attrNameLst>
                                          <p:attrName>r</p:attrName>
                                        </p:attrNameLst>
                                      </p:cBhvr>
                                    </p:animRot>
                                  </p:childTnLst>
                                </p:cTn>
                              </p:par>
                              <p:par>
                                <p:cTn id="73" presetID="8" presetClass="emph" presetSubtype="0" fill="hold" nodeType="withEffect">
                                  <p:stCondLst>
                                    <p:cond delay="0"/>
                                  </p:stCondLst>
                                  <p:childTnLst>
                                    <p:animRot by="21600000">
                                      <p:cBhvr>
                                        <p:cTn id="74" dur="5000" fill="hold"/>
                                        <p:tgtEl>
                                          <p:spTgt spid="15"/>
                                        </p:tgtEl>
                                        <p:attrNameLst>
                                          <p:attrName>r</p:attrName>
                                        </p:attrNameLst>
                                      </p:cBhvr>
                                    </p:animRot>
                                  </p:childTnLst>
                                </p:cTn>
                              </p:par>
                              <p:par>
                                <p:cTn id="75" presetID="8" presetClass="emph" presetSubtype="0" fill="hold" nodeType="withEffect">
                                  <p:stCondLst>
                                    <p:cond delay="0"/>
                                  </p:stCondLst>
                                  <p:childTnLst>
                                    <p:animRot by="21600000">
                                      <p:cBhvr>
                                        <p:cTn id="76" dur="5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6" name="Picture 2" descr="C:\Documents and Settings\Jose Luis\Escritorio\19f2d23b89373ab8f837c4a7d8efacda.jpg"/>
          <p:cNvPicPr>
            <a:picLocks noChangeAspect="1" noChangeArrowheads="1"/>
          </p:cNvPicPr>
          <p:nvPr/>
        </p:nvPicPr>
        <p:blipFill>
          <a:blip r:embed="rId2"/>
          <a:srcRect/>
          <a:stretch>
            <a:fillRect/>
          </a:stretch>
        </p:blipFill>
        <p:spPr bwMode="auto">
          <a:xfrm>
            <a:off x="0" y="0"/>
            <a:ext cx="10477500" cy="7141834"/>
          </a:xfrm>
          <a:prstGeom prst="rect">
            <a:avLst/>
          </a:prstGeom>
          <a:noFill/>
        </p:spPr>
      </p:pic>
    </p:spTree>
  </p:cSld>
  <p:clrMapOvr>
    <a:masterClrMapping/>
  </p:clrMapOvr>
  <p:transition spd="med" advTm="6000">
    <p:spli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8" name="Picture 2" descr="C:\Documents and Settings\Jose Luis\Escritorio\Wodaabe_Timothy-Allen_014-660x650.jpg"/>
          <p:cNvPicPr>
            <a:picLocks noChangeAspect="1" noChangeArrowheads="1"/>
          </p:cNvPicPr>
          <p:nvPr/>
        </p:nvPicPr>
        <p:blipFill>
          <a:blip r:embed="rId2"/>
          <a:srcRect/>
          <a:stretch>
            <a:fillRect/>
          </a:stretch>
        </p:blipFill>
        <p:spPr bwMode="auto">
          <a:xfrm>
            <a:off x="0" y="0"/>
            <a:ext cx="10608509" cy="7072338"/>
          </a:xfrm>
          <a:prstGeom prst="rect">
            <a:avLst/>
          </a:prstGeom>
          <a:noFill/>
        </p:spPr>
      </p:pic>
    </p:spTree>
  </p:cSld>
  <p:clrMapOvr>
    <a:masterClrMapping/>
  </p:clrMapOvr>
  <p:transition spd="med" advTm="6000">
    <p:spli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2" descr="C:\Documents and Settings\Jose Luis\Escritorio\maxresdefault.jpg"/>
          <p:cNvPicPr>
            <a:picLocks noChangeAspect="1" noChangeArrowheads="1"/>
          </p:cNvPicPr>
          <p:nvPr/>
        </p:nvPicPr>
        <p:blipFill>
          <a:blip r:embed="rId2"/>
          <a:srcRect/>
          <a:stretch>
            <a:fillRect/>
          </a:stretch>
        </p:blipFill>
        <p:spPr bwMode="auto">
          <a:xfrm>
            <a:off x="-1650969" y="0"/>
            <a:ext cx="12192001" cy="6858000"/>
          </a:xfrm>
          <a:prstGeom prst="rect">
            <a:avLst/>
          </a:prstGeom>
          <a:noFill/>
        </p:spPr>
      </p:pic>
    </p:spTree>
  </p:cSld>
  <p:clrMapOvr>
    <a:masterClrMapping/>
  </p:clrMapOvr>
  <p:transition spd="med" advTm="6000">
    <p:spli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177094" y="553492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Cheurón"/>
          <p:cNvSpPr/>
          <p:nvPr/>
        </p:nvSpPr>
        <p:spPr>
          <a:xfrm rot="16200000">
            <a:off x="-177094" y="447019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Cheurón"/>
          <p:cNvSpPr/>
          <p:nvPr/>
        </p:nvSpPr>
        <p:spPr>
          <a:xfrm rot="16200000">
            <a:off x="-177094" y="3390071"/>
            <a:ext cx="1500174" cy="1145985"/>
          </a:xfrm>
          <a:prstGeom prst="chevron">
            <a:avLst>
              <a:gd name="adj" fmla="val 74060"/>
            </a:avLst>
          </a:prstGeom>
          <a:gradFill>
            <a:gsLst>
              <a:gs pos="0">
                <a:srgbClr val="FFF200"/>
              </a:gs>
              <a:gs pos="45000">
                <a:srgbClr val="FF7A00"/>
              </a:gs>
              <a:gs pos="70000">
                <a:srgbClr val="FF0300"/>
              </a:gs>
              <a:gs pos="100000">
                <a:srgbClr val="4D0808"/>
              </a:gs>
            </a:gsLst>
            <a:lin ang="5400000" scaled="0"/>
          </a:gra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Cheurón"/>
          <p:cNvSpPr/>
          <p:nvPr/>
        </p:nvSpPr>
        <p:spPr>
          <a:xfrm rot="16200000">
            <a:off x="-177094" y="230995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Cheurón"/>
          <p:cNvSpPr/>
          <p:nvPr/>
        </p:nvSpPr>
        <p:spPr>
          <a:xfrm rot="16200000">
            <a:off x="-177094" y="122983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Cheurón"/>
          <p:cNvSpPr/>
          <p:nvPr/>
        </p:nvSpPr>
        <p:spPr>
          <a:xfrm rot="16200000">
            <a:off x="-177094" y="177096"/>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Cheurón"/>
          <p:cNvSpPr/>
          <p:nvPr/>
        </p:nvSpPr>
        <p:spPr>
          <a:xfrm rot="16200000">
            <a:off x="9154422" y="553492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Cheurón"/>
          <p:cNvSpPr/>
          <p:nvPr/>
        </p:nvSpPr>
        <p:spPr>
          <a:xfrm rot="16200000">
            <a:off x="9154422" y="447019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3" name="12 Cheurón"/>
          <p:cNvSpPr/>
          <p:nvPr/>
        </p:nvSpPr>
        <p:spPr>
          <a:xfrm rot="16200000">
            <a:off x="9154422" y="3390071"/>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Cheurón"/>
          <p:cNvSpPr/>
          <p:nvPr/>
        </p:nvSpPr>
        <p:spPr>
          <a:xfrm rot="16200000">
            <a:off x="9154422" y="230995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Cheurón"/>
          <p:cNvSpPr/>
          <p:nvPr/>
        </p:nvSpPr>
        <p:spPr>
          <a:xfrm rot="16200000">
            <a:off x="9154422" y="1229832"/>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Cheurón"/>
          <p:cNvSpPr/>
          <p:nvPr/>
        </p:nvSpPr>
        <p:spPr>
          <a:xfrm rot="16200000">
            <a:off x="9154422" y="177096"/>
            <a:ext cx="1500174" cy="1145985"/>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18" name="Picture 2" descr="C:\Documents and Settings\Jose Luis\Escritorio\wodaabe-couple.jpg"/>
          <p:cNvPicPr>
            <a:picLocks noChangeAspect="1" noChangeArrowheads="1"/>
          </p:cNvPicPr>
          <p:nvPr/>
        </p:nvPicPr>
        <p:blipFill>
          <a:blip r:embed="rId2"/>
          <a:srcRect/>
          <a:stretch>
            <a:fillRect/>
          </a:stretch>
        </p:blipFill>
        <p:spPr bwMode="auto">
          <a:xfrm>
            <a:off x="1381098" y="642918"/>
            <a:ext cx="7727673" cy="5641200"/>
          </a:xfrm>
          <a:prstGeom prst="rect">
            <a:avLst/>
          </a:prstGeom>
          <a:noFill/>
        </p:spPr>
      </p:pic>
    </p:spTree>
  </p:cSld>
  <p:clrMapOvr>
    <a:masterClrMapping/>
  </p:clrMapOvr>
  <p:transition spd="med"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ppt_x"/>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0" fill="hold"/>
                                        <p:tgtEl>
                                          <p:spTgt spid="9"/>
                                        </p:tgtEl>
                                        <p:attrNameLst>
                                          <p:attrName>ppt_x</p:attrName>
                                        </p:attrNameLst>
                                      </p:cBhvr>
                                      <p:tavLst>
                                        <p:tav tm="0">
                                          <p:val>
                                            <p:strVal val="#ppt_x"/>
                                          </p:val>
                                        </p:tav>
                                        <p:tav tm="100000">
                                          <p:val>
                                            <p:strVal val="#ppt_x"/>
                                          </p:val>
                                        </p:tav>
                                      </p:tavLst>
                                    </p:anim>
                                    <p:anim calcmode="lin" valueType="num">
                                      <p:cBhvr additive="base">
                                        <p:cTn id="24" dur="5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0" fill="hold"/>
                                        <p:tgtEl>
                                          <p:spTgt spid="10"/>
                                        </p:tgtEl>
                                        <p:attrNameLst>
                                          <p:attrName>ppt_x</p:attrName>
                                        </p:attrNameLst>
                                      </p:cBhvr>
                                      <p:tavLst>
                                        <p:tav tm="0">
                                          <p:val>
                                            <p:strVal val="#ppt_x"/>
                                          </p:val>
                                        </p:tav>
                                        <p:tav tm="100000">
                                          <p:val>
                                            <p:strVal val="#ppt_x"/>
                                          </p:val>
                                        </p:tav>
                                      </p:tavLst>
                                    </p:anim>
                                    <p:anim calcmode="lin" valueType="num">
                                      <p:cBhvr additive="base">
                                        <p:cTn id="28" dur="5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0" fill="hold"/>
                                        <p:tgtEl>
                                          <p:spTgt spid="11"/>
                                        </p:tgtEl>
                                        <p:attrNameLst>
                                          <p:attrName>ppt_x</p:attrName>
                                        </p:attrNameLst>
                                      </p:cBhvr>
                                      <p:tavLst>
                                        <p:tav tm="0">
                                          <p:val>
                                            <p:strVal val="#ppt_x"/>
                                          </p:val>
                                        </p:tav>
                                        <p:tav tm="100000">
                                          <p:val>
                                            <p:strVal val="#ppt_x"/>
                                          </p:val>
                                        </p:tav>
                                      </p:tavLst>
                                    </p:anim>
                                    <p:anim calcmode="lin" valueType="num">
                                      <p:cBhvr additive="base">
                                        <p:cTn id="32" dur="5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ppt_x"/>
                                          </p:val>
                                        </p:tav>
                                        <p:tav tm="100000">
                                          <p:val>
                                            <p:strVal val="#ppt_x"/>
                                          </p:val>
                                        </p:tav>
                                      </p:tavLst>
                                    </p:anim>
                                    <p:anim calcmode="lin" valueType="num">
                                      <p:cBhvr additive="base">
                                        <p:cTn id="36" dur="5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0" fill="hold"/>
                                        <p:tgtEl>
                                          <p:spTgt spid="13"/>
                                        </p:tgtEl>
                                        <p:attrNameLst>
                                          <p:attrName>ppt_x</p:attrName>
                                        </p:attrNameLst>
                                      </p:cBhvr>
                                      <p:tavLst>
                                        <p:tav tm="0">
                                          <p:val>
                                            <p:strVal val="#ppt_x"/>
                                          </p:val>
                                        </p:tav>
                                        <p:tav tm="100000">
                                          <p:val>
                                            <p:strVal val="#ppt_x"/>
                                          </p:val>
                                        </p:tav>
                                      </p:tavLst>
                                    </p:anim>
                                    <p:anim calcmode="lin" valueType="num">
                                      <p:cBhvr additive="base">
                                        <p:cTn id="40" dur="5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0" fill="hold"/>
                                        <p:tgtEl>
                                          <p:spTgt spid="14"/>
                                        </p:tgtEl>
                                        <p:attrNameLst>
                                          <p:attrName>ppt_x</p:attrName>
                                        </p:attrNameLst>
                                      </p:cBhvr>
                                      <p:tavLst>
                                        <p:tav tm="0">
                                          <p:val>
                                            <p:strVal val="#ppt_x"/>
                                          </p:val>
                                        </p:tav>
                                        <p:tav tm="100000">
                                          <p:val>
                                            <p:strVal val="#ppt_x"/>
                                          </p:val>
                                        </p:tav>
                                      </p:tavLst>
                                    </p:anim>
                                    <p:anim calcmode="lin" valueType="num">
                                      <p:cBhvr additive="base">
                                        <p:cTn id="44" dur="5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0" fill="hold"/>
                                        <p:tgtEl>
                                          <p:spTgt spid="15"/>
                                        </p:tgtEl>
                                        <p:attrNameLst>
                                          <p:attrName>ppt_x</p:attrName>
                                        </p:attrNameLst>
                                      </p:cBhvr>
                                      <p:tavLst>
                                        <p:tav tm="0">
                                          <p:val>
                                            <p:strVal val="#ppt_x"/>
                                          </p:val>
                                        </p:tav>
                                        <p:tav tm="100000">
                                          <p:val>
                                            <p:strVal val="#ppt_x"/>
                                          </p:val>
                                        </p:tav>
                                      </p:tavLst>
                                    </p:anim>
                                    <p:anim calcmode="lin" valueType="num">
                                      <p:cBhvr additive="base">
                                        <p:cTn id="48" dur="5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0" fill="hold"/>
                                        <p:tgtEl>
                                          <p:spTgt spid="16"/>
                                        </p:tgtEl>
                                        <p:attrNameLst>
                                          <p:attrName>ppt_x</p:attrName>
                                        </p:attrNameLst>
                                      </p:cBhvr>
                                      <p:tavLst>
                                        <p:tav tm="0">
                                          <p:val>
                                            <p:strVal val="#ppt_x"/>
                                          </p:val>
                                        </p:tav>
                                        <p:tav tm="100000">
                                          <p:val>
                                            <p:strVal val="#ppt_x"/>
                                          </p:val>
                                        </p:tav>
                                      </p:tavLst>
                                    </p:anim>
                                    <p:anim calcmode="lin" valueType="num">
                                      <p:cBhvr additive="base">
                                        <p:cTn id="52" dur="5000" fill="hold"/>
                                        <p:tgtEl>
                                          <p:spTgt spid="16"/>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5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11"/>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5000" fill="hold"/>
                                        <p:tgtEl>
                                          <p:spTgt spid="14"/>
                                        </p:tgtEl>
                                        <p:attrNameLst>
                                          <p:attrName>r</p:attrName>
                                        </p:attrNameLst>
                                      </p:cBhvr>
                                    </p:animRot>
                                  </p:childTnLst>
                                </p:cTn>
                              </p:par>
                              <p:par>
                                <p:cTn id="73" presetID="8" presetClass="emph" presetSubtype="0" fill="hold" nodeType="withEffect">
                                  <p:stCondLst>
                                    <p:cond delay="0"/>
                                  </p:stCondLst>
                                  <p:childTnLst>
                                    <p:animRot by="21600000">
                                      <p:cBhvr>
                                        <p:cTn id="74" dur="5000" fill="hold"/>
                                        <p:tgtEl>
                                          <p:spTgt spid="15"/>
                                        </p:tgtEl>
                                        <p:attrNameLst>
                                          <p:attrName>r</p:attrName>
                                        </p:attrNameLst>
                                      </p:cBhvr>
                                    </p:animRot>
                                  </p:childTnLst>
                                </p:cTn>
                              </p:par>
                              <p:par>
                                <p:cTn id="75" presetID="8" presetClass="emph" presetSubtype="0" fill="hold" nodeType="withEffect">
                                  <p:stCondLst>
                                    <p:cond delay="0"/>
                                  </p:stCondLst>
                                  <p:childTnLst>
                                    <p:animRot by="21600000">
                                      <p:cBhvr>
                                        <p:cTn id="76" dur="5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descr="C:\Documents and Settings\Jose Luis\Escritorio\1_114.jpg"/>
          <p:cNvPicPr>
            <a:picLocks noChangeAspect="1" noChangeArrowheads="1"/>
          </p:cNvPicPr>
          <p:nvPr/>
        </p:nvPicPr>
        <p:blipFill>
          <a:blip r:embed="rId2"/>
          <a:srcRect/>
          <a:stretch>
            <a:fillRect/>
          </a:stretch>
        </p:blipFill>
        <p:spPr bwMode="auto">
          <a:xfrm>
            <a:off x="0" y="0"/>
            <a:ext cx="10477500" cy="7090194"/>
          </a:xfrm>
          <a:prstGeom prst="rect">
            <a:avLst/>
          </a:prstGeom>
          <a:noFill/>
        </p:spPr>
      </p:pic>
    </p:spTree>
  </p:cSld>
  <p:clrMapOvr>
    <a:masterClrMapping/>
  </p:clrMapOvr>
  <p:transition spd="med" advTm="6000">
    <p:spli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2">
                <a:shade val="45000"/>
                <a:satMod val="135000"/>
              </a:schemeClr>
              <a:prstClr val="white"/>
            </a:duotone>
            <a:lum bright="19000" contrast="97000"/>
          </a:blip>
          <a:srcRect/>
          <a:stretch>
            <a:fillRect/>
          </a:stretch>
        </p:blipFill>
        <p:spPr bwMode="auto">
          <a:xfrm>
            <a:off x="0" y="0"/>
            <a:ext cx="104775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9122" y="3389132"/>
            <a:ext cx="6858000" cy="7975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008624" y="3389132"/>
            <a:ext cx="6858000" cy="7975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4775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29753" y="5803932"/>
            <a:ext cx="690425" cy="684513"/>
          </a:xfrm>
          <a:prstGeom prst="rect">
            <a:avLst/>
          </a:prstGeom>
          <a:noFill/>
          <a:ln w="38100">
            <a:solidFill>
              <a:srgbClr val="1CDEF8"/>
            </a:solidFill>
            <a:miter lim="800000"/>
            <a:headEnd/>
            <a:tailEnd/>
          </a:ln>
        </p:spPr>
      </p:pic>
      <p:sp>
        <p:nvSpPr>
          <p:cNvPr id="19" name="18 Rectángulo"/>
          <p:cNvSpPr/>
          <p:nvPr/>
        </p:nvSpPr>
        <p:spPr>
          <a:xfrm>
            <a:off x="2269159" y="4572019"/>
            <a:ext cx="308484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38160" y="501226"/>
            <a:ext cx="320976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096006" y="0"/>
            <a:ext cx="4008352"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27 de diciembre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10:42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53010" y="5611366"/>
            <a:ext cx="2301792" cy="934064"/>
          </a:xfrm>
          <a:prstGeom prst="rect">
            <a:avLst/>
          </a:prstGeom>
          <a:noFill/>
        </p:spPr>
      </p:pic>
    </p:spTree>
  </p:cSld>
  <p:clrMapOvr>
    <a:masterClrMapping/>
  </p:clrMapOvr>
  <p:transition spd="med" advClick="0"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8" fill="hold" nodeType="withEffect">
                                  <p:stCondLst>
                                    <p:cond delay="0"/>
                                  </p:stCondLst>
                                  <p:childTnLst>
                                    <p:animEffect transition="out" filter="wheel(8)">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775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4775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70125" y="0"/>
            <a:ext cx="5588000" cy="1562100"/>
          </a:xfrm>
          <a:prstGeom prst="rect">
            <a:avLst/>
          </a:prstGeom>
          <a:noFill/>
        </p:spPr>
      </p:pic>
      <p:sp>
        <p:nvSpPr>
          <p:cNvPr id="4104" name="Text Box 8"/>
          <p:cNvSpPr txBox="1">
            <a:spLocks noChangeArrowheads="1"/>
          </p:cNvSpPr>
          <p:nvPr/>
        </p:nvSpPr>
        <p:spPr bwMode="auto">
          <a:xfrm>
            <a:off x="0" y="1905001"/>
            <a:ext cx="104775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09687" y="4724402"/>
            <a:ext cx="305593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461125" y="4191000"/>
            <a:ext cx="2706688"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27563" y="4876800"/>
            <a:ext cx="13970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11188"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11188"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11188"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11188"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ESTIVAL DE BELLEZ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FESTIVAL DE BELLEZA</Template>
  <TotalTime>1</TotalTime>
  <Words>403</Words>
  <Application>Microsoft Office PowerPoint</Application>
  <PresentationFormat>Personalizado</PresentationFormat>
  <Paragraphs>29</Paragraphs>
  <Slides>39</Slides>
  <Notes>0</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FESTIVAL DE BELLEZA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2017-12-27T09:42:15Z</dcterms:created>
  <dcterms:modified xsi:type="dcterms:W3CDTF">2017-12-27T09:44:05Z</dcterms:modified>
</cp:coreProperties>
</file>