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71" r:id="rId4"/>
    <p:sldId id="259" r:id="rId5"/>
    <p:sldId id="260" r:id="rId6"/>
    <p:sldId id="266" r:id="rId7"/>
    <p:sldId id="261" r:id="rId8"/>
    <p:sldId id="263" r:id="rId9"/>
    <p:sldId id="264" r:id="rId10"/>
    <p:sldId id="272" r:id="rId11"/>
    <p:sldId id="265" r:id="rId12"/>
    <p:sldId id="267" r:id="rId13"/>
    <p:sldId id="262" r:id="rId14"/>
    <p:sldId id="269" r:id="rId15"/>
    <p:sldId id="270" r:id="rId16"/>
  </p:sldIdLst>
  <p:sldSz cx="9144000" cy="6858000" type="screen4x3"/>
  <p:notesSz cx="6858000" cy="9144000"/>
  <p:defaultTextStyle>
    <a:defPPr>
      <a:defRPr lang="es-V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showGuides="1">
      <p:cViewPr varScale="1">
        <p:scale>
          <a:sx n="71" d="100"/>
          <a:sy n="71" d="100"/>
        </p:scale>
        <p:origin x="30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A1AD12D0-B418-4EDB-BBDB-8F5E2E98BFE5}" type="datetimeFigureOut">
              <a:rPr lang="es-VE" smtClean="0"/>
              <a:t>07-08-2015</a:t>
            </a:fld>
            <a:endParaRPr lang="es-VE"/>
          </a:p>
        </p:txBody>
      </p:sp>
      <p:sp>
        <p:nvSpPr>
          <p:cNvPr id="5" name="Footer Placeholder 4"/>
          <p:cNvSpPr>
            <a:spLocks noGrp="1"/>
          </p:cNvSpPr>
          <p:nvPr>
            <p:ph type="ftr" sz="quarter" idx="11"/>
          </p:nvPr>
        </p:nvSpPr>
        <p:spPr/>
        <p:txBody>
          <a:bodyPr/>
          <a:lstStyle/>
          <a:p>
            <a:endParaRPr lang="es-VE"/>
          </a:p>
        </p:txBody>
      </p:sp>
      <p:sp>
        <p:nvSpPr>
          <p:cNvPr id="6" name="Slide Number Placeholder 5"/>
          <p:cNvSpPr>
            <a:spLocks noGrp="1"/>
          </p:cNvSpPr>
          <p:nvPr>
            <p:ph type="sldNum" sz="quarter" idx="12"/>
          </p:nvPr>
        </p:nvSpPr>
        <p:spPr/>
        <p:txBody>
          <a:bodyPr/>
          <a:lstStyle/>
          <a:p>
            <a:fld id="{B63F4F4B-3D47-49DA-9FB3-3761A3E0CB29}" type="slidenum">
              <a:rPr lang="es-VE" smtClean="0"/>
              <a:t>‹Nº›</a:t>
            </a:fld>
            <a:endParaRPr lang="es-VE"/>
          </a:p>
        </p:txBody>
      </p:sp>
    </p:spTree>
    <p:extLst>
      <p:ext uri="{BB962C8B-B14F-4D97-AF65-F5344CB8AC3E}">
        <p14:creationId xmlns:p14="http://schemas.microsoft.com/office/powerpoint/2010/main" val="956972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A1AD12D0-B418-4EDB-BBDB-8F5E2E98BFE5}" type="datetimeFigureOut">
              <a:rPr lang="es-VE" smtClean="0"/>
              <a:t>07-08-2015</a:t>
            </a:fld>
            <a:endParaRPr lang="es-VE"/>
          </a:p>
        </p:txBody>
      </p:sp>
      <p:sp>
        <p:nvSpPr>
          <p:cNvPr id="5" name="Footer Placeholder 4"/>
          <p:cNvSpPr>
            <a:spLocks noGrp="1"/>
          </p:cNvSpPr>
          <p:nvPr>
            <p:ph type="ftr" sz="quarter" idx="11"/>
          </p:nvPr>
        </p:nvSpPr>
        <p:spPr/>
        <p:txBody>
          <a:bodyPr/>
          <a:lstStyle/>
          <a:p>
            <a:endParaRPr lang="es-VE"/>
          </a:p>
        </p:txBody>
      </p:sp>
      <p:sp>
        <p:nvSpPr>
          <p:cNvPr id="6" name="Slide Number Placeholder 5"/>
          <p:cNvSpPr>
            <a:spLocks noGrp="1"/>
          </p:cNvSpPr>
          <p:nvPr>
            <p:ph type="sldNum" sz="quarter" idx="12"/>
          </p:nvPr>
        </p:nvSpPr>
        <p:spPr/>
        <p:txBody>
          <a:bodyPr/>
          <a:lstStyle/>
          <a:p>
            <a:fld id="{B63F4F4B-3D47-49DA-9FB3-3761A3E0CB29}" type="slidenum">
              <a:rPr lang="es-VE" smtClean="0"/>
              <a:t>‹Nº›</a:t>
            </a:fld>
            <a:endParaRPr lang="es-VE"/>
          </a:p>
        </p:txBody>
      </p:sp>
    </p:spTree>
    <p:extLst>
      <p:ext uri="{BB962C8B-B14F-4D97-AF65-F5344CB8AC3E}">
        <p14:creationId xmlns:p14="http://schemas.microsoft.com/office/powerpoint/2010/main" val="496079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A1AD12D0-B418-4EDB-BBDB-8F5E2E98BFE5}" type="datetimeFigureOut">
              <a:rPr lang="es-VE" smtClean="0"/>
              <a:t>07-08-2015</a:t>
            </a:fld>
            <a:endParaRPr lang="es-VE"/>
          </a:p>
        </p:txBody>
      </p:sp>
      <p:sp>
        <p:nvSpPr>
          <p:cNvPr id="5" name="Footer Placeholder 4"/>
          <p:cNvSpPr>
            <a:spLocks noGrp="1"/>
          </p:cNvSpPr>
          <p:nvPr>
            <p:ph type="ftr" sz="quarter" idx="11"/>
          </p:nvPr>
        </p:nvSpPr>
        <p:spPr/>
        <p:txBody>
          <a:bodyPr/>
          <a:lstStyle/>
          <a:p>
            <a:endParaRPr lang="es-VE"/>
          </a:p>
        </p:txBody>
      </p:sp>
      <p:sp>
        <p:nvSpPr>
          <p:cNvPr id="6" name="Slide Number Placeholder 5"/>
          <p:cNvSpPr>
            <a:spLocks noGrp="1"/>
          </p:cNvSpPr>
          <p:nvPr>
            <p:ph type="sldNum" sz="quarter" idx="12"/>
          </p:nvPr>
        </p:nvSpPr>
        <p:spPr/>
        <p:txBody>
          <a:bodyPr/>
          <a:lstStyle/>
          <a:p>
            <a:fld id="{B63F4F4B-3D47-49DA-9FB3-3761A3E0CB29}" type="slidenum">
              <a:rPr lang="es-VE" smtClean="0"/>
              <a:t>‹Nº›</a:t>
            </a:fld>
            <a:endParaRPr lang="es-VE"/>
          </a:p>
        </p:txBody>
      </p:sp>
    </p:spTree>
    <p:extLst>
      <p:ext uri="{BB962C8B-B14F-4D97-AF65-F5344CB8AC3E}">
        <p14:creationId xmlns:p14="http://schemas.microsoft.com/office/powerpoint/2010/main" val="4384977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A1AD12D0-B418-4EDB-BBDB-8F5E2E98BFE5}" type="datetimeFigureOut">
              <a:rPr lang="es-VE" smtClean="0"/>
              <a:t>07-08-2015</a:t>
            </a:fld>
            <a:endParaRPr lang="es-VE"/>
          </a:p>
        </p:txBody>
      </p:sp>
      <p:sp>
        <p:nvSpPr>
          <p:cNvPr id="6" name="Footer Placeholder 5"/>
          <p:cNvSpPr>
            <a:spLocks noGrp="1"/>
          </p:cNvSpPr>
          <p:nvPr>
            <p:ph type="ftr" sz="quarter" idx="11"/>
          </p:nvPr>
        </p:nvSpPr>
        <p:spPr/>
        <p:txBody>
          <a:bodyPr/>
          <a:lstStyle/>
          <a:p>
            <a:endParaRPr lang="es-VE"/>
          </a:p>
        </p:txBody>
      </p:sp>
      <p:sp>
        <p:nvSpPr>
          <p:cNvPr id="7" name="Slide Number Placeholder 6"/>
          <p:cNvSpPr>
            <a:spLocks noGrp="1"/>
          </p:cNvSpPr>
          <p:nvPr>
            <p:ph type="sldNum" sz="quarter" idx="12"/>
          </p:nvPr>
        </p:nvSpPr>
        <p:spPr/>
        <p:txBody>
          <a:bodyPr/>
          <a:lstStyle/>
          <a:p>
            <a:fld id="{B63F4F4B-3D47-49DA-9FB3-3761A3E0CB29}" type="slidenum">
              <a:rPr lang="es-VE" smtClean="0"/>
              <a:t>‹Nº›</a:t>
            </a:fld>
            <a:endParaRPr lang="es-VE"/>
          </a:p>
        </p:txBody>
      </p:sp>
    </p:spTree>
    <p:extLst>
      <p:ext uri="{BB962C8B-B14F-4D97-AF65-F5344CB8AC3E}">
        <p14:creationId xmlns:p14="http://schemas.microsoft.com/office/powerpoint/2010/main" val="1129965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A1AD12D0-B418-4EDB-BBDB-8F5E2E98BFE5}" type="datetimeFigureOut">
              <a:rPr lang="es-VE" smtClean="0"/>
              <a:t>07-08-2015</a:t>
            </a:fld>
            <a:endParaRPr lang="es-VE"/>
          </a:p>
        </p:txBody>
      </p:sp>
      <p:sp>
        <p:nvSpPr>
          <p:cNvPr id="8" name="Footer Placeholder 7"/>
          <p:cNvSpPr>
            <a:spLocks noGrp="1"/>
          </p:cNvSpPr>
          <p:nvPr>
            <p:ph type="ftr" sz="quarter" idx="11"/>
          </p:nvPr>
        </p:nvSpPr>
        <p:spPr/>
        <p:txBody>
          <a:bodyPr/>
          <a:lstStyle/>
          <a:p>
            <a:endParaRPr lang="es-VE"/>
          </a:p>
        </p:txBody>
      </p:sp>
      <p:sp>
        <p:nvSpPr>
          <p:cNvPr id="9" name="Slide Number Placeholder 8"/>
          <p:cNvSpPr>
            <a:spLocks noGrp="1"/>
          </p:cNvSpPr>
          <p:nvPr>
            <p:ph type="sldNum" sz="quarter" idx="12"/>
          </p:nvPr>
        </p:nvSpPr>
        <p:spPr/>
        <p:txBody>
          <a:bodyPr/>
          <a:lstStyle/>
          <a:p>
            <a:fld id="{B63F4F4B-3D47-49DA-9FB3-3761A3E0CB29}" type="slidenum">
              <a:rPr lang="es-VE" smtClean="0"/>
              <a:t>‹Nº›</a:t>
            </a:fld>
            <a:endParaRPr lang="es-VE"/>
          </a:p>
        </p:txBody>
      </p:sp>
    </p:spTree>
    <p:extLst>
      <p:ext uri="{BB962C8B-B14F-4D97-AF65-F5344CB8AC3E}">
        <p14:creationId xmlns:p14="http://schemas.microsoft.com/office/powerpoint/2010/main" val="3899863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A1AD12D0-B418-4EDB-BBDB-8F5E2E98BFE5}" type="datetimeFigureOut">
              <a:rPr lang="es-VE" smtClean="0"/>
              <a:t>07-08-2015</a:t>
            </a:fld>
            <a:endParaRPr lang="es-VE"/>
          </a:p>
        </p:txBody>
      </p:sp>
      <p:sp>
        <p:nvSpPr>
          <p:cNvPr id="4" name="Footer Placeholder 3"/>
          <p:cNvSpPr>
            <a:spLocks noGrp="1"/>
          </p:cNvSpPr>
          <p:nvPr>
            <p:ph type="ftr" sz="quarter" idx="11"/>
          </p:nvPr>
        </p:nvSpPr>
        <p:spPr/>
        <p:txBody>
          <a:bodyPr/>
          <a:lstStyle/>
          <a:p>
            <a:endParaRPr lang="es-VE"/>
          </a:p>
        </p:txBody>
      </p:sp>
      <p:sp>
        <p:nvSpPr>
          <p:cNvPr id="5" name="Slide Number Placeholder 4"/>
          <p:cNvSpPr>
            <a:spLocks noGrp="1"/>
          </p:cNvSpPr>
          <p:nvPr>
            <p:ph type="sldNum" sz="quarter" idx="12"/>
          </p:nvPr>
        </p:nvSpPr>
        <p:spPr/>
        <p:txBody>
          <a:bodyPr/>
          <a:lstStyle/>
          <a:p>
            <a:fld id="{B63F4F4B-3D47-49DA-9FB3-3761A3E0CB29}" type="slidenum">
              <a:rPr lang="es-VE" smtClean="0"/>
              <a:t>‹Nº›</a:t>
            </a:fld>
            <a:endParaRPr lang="es-VE"/>
          </a:p>
        </p:txBody>
      </p:sp>
    </p:spTree>
    <p:extLst>
      <p:ext uri="{BB962C8B-B14F-4D97-AF65-F5344CB8AC3E}">
        <p14:creationId xmlns:p14="http://schemas.microsoft.com/office/powerpoint/2010/main" val="3715094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AD12D0-B418-4EDB-BBDB-8F5E2E98BFE5}" type="datetimeFigureOut">
              <a:rPr lang="es-VE" smtClean="0"/>
              <a:t>07-08-2015</a:t>
            </a:fld>
            <a:endParaRPr lang="es-VE"/>
          </a:p>
        </p:txBody>
      </p:sp>
      <p:sp>
        <p:nvSpPr>
          <p:cNvPr id="3" name="Footer Placeholder 2"/>
          <p:cNvSpPr>
            <a:spLocks noGrp="1"/>
          </p:cNvSpPr>
          <p:nvPr>
            <p:ph type="ftr" sz="quarter" idx="11"/>
          </p:nvPr>
        </p:nvSpPr>
        <p:spPr/>
        <p:txBody>
          <a:bodyPr/>
          <a:lstStyle/>
          <a:p>
            <a:endParaRPr lang="es-VE"/>
          </a:p>
        </p:txBody>
      </p:sp>
      <p:sp>
        <p:nvSpPr>
          <p:cNvPr id="4" name="Slide Number Placeholder 3"/>
          <p:cNvSpPr>
            <a:spLocks noGrp="1"/>
          </p:cNvSpPr>
          <p:nvPr>
            <p:ph type="sldNum" sz="quarter" idx="12"/>
          </p:nvPr>
        </p:nvSpPr>
        <p:spPr/>
        <p:txBody>
          <a:bodyPr/>
          <a:lstStyle/>
          <a:p>
            <a:fld id="{B63F4F4B-3D47-49DA-9FB3-3761A3E0CB29}" type="slidenum">
              <a:rPr lang="es-VE" smtClean="0"/>
              <a:t>‹Nº›</a:t>
            </a:fld>
            <a:endParaRPr lang="es-VE"/>
          </a:p>
        </p:txBody>
      </p:sp>
    </p:spTree>
    <p:extLst>
      <p:ext uri="{BB962C8B-B14F-4D97-AF65-F5344CB8AC3E}">
        <p14:creationId xmlns:p14="http://schemas.microsoft.com/office/powerpoint/2010/main" val="2756349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1AD12D0-B418-4EDB-BBDB-8F5E2E98BFE5}" type="datetimeFigureOut">
              <a:rPr lang="es-VE" smtClean="0"/>
              <a:t>07-08-2015</a:t>
            </a:fld>
            <a:endParaRPr lang="es-VE"/>
          </a:p>
        </p:txBody>
      </p:sp>
      <p:sp>
        <p:nvSpPr>
          <p:cNvPr id="6" name="Footer Placeholder 5"/>
          <p:cNvSpPr>
            <a:spLocks noGrp="1"/>
          </p:cNvSpPr>
          <p:nvPr>
            <p:ph type="ftr" sz="quarter" idx="11"/>
          </p:nvPr>
        </p:nvSpPr>
        <p:spPr/>
        <p:txBody>
          <a:bodyPr/>
          <a:lstStyle/>
          <a:p>
            <a:endParaRPr lang="es-VE"/>
          </a:p>
        </p:txBody>
      </p:sp>
      <p:sp>
        <p:nvSpPr>
          <p:cNvPr id="7" name="Slide Number Placeholder 6"/>
          <p:cNvSpPr>
            <a:spLocks noGrp="1"/>
          </p:cNvSpPr>
          <p:nvPr>
            <p:ph type="sldNum" sz="quarter" idx="12"/>
          </p:nvPr>
        </p:nvSpPr>
        <p:spPr/>
        <p:txBody>
          <a:bodyPr/>
          <a:lstStyle/>
          <a:p>
            <a:fld id="{B63F4F4B-3D47-49DA-9FB3-3761A3E0CB29}" type="slidenum">
              <a:rPr lang="es-VE" smtClean="0"/>
              <a:t>‹Nº›</a:t>
            </a:fld>
            <a:endParaRPr lang="es-VE"/>
          </a:p>
        </p:txBody>
      </p:sp>
    </p:spTree>
    <p:extLst>
      <p:ext uri="{BB962C8B-B14F-4D97-AF65-F5344CB8AC3E}">
        <p14:creationId xmlns:p14="http://schemas.microsoft.com/office/powerpoint/2010/main" val="2552080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1AD12D0-B418-4EDB-BBDB-8F5E2E98BFE5}" type="datetimeFigureOut">
              <a:rPr lang="es-VE" smtClean="0"/>
              <a:t>07-08-2015</a:t>
            </a:fld>
            <a:endParaRPr lang="es-VE"/>
          </a:p>
        </p:txBody>
      </p:sp>
      <p:sp>
        <p:nvSpPr>
          <p:cNvPr id="6" name="Footer Placeholder 5"/>
          <p:cNvSpPr>
            <a:spLocks noGrp="1"/>
          </p:cNvSpPr>
          <p:nvPr>
            <p:ph type="ftr" sz="quarter" idx="11"/>
          </p:nvPr>
        </p:nvSpPr>
        <p:spPr/>
        <p:txBody>
          <a:bodyPr/>
          <a:lstStyle/>
          <a:p>
            <a:endParaRPr lang="es-VE"/>
          </a:p>
        </p:txBody>
      </p:sp>
      <p:sp>
        <p:nvSpPr>
          <p:cNvPr id="7" name="Slide Number Placeholder 6"/>
          <p:cNvSpPr>
            <a:spLocks noGrp="1"/>
          </p:cNvSpPr>
          <p:nvPr>
            <p:ph type="sldNum" sz="quarter" idx="12"/>
          </p:nvPr>
        </p:nvSpPr>
        <p:spPr/>
        <p:txBody>
          <a:bodyPr/>
          <a:lstStyle/>
          <a:p>
            <a:fld id="{B63F4F4B-3D47-49DA-9FB3-3761A3E0CB29}" type="slidenum">
              <a:rPr lang="es-VE" smtClean="0"/>
              <a:t>‹Nº›</a:t>
            </a:fld>
            <a:endParaRPr lang="es-VE"/>
          </a:p>
        </p:txBody>
      </p:sp>
    </p:spTree>
    <p:extLst>
      <p:ext uri="{BB962C8B-B14F-4D97-AF65-F5344CB8AC3E}">
        <p14:creationId xmlns:p14="http://schemas.microsoft.com/office/powerpoint/2010/main" val="303288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A1AD12D0-B418-4EDB-BBDB-8F5E2E98BFE5}" type="datetimeFigureOut">
              <a:rPr lang="es-VE" smtClean="0"/>
              <a:t>07-08-2015</a:t>
            </a:fld>
            <a:endParaRPr lang="es-VE"/>
          </a:p>
        </p:txBody>
      </p:sp>
      <p:sp>
        <p:nvSpPr>
          <p:cNvPr id="5" name="Footer Placeholder 4"/>
          <p:cNvSpPr>
            <a:spLocks noGrp="1"/>
          </p:cNvSpPr>
          <p:nvPr>
            <p:ph type="ftr" sz="quarter" idx="11"/>
          </p:nvPr>
        </p:nvSpPr>
        <p:spPr/>
        <p:txBody>
          <a:bodyPr/>
          <a:lstStyle/>
          <a:p>
            <a:endParaRPr lang="es-VE"/>
          </a:p>
        </p:txBody>
      </p:sp>
      <p:sp>
        <p:nvSpPr>
          <p:cNvPr id="6" name="Slide Number Placeholder 5"/>
          <p:cNvSpPr>
            <a:spLocks noGrp="1"/>
          </p:cNvSpPr>
          <p:nvPr>
            <p:ph type="sldNum" sz="quarter" idx="12"/>
          </p:nvPr>
        </p:nvSpPr>
        <p:spPr/>
        <p:txBody>
          <a:bodyPr/>
          <a:lstStyle/>
          <a:p>
            <a:fld id="{B63F4F4B-3D47-49DA-9FB3-3761A3E0CB29}" type="slidenum">
              <a:rPr lang="es-VE" smtClean="0"/>
              <a:t>‹Nº›</a:t>
            </a:fld>
            <a:endParaRPr lang="es-VE"/>
          </a:p>
        </p:txBody>
      </p:sp>
    </p:spTree>
    <p:extLst>
      <p:ext uri="{BB962C8B-B14F-4D97-AF65-F5344CB8AC3E}">
        <p14:creationId xmlns:p14="http://schemas.microsoft.com/office/powerpoint/2010/main" val="3237086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A1AD12D0-B418-4EDB-BBDB-8F5E2E98BFE5}" type="datetimeFigureOut">
              <a:rPr lang="es-VE" smtClean="0"/>
              <a:t>07-08-2015</a:t>
            </a:fld>
            <a:endParaRPr lang="es-VE"/>
          </a:p>
        </p:txBody>
      </p:sp>
      <p:sp>
        <p:nvSpPr>
          <p:cNvPr id="5" name="Footer Placeholder 4"/>
          <p:cNvSpPr>
            <a:spLocks noGrp="1"/>
          </p:cNvSpPr>
          <p:nvPr>
            <p:ph type="ftr" sz="quarter" idx="11"/>
          </p:nvPr>
        </p:nvSpPr>
        <p:spPr/>
        <p:txBody>
          <a:bodyPr/>
          <a:lstStyle/>
          <a:p>
            <a:endParaRPr lang="es-VE"/>
          </a:p>
        </p:txBody>
      </p:sp>
      <p:sp>
        <p:nvSpPr>
          <p:cNvPr id="6" name="Slide Number Placeholder 5"/>
          <p:cNvSpPr>
            <a:spLocks noGrp="1"/>
          </p:cNvSpPr>
          <p:nvPr>
            <p:ph type="sldNum" sz="quarter" idx="12"/>
          </p:nvPr>
        </p:nvSpPr>
        <p:spPr/>
        <p:txBody>
          <a:bodyPr/>
          <a:lstStyle/>
          <a:p>
            <a:fld id="{B63F4F4B-3D47-49DA-9FB3-3761A3E0CB29}" type="slidenum">
              <a:rPr lang="es-VE" smtClean="0"/>
              <a:t>‹Nº›</a:t>
            </a:fld>
            <a:endParaRPr lang="es-VE"/>
          </a:p>
        </p:txBody>
      </p:sp>
    </p:spTree>
    <p:extLst>
      <p:ext uri="{BB962C8B-B14F-4D97-AF65-F5344CB8AC3E}">
        <p14:creationId xmlns:p14="http://schemas.microsoft.com/office/powerpoint/2010/main" val="3675151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AD12D0-B418-4EDB-BBDB-8F5E2E98BFE5}" type="datetimeFigureOut">
              <a:rPr lang="es-VE" smtClean="0"/>
              <a:t>07-08-2015</a:t>
            </a:fld>
            <a:endParaRPr lang="es-VE"/>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VE"/>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3F4F4B-3D47-49DA-9FB3-3761A3E0CB29}" type="slidenum">
              <a:rPr lang="es-VE" smtClean="0"/>
              <a:t>‹Nº›</a:t>
            </a:fld>
            <a:endParaRPr lang="es-VE"/>
          </a:p>
        </p:txBody>
      </p:sp>
    </p:spTree>
    <p:extLst>
      <p:ext uri="{BB962C8B-B14F-4D97-AF65-F5344CB8AC3E}">
        <p14:creationId xmlns:p14="http://schemas.microsoft.com/office/powerpoint/2010/main" val="21187220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stretch>
            <a:fillRect/>
          </a:stretch>
        </p:blipFill>
        <p:spPr>
          <a:xfrm>
            <a:off x="-397" y="-297"/>
            <a:ext cx="9144793" cy="6858594"/>
          </a:xfrm>
          <a:prstGeom prst="rect">
            <a:avLst/>
          </a:prstGeom>
        </p:spPr>
      </p:pic>
      <p:pic>
        <p:nvPicPr>
          <p:cNvPr id="2" name="Jose luis Perales   caminante no hay camin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29167764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Tm="4022">
        <p15:prstTrans prst="curtains"/>
      </p:transition>
    </mc:Choice>
    <mc:Fallback>
      <p:transition spd="slow" advTm="402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2"/>
                </p:tgtEl>
              </p:cMediaNode>
            </p:audio>
          </p:childTnLst>
        </p:cTn>
      </p:par>
    </p:tnLst>
  </p:timing>
  <p:extLst>
    <p:ext uri="{E180D4A7-C9FB-4DFB-919C-405C955672EB}">
      <p14:showEvtLst xmlns:p14="http://schemas.microsoft.com/office/powerpoint/2010/main">
        <p14:playEvt time="0"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arteselecto.es/app/uploads/2014/10/Portada-El-caminante-sobre-un-mar-de-nubes-Caspar-David-Friedric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189" y="0"/>
            <a:ext cx="923618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92188" y="605118"/>
            <a:ext cx="3817024" cy="2585323"/>
          </a:xfrm>
          <a:prstGeom prst="rect">
            <a:avLst/>
          </a:prstGeom>
          <a:noFill/>
        </p:spPr>
        <p:txBody>
          <a:bodyPr wrap="square" rtlCol="0">
            <a:spAutoFit/>
          </a:bodyPr>
          <a:lstStyle/>
          <a:p>
            <a:pPr algn="ctr"/>
            <a:r>
              <a:rPr lang="es-ES" sz="5400" dirty="0" smtClean="0">
                <a:solidFill>
                  <a:srgbClr val="FFC000"/>
                </a:solidFill>
              </a:rPr>
              <a:t>El caminante sobre el mar de nubes</a:t>
            </a:r>
            <a:endParaRPr lang="es-VE" sz="5400" dirty="0">
              <a:solidFill>
                <a:srgbClr val="FFC000"/>
              </a:solidFill>
            </a:endParaRPr>
          </a:p>
        </p:txBody>
      </p:sp>
      <p:sp>
        <p:nvSpPr>
          <p:cNvPr id="3" name="CuadroTexto 2"/>
          <p:cNvSpPr txBox="1"/>
          <p:nvPr/>
        </p:nvSpPr>
        <p:spPr>
          <a:xfrm>
            <a:off x="5768787" y="2528721"/>
            <a:ext cx="2998695" cy="1323439"/>
          </a:xfrm>
          <a:prstGeom prst="rect">
            <a:avLst/>
          </a:prstGeom>
          <a:noFill/>
        </p:spPr>
        <p:txBody>
          <a:bodyPr wrap="square" rtlCol="0">
            <a:spAutoFit/>
          </a:bodyPr>
          <a:lstStyle/>
          <a:p>
            <a:pPr algn="ctr"/>
            <a:r>
              <a:rPr lang="es-VE" sz="4000" b="1" dirty="0" err="1" smtClean="0">
                <a:solidFill>
                  <a:srgbClr val="FFC000"/>
                </a:solidFill>
                <a:effectLst>
                  <a:outerShdw blurRad="38100" dist="38100" dir="2700000" algn="tl">
                    <a:srgbClr val="000000">
                      <a:alpha val="43137"/>
                    </a:srgbClr>
                  </a:outerShdw>
                </a:effectLst>
              </a:rPr>
              <a:t>Caspar</a:t>
            </a:r>
            <a:r>
              <a:rPr lang="es-VE" sz="4000" b="1" dirty="0" smtClean="0">
                <a:solidFill>
                  <a:srgbClr val="FFC000"/>
                </a:solidFill>
                <a:effectLst>
                  <a:outerShdw blurRad="38100" dist="38100" dir="2700000" algn="tl">
                    <a:srgbClr val="000000">
                      <a:alpha val="43137"/>
                    </a:srgbClr>
                  </a:outerShdw>
                </a:effectLst>
              </a:rPr>
              <a:t> David Friedrich</a:t>
            </a:r>
            <a:endParaRPr lang="es-VE" sz="4000" b="1" dirty="0">
              <a:solidFill>
                <a:srgbClr val="FFC000"/>
              </a:solidFill>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25698473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8895">
        <p15:prstTrans prst="fracture"/>
      </p:transition>
    </mc:Choice>
    <mc:Fallback>
      <p:transition spd="slow" advTm="1889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750" fill="hold"/>
                                        <p:tgtEl>
                                          <p:spTgt spid="3"/>
                                        </p:tgtEl>
                                        <p:attrNameLst>
                                          <p:attrName>ppt_x</p:attrName>
                                        </p:attrNameLst>
                                      </p:cBhvr>
                                      <p:tavLst>
                                        <p:tav tm="0">
                                          <p:val>
                                            <p:strVal val="#ppt_x"/>
                                          </p:val>
                                        </p:tav>
                                        <p:tav tm="100000">
                                          <p:val>
                                            <p:strVal val="#ppt_x"/>
                                          </p:val>
                                        </p:tav>
                                      </p:tavLst>
                                    </p:anim>
                                    <p:anim calcmode="lin" valueType="num">
                                      <p:cBhvr additive="base">
                                        <p:cTn id="14" dur="575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esultado de imagen para caspar friedrich"/>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VE"/>
          </a:p>
        </p:txBody>
      </p:sp>
      <p:pic>
        <p:nvPicPr>
          <p:cNvPr id="3" name="Imagen 2"/>
          <p:cNvPicPr>
            <a:picLocks noChangeAspect="1"/>
          </p:cNvPicPr>
          <p:nvPr/>
        </p:nvPicPr>
        <p:blipFill>
          <a:blip r:embed="rId3"/>
          <a:stretch>
            <a:fillRect/>
          </a:stretch>
        </p:blipFill>
        <p:spPr>
          <a:xfrm>
            <a:off x="5002307" y="1549953"/>
            <a:ext cx="3612496" cy="4395509"/>
          </a:xfrm>
          <a:prstGeom prst="rect">
            <a:avLst/>
          </a:prstGeom>
        </p:spPr>
      </p:pic>
      <p:sp>
        <p:nvSpPr>
          <p:cNvPr id="4" name="CuadroTexto 3"/>
          <p:cNvSpPr txBox="1"/>
          <p:nvPr/>
        </p:nvSpPr>
        <p:spPr>
          <a:xfrm>
            <a:off x="0" y="726578"/>
            <a:ext cx="4572000" cy="5047536"/>
          </a:xfrm>
          <a:prstGeom prst="rect">
            <a:avLst/>
          </a:prstGeom>
          <a:noFill/>
        </p:spPr>
        <p:txBody>
          <a:bodyPr wrap="square" rtlCol="0">
            <a:spAutoFit/>
          </a:bodyPr>
          <a:lstStyle/>
          <a:p>
            <a:pPr algn="just"/>
            <a:r>
              <a:rPr lang="es-ES" dirty="0" smtClean="0"/>
              <a:t>(</a:t>
            </a:r>
            <a:r>
              <a:rPr lang="es-ES" sz="1600" dirty="0" err="1" smtClean="0">
                <a:solidFill>
                  <a:srgbClr val="FFC000"/>
                </a:solidFill>
              </a:rPr>
              <a:t>Greifswald</a:t>
            </a:r>
            <a:r>
              <a:rPr lang="es-ES" sz="1600" dirty="0" smtClean="0">
                <a:solidFill>
                  <a:srgbClr val="FFC000"/>
                </a:solidFill>
              </a:rPr>
              <a:t>, 1774-Dresde, 1840) Pintor alemán. Fue el paisajista más notable del romanticismo alemán. En sus pinturas se encuentra un sentimiento de profundo pánico ante la naturaleza (Dolmen en la nieve, 1807) y el conocimiento atónito y casi doloroso de la insuficiencia del hombre frente a su grandeza (El viajero frente al mar de niebla, 1818). El significado de sus obras se va enriqueciendo por frecuentes referencias a la mitología alemana; en las pinturas más tardías, el valor simbólico se hace más evidente en la elección del tema y en la simplificación de las formas. El artista prefirió el paisaje en determinadas horas del día, cuando se presta a correlaciones psicológicas más directas, como en las obras donde aparecen, aisladas y casi perdidas, pequeñas figuras humanas (Dos hombres contemplando la luna). Es interesante el trabajo de los artistas que actuaron alrededor de Friedrich, si bien éste no tuvo jamás una verdadera escuela (</a:t>
            </a:r>
            <a:r>
              <a:rPr lang="es-ES" sz="1600" dirty="0" err="1" smtClean="0">
                <a:solidFill>
                  <a:srgbClr val="FFC000"/>
                </a:solidFill>
              </a:rPr>
              <a:t>Kersting</a:t>
            </a:r>
            <a:r>
              <a:rPr lang="es-ES" sz="1600" dirty="0" smtClean="0">
                <a:solidFill>
                  <a:srgbClr val="FFC000"/>
                </a:solidFill>
              </a:rPr>
              <a:t>, </a:t>
            </a:r>
            <a:r>
              <a:rPr lang="es-ES" sz="1600" dirty="0" err="1" smtClean="0">
                <a:solidFill>
                  <a:srgbClr val="FFC000"/>
                </a:solidFill>
              </a:rPr>
              <a:t>Carus</a:t>
            </a:r>
            <a:r>
              <a:rPr lang="es-ES" sz="1600" dirty="0" smtClean="0">
                <a:solidFill>
                  <a:srgbClr val="FFC000"/>
                </a:solidFill>
              </a:rPr>
              <a:t>, </a:t>
            </a:r>
            <a:r>
              <a:rPr lang="es-ES" sz="1600" dirty="0" err="1" smtClean="0">
                <a:solidFill>
                  <a:srgbClr val="FFC000"/>
                </a:solidFill>
              </a:rPr>
              <a:t>Dahl</a:t>
            </a:r>
            <a:r>
              <a:rPr lang="es-ES" sz="1600" dirty="0" smtClean="0">
                <a:solidFill>
                  <a:srgbClr val="FFC000"/>
                </a:solidFill>
              </a:rPr>
              <a:t>, etc.)</a:t>
            </a:r>
            <a:endParaRPr lang="es-VE" sz="1600" dirty="0">
              <a:solidFill>
                <a:srgbClr val="FFC000"/>
              </a:solidFill>
            </a:endParaRPr>
          </a:p>
        </p:txBody>
      </p:sp>
      <p:sp>
        <p:nvSpPr>
          <p:cNvPr id="5" name="CuadroTexto 4"/>
          <p:cNvSpPr txBox="1"/>
          <p:nvPr/>
        </p:nvSpPr>
        <p:spPr>
          <a:xfrm>
            <a:off x="4572000" y="349624"/>
            <a:ext cx="4190721" cy="1200329"/>
          </a:xfrm>
          <a:prstGeom prst="rect">
            <a:avLst/>
          </a:prstGeom>
          <a:noFill/>
        </p:spPr>
        <p:txBody>
          <a:bodyPr wrap="square" rtlCol="0">
            <a:spAutoFit/>
          </a:bodyPr>
          <a:lstStyle/>
          <a:p>
            <a:pPr algn="ctr"/>
            <a:r>
              <a:rPr lang="es-VE" sz="3600" dirty="0" err="1" smtClean="0">
                <a:solidFill>
                  <a:srgbClr val="FFC000"/>
                </a:solidFill>
              </a:rPr>
              <a:t>Caspar</a:t>
            </a:r>
            <a:r>
              <a:rPr lang="es-VE" sz="3600" dirty="0" smtClean="0">
                <a:solidFill>
                  <a:srgbClr val="FFC000"/>
                </a:solidFill>
              </a:rPr>
              <a:t> David Friedrich</a:t>
            </a:r>
            <a:endParaRPr lang="es-VE" dirty="0"/>
          </a:p>
        </p:txBody>
      </p:sp>
    </p:spTree>
    <p:custDataLst>
      <p:tags r:id="rId1"/>
    </p:custDataLst>
    <p:extLst>
      <p:ext uri="{BB962C8B-B14F-4D97-AF65-F5344CB8AC3E}">
        <p14:creationId xmlns:p14="http://schemas.microsoft.com/office/powerpoint/2010/main" val="2781629477"/>
      </p:ext>
    </p:extLst>
  </p:cSld>
  <p:clrMapOvr>
    <a:masterClrMapping/>
  </p:clrMapOvr>
  <p:transition spd="slow" advTm="28522">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4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6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12000" fill="hold"/>
                                        <p:tgtEl>
                                          <p:spTgt spid="4"/>
                                        </p:tgtEl>
                                        <p:attrNameLst>
                                          <p:attrName>ppt_x</p:attrName>
                                        </p:attrNameLst>
                                      </p:cBhvr>
                                      <p:tavLst>
                                        <p:tav tm="0">
                                          <p:val>
                                            <p:strVal val="1+#ppt_w/2"/>
                                          </p:val>
                                        </p:tav>
                                        <p:tav tm="100000">
                                          <p:val>
                                            <p:strVal val="#ppt_x"/>
                                          </p:val>
                                        </p:tav>
                                      </p:tavLst>
                                    </p:anim>
                                    <p:anim calcmode="lin" valueType="num">
                                      <p:cBhvr additive="base">
                                        <p:cTn id="18" dur="1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4583wh469gfgpadi12esu7lc.wpengine.netdna-cdn.com/wp-content/uploads/2010/12/caminantesobremardenub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
            <a:ext cx="4546397" cy="685800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recursos.march.es/web/musica/jovenes/guia-romantico-y-abstractos/img/detalles/19-friedric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6396" y="-26895"/>
            <a:ext cx="4597605" cy="676387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89310428"/>
      </p:ext>
    </p:extLst>
  </p:cSld>
  <p:clrMapOvr>
    <a:masterClrMapping/>
  </p:clrMapOvr>
  <mc:AlternateContent xmlns:mc="http://schemas.openxmlformats.org/markup-compatibility/2006">
    <mc:Choice xmlns:p14="http://schemas.microsoft.com/office/powerpoint/2010/main" Requires="p14">
      <p:transition spd="slow" p14:dur="2500" advTm="17013">
        <p:checker/>
      </p:transition>
    </mc:Choice>
    <mc:Fallback>
      <p:transition spd="slow" advTm="17013">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6000"/>
                                        <p:tgtEl>
                                          <p:spTgt spid="2050"/>
                                        </p:tgtEl>
                                      </p:cBhvr>
                                    </p:animEffect>
                                    <p:anim calcmode="lin" valueType="num">
                                      <p:cBhvr>
                                        <p:cTn id="8" dur="6000" fill="hold"/>
                                        <p:tgtEl>
                                          <p:spTgt spid="2050"/>
                                        </p:tgtEl>
                                        <p:attrNameLst>
                                          <p:attrName>ppt_w</p:attrName>
                                        </p:attrNameLst>
                                      </p:cBhvr>
                                      <p:tavLst>
                                        <p:tav tm="0" fmla="#ppt_w*sin(2.5*pi*$)">
                                          <p:val>
                                            <p:fltVal val="0"/>
                                          </p:val>
                                        </p:tav>
                                        <p:tav tm="100000">
                                          <p:val>
                                            <p:fltVal val="1"/>
                                          </p:val>
                                        </p:tav>
                                      </p:tavLst>
                                    </p:anim>
                                    <p:anim calcmode="lin" valueType="num">
                                      <p:cBhvr>
                                        <p:cTn id="9" dur="6000" fill="hold"/>
                                        <p:tgtEl>
                                          <p:spTgt spid="2050"/>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2052"/>
                                        </p:tgtEl>
                                        <p:attrNameLst>
                                          <p:attrName>style.visibility</p:attrName>
                                        </p:attrNameLst>
                                      </p:cBhvr>
                                      <p:to>
                                        <p:strVal val="visible"/>
                                      </p:to>
                                    </p:set>
                                    <p:animEffect transition="in" filter="fade">
                                      <p:cBhvr>
                                        <p:cTn id="14" dur="6000"/>
                                        <p:tgtEl>
                                          <p:spTgt spid="2052"/>
                                        </p:tgtEl>
                                      </p:cBhvr>
                                    </p:animEffect>
                                    <p:anim calcmode="lin" valueType="num">
                                      <p:cBhvr>
                                        <p:cTn id="15" dur="6000" fill="hold"/>
                                        <p:tgtEl>
                                          <p:spTgt spid="2052"/>
                                        </p:tgtEl>
                                        <p:attrNameLst>
                                          <p:attrName>ppt_w</p:attrName>
                                        </p:attrNameLst>
                                      </p:cBhvr>
                                      <p:tavLst>
                                        <p:tav tm="0" fmla="#ppt_w*sin(2.5*pi*$)">
                                          <p:val>
                                            <p:fltVal val="0"/>
                                          </p:val>
                                        </p:tav>
                                        <p:tav tm="100000">
                                          <p:val>
                                            <p:fltVal val="1"/>
                                          </p:val>
                                        </p:tav>
                                      </p:tavLst>
                                    </p:anim>
                                    <p:anim calcmode="lin" valueType="num">
                                      <p:cBhvr>
                                        <p:cTn id="16" dur="6000" fill="hold"/>
                                        <p:tgtEl>
                                          <p:spTgt spid="205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4.bp.blogspot.com/_2cBt9X713Nk/SZ8x2EsS8EI/AAAAAAAABYo/qjQNSByl1Io/s400/%C2%B4pu%C3%B3pujjhulkhj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6894"/>
            <a:ext cx="9144000" cy="3429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412376" y="3891154"/>
            <a:ext cx="8319247" cy="2062103"/>
          </a:xfrm>
          <a:prstGeom prst="rect">
            <a:avLst/>
          </a:prstGeom>
        </p:spPr>
        <p:txBody>
          <a:bodyPr wrap="square">
            <a:spAutoFit/>
          </a:bodyPr>
          <a:lstStyle/>
          <a:p>
            <a:pPr algn="just"/>
            <a:r>
              <a:rPr lang="es-ES" sz="3200" b="0" i="0" dirty="0" smtClean="0">
                <a:solidFill>
                  <a:srgbClr val="FFC000"/>
                </a:solidFill>
                <a:effectLst/>
                <a:latin typeface="arial" panose="020B0604020202020204" pitchFamily="34" charset="0"/>
              </a:rPr>
              <a:t>... conoció la vida, el amor ya lo tenia, conoció el rechazo cuando ella dijo, pero el caminante no se rinde y hasta sigue la batalla de la vida y del amor</a:t>
            </a:r>
            <a:endParaRPr lang="es-VE" sz="3200" dirty="0">
              <a:solidFill>
                <a:srgbClr val="FFC000"/>
              </a:solidFill>
            </a:endParaRPr>
          </a:p>
        </p:txBody>
      </p:sp>
    </p:spTree>
    <p:custDataLst>
      <p:tags r:id="rId1"/>
    </p:custDataLst>
    <p:extLst>
      <p:ext uri="{BB962C8B-B14F-4D97-AF65-F5344CB8AC3E}">
        <p14:creationId xmlns:p14="http://schemas.microsoft.com/office/powerpoint/2010/main" val="4050301380"/>
      </p:ext>
    </p:extLst>
  </p:cSld>
  <p:clrMapOvr>
    <a:masterClrMapping/>
  </p:clrMapOvr>
  <mc:AlternateContent xmlns:mc="http://schemas.openxmlformats.org/markup-compatibility/2006">
    <mc:Choice xmlns:p14="http://schemas.microsoft.com/office/powerpoint/2010/main" Requires="p14">
      <p:transition spd="slow" p14:dur="1250" advTm="19310">
        <p14:switch dir="r"/>
      </p:transition>
    </mc:Choice>
    <mc:Fallback>
      <p:transition spd="slow" advTm="1931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circle(in)">
                                      <p:cBhvr>
                                        <p:cTn id="7" dur="50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4000" fill="hold"/>
                                        <p:tgtEl>
                                          <p:spTgt spid="2"/>
                                        </p:tgtEl>
                                        <p:attrNameLst>
                                          <p:attrName>ppt_x</p:attrName>
                                        </p:attrNameLst>
                                      </p:cBhvr>
                                      <p:tavLst>
                                        <p:tav tm="0">
                                          <p:val>
                                            <p:strVal val="#ppt_x"/>
                                          </p:val>
                                        </p:tav>
                                        <p:tav tm="100000">
                                          <p:val>
                                            <p:strVal val="#ppt_x"/>
                                          </p:val>
                                        </p:tav>
                                      </p:tavLst>
                                    </p:anim>
                                    <p:anim calcmode="lin" valueType="num">
                                      <p:cBhvr additive="base">
                                        <p:cTn id="13" dur="4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1"/>
            <a:ext cx="9144000" cy="6858001"/>
          </a:xfrm>
          <a:prstGeom prst="rect">
            <a:avLst/>
          </a:prstGeom>
        </p:spPr>
      </p:pic>
    </p:spTree>
    <p:extLst>
      <p:ext uri="{BB962C8B-B14F-4D97-AF65-F5344CB8AC3E}">
        <p14:creationId xmlns:p14="http://schemas.microsoft.com/office/powerpoint/2010/main" val="40869141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Tm="9385">
        <p15:prstTrans prst="peelOff"/>
      </p:transition>
    </mc:Choice>
    <mc:Fallback>
      <p:transition spd="slow" advTm="9385">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fotos.diariosur.es/200910/arbol0-640x640x8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152" y="161365"/>
            <a:ext cx="8619566" cy="4114801"/>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2131359" y="5244353"/>
            <a:ext cx="4881282" cy="646331"/>
          </a:xfrm>
          <a:prstGeom prst="rect">
            <a:avLst/>
          </a:prstGeom>
          <a:noFill/>
        </p:spPr>
        <p:txBody>
          <a:bodyPr wrap="square" rtlCol="0">
            <a:spAutoFit/>
          </a:bodyPr>
          <a:lstStyle/>
          <a:p>
            <a:r>
              <a:rPr lang="es-VE" sz="3600" b="1" dirty="0" smtClean="0">
                <a:solidFill>
                  <a:srgbClr val="FFC000"/>
                </a:solidFill>
              </a:rPr>
              <a:t>EL CAMINANTE OTOÑAL</a:t>
            </a:r>
            <a:endParaRPr lang="es-VE" sz="3600" b="1" dirty="0">
              <a:solidFill>
                <a:srgbClr val="FFC000"/>
              </a:solidFill>
            </a:endParaRPr>
          </a:p>
        </p:txBody>
      </p:sp>
    </p:spTree>
    <p:custDataLst>
      <p:tags r:id="rId1"/>
    </p:custDataLst>
    <p:extLst>
      <p:ext uri="{BB962C8B-B14F-4D97-AF65-F5344CB8AC3E}">
        <p14:creationId xmlns:p14="http://schemas.microsoft.com/office/powerpoint/2010/main" val="3989617356"/>
      </p:ext>
    </p:extLst>
  </p:cSld>
  <p:clrMapOvr>
    <a:masterClrMapping/>
  </p:clrMapOvr>
  <mc:AlternateContent xmlns:mc="http://schemas.openxmlformats.org/markup-compatibility/2006">
    <mc:Choice xmlns:p14="http://schemas.microsoft.com/office/powerpoint/2010/main" Requires="p14">
      <p:transition spd="slow" p14:dur="1600" advTm="18014">
        <p14:gallery dir="l"/>
      </p:transition>
    </mc:Choice>
    <mc:Fallback>
      <p:transition spd="slow" advTm="1801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ipe(down)">
                                      <p:cBhvr>
                                        <p:cTn id="7" dur="60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7750" fill="hold"/>
                                        <p:tgtEl>
                                          <p:spTgt spid="2"/>
                                        </p:tgtEl>
                                        <p:attrNameLst>
                                          <p:attrName>ppt_x</p:attrName>
                                        </p:attrNameLst>
                                      </p:cBhvr>
                                      <p:tavLst>
                                        <p:tav tm="0">
                                          <p:val>
                                            <p:strVal val="1+#ppt_w/2"/>
                                          </p:val>
                                        </p:tav>
                                        <p:tav tm="100000">
                                          <p:val>
                                            <p:strVal val="#ppt_x"/>
                                          </p:val>
                                        </p:tav>
                                      </p:tavLst>
                                    </p:anim>
                                    <p:anim calcmode="lin" valueType="num">
                                      <p:cBhvr additive="base">
                                        <p:cTn id="13" dur="775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descr="Caspar David Friedrich 05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VE"/>
          </a:p>
        </p:txBody>
      </p:sp>
      <p:pic>
        <p:nvPicPr>
          <p:cNvPr id="4" name="Imagen 3"/>
          <p:cNvPicPr>
            <a:picLocks noChangeAspect="1"/>
          </p:cNvPicPr>
          <p:nvPr/>
        </p:nvPicPr>
        <p:blipFill>
          <a:blip r:embed="rId2"/>
          <a:stretch>
            <a:fillRect/>
          </a:stretch>
        </p:blipFill>
        <p:spPr>
          <a:xfrm>
            <a:off x="-1" y="7937"/>
            <a:ext cx="9144001" cy="7145898"/>
          </a:xfrm>
          <a:prstGeom prst="rect">
            <a:avLst/>
          </a:prstGeom>
        </p:spPr>
      </p:pic>
    </p:spTree>
    <p:extLst>
      <p:ext uri="{BB962C8B-B14F-4D97-AF65-F5344CB8AC3E}">
        <p14:creationId xmlns:p14="http://schemas.microsoft.com/office/powerpoint/2010/main" val="472108643"/>
      </p:ext>
    </p:extLst>
  </p:cSld>
  <p:clrMapOvr>
    <a:masterClrMapping/>
  </p:clrMapOvr>
  <mc:AlternateContent xmlns:mc="http://schemas.openxmlformats.org/markup-compatibility/2006">
    <mc:Choice xmlns:p14="http://schemas.microsoft.com/office/powerpoint/2010/main" Requires="p14">
      <p:transition spd="slow" p14:dur="1600" advTm="6149">
        <p14:gallery dir="l"/>
      </p:transition>
    </mc:Choice>
    <mc:Fallback>
      <p:transition spd="slow" advTm="6149">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4" descr="Caspar David Friedrich - Schiffe im Hafen am Abend.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VE"/>
          </a:p>
        </p:txBody>
      </p:sp>
      <p:pic>
        <p:nvPicPr>
          <p:cNvPr id="3" name="Imagen 2"/>
          <p:cNvPicPr>
            <a:picLocks noChangeAspect="1"/>
          </p:cNvPicPr>
          <p:nvPr/>
        </p:nvPicPr>
        <p:blipFill>
          <a:blip r:embed="rId2"/>
          <a:stretch>
            <a:fillRect/>
          </a:stretch>
        </p:blipFill>
        <p:spPr>
          <a:xfrm>
            <a:off x="0" y="7936"/>
            <a:ext cx="9144000" cy="6850063"/>
          </a:xfrm>
          <a:prstGeom prst="rect">
            <a:avLst/>
          </a:prstGeom>
        </p:spPr>
      </p:pic>
    </p:spTree>
    <p:extLst>
      <p:ext uri="{BB962C8B-B14F-4D97-AF65-F5344CB8AC3E}">
        <p14:creationId xmlns:p14="http://schemas.microsoft.com/office/powerpoint/2010/main" val="2791502793"/>
      </p:ext>
    </p:extLst>
  </p:cSld>
  <p:clrMapOvr>
    <a:masterClrMapping/>
  </p:clrMapOvr>
  <mc:AlternateContent xmlns:mc="http://schemas.openxmlformats.org/markup-compatibility/2006">
    <mc:Choice xmlns:p14="http://schemas.microsoft.com/office/powerpoint/2010/main" Requires="p14">
      <p:transition spd="slow" p14:dur="1600" advTm="2951">
        <p14:gallery dir="l"/>
      </p:transition>
    </mc:Choice>
    <mc:Fallback>
      <p:transition spd="slow" advTm="2951">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11943271"/>
      </p:ext>
    </p:extLst>
  </p:cSld>
  <p:clrMapOvr>
    <a:masterClrMapping/>
  </p:clrMapOvr>
  <mc:AlternateContent xmlns:mc="http://schemas.openxmlformats.org/markup-compatibility/2006">
    <mc:Choice xmlns:p14="http://schemas.microsoft.com/office/powerpoint/2010/main" Requires="p14">
      <p:transition spd="slow" p14:dur="1600" advTm="4290">
        <p14:prism isInverted="1"/>
      </p:transition>
    </mc:Choice>
    <mc:Fallback>
      <p:transition spd="slow" advTm="429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 y="0"/>
            <a:ext cx="9134631" cy="6858000"/>
          </a:xfrm>
          <a:prstGeom prst="rect">
            <a:avLst/>
          </a:prstGeom>
        </p:spPr>
      </p:pic>
      <p:sp>
        <p:nvSpPr>
          <p:cNvPr id="3" name="CuadroTexto 2"/>
          <p:cNvSpPr txBox="1"/>
          <p:nvPr/>
        </p:nvSpPr>
        <p:spPr>
          <a:xfrm>
            <a:off x="833717" y="4182035"/>
            <a:ext cx="4840941" cy="1323439"/>
          </a:xfrm>
          <a:prstGeom prst="rect">
            <a:avLst/>
          </a:prstGeom>
          <a:noFill/>
        </p:spPr>
        <p:txBody>
          <a:bodyPr wrap="square" rtlCol="0">
            <a:spAutoFit/>
          </a:bodyPr>
          <a:lstStyle/>
          <a:p>
            <a:pPr algn="ctr"/>
            <a:r>
              <a:rPr lang="es-VE" sz="4000" b="1" dirty="0" smtClean="0">
                <a:solidFill>
                  <a:srgbClr val="FFC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EL CAMINANTE DE LOS VERSOS</a:t>
            </a:r>
            <a:endParaRPr lang="es-VE" sz="4000" b="1" dirty="0">
              <a:solidFill>
                <a:srgbClr val="FFC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86328926"/>
      </p:ext>
    </p:extLst>
  </p:cSld>
  <p:clrMapOvr>
    <a:masterClrMapping/>
  </p:clrMapOvr>
  <mc:AlternateContent xmlns:mc="http://schemas.openxmlformats.org/markup-compatibility/2006">
    <mc:Choice xmlns:p14="http://schemas.microsoft.com/office/powerpoint/2010/main" Requires="p14">
      <p:transition spd="slow" p14:dur="1250" advTm="10318">
        <p14:flip dir="r"/>
      </p:transition>
    </mc:Choice>
    <mc:Fallback>
      <p:transition spd="slow" advTm="10318">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3"/>
          <a:stretch>
            <a:fillRect/>
          </a:stretch>
        </p:blipFill>
        <p:spPr>
          <a:xfrm>
            <a:off x="0" y="1304366"/>
            <a:ext cx="9049871" cy="5674658"/>
          </a:xfrm>
          <a:prstGeom prst="rect">
            <a:avLst/>
          </a:prstGeom>
        </p:spPr>
      </p:pic>
      <p:sp>
        <p:nvSpPr>
          <p:cNvPr id="5" name="CuadroTexto 4"/>
          <p:cNvSpPr txBox="1"/>
          <p:nvPr/>
        </p:nvSpPr>
        <p:spPr>
          <a:xfrm>
            <a:off x="1183341" y="121024"/>
            <a:ext cx="6777318" cy="1938992"/>
          </a:xfrm>
          <a:prstGeom prst="rect">
            <a:avLst/>
          </a:prstGeom>
          <a:noFill/>
        </p:spPr>
        <p:txBody>
          <a:bodyPr wrap="square" rtlCol="0">
            <a:spAutoFit/>
          </a:bodyPr>
          <a:lstStyle/>
          <a:p>
            <a:pPr algn="ctr"/>
            <a:r>
              <a:rPr lang="es-VE" sz="4000" dirty="0" smtClean="0">
                <a:solidFill>
                  <a:srgbClr val="FFC000"/>
                </a:solidFill>
              </a:rPr>
              <a:t>NO TE EMOCIONES, PERO QUIERO CAMINAR TODA MI VIDA CONTIGO</a:t>
            </a:r>
            <a:endParaRPr lang="es-VE" sz="4000" dirty="0">
              <a:solidFill>
                <a:srgbClr val="FFC000"/>
              </a:solidFill>
            </a:endParaRPr>
          </a:p>
        </p:txBody>
      </p:sp>
    </p:spTree>
    <p:custDataLst>
      <p:tags r:id="rId1"/>
    </p:custDataLst>
    <p:extLst>
      <p:ext uri="{BB962C8B-B14F-4D97-AF65-F5344CB8AC3E}">
        <p14:creationId xmlns:p14="http://schemas.microsoft.com/office/powerpoint/2010/main" val="34331213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0883">
        <p15:prstTrans prst="crush"/>
      </p:transition>
    </mc:Choice>
    <mc:Fallback>
      <p:transition spd="slow" advTm="1088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4000" fill="hold"/>
                                        <p:tgtEl>
                                          <p:spTgt spid="5"/>
                                        </p:tgtEl>
                                        <p:attrNameLst>
                                          <p:attrName>ppt_x</p:attrName>
                                        </p:attrNameLst>
                                      </p:cBhvr>
                                      <p:tavLst>
                                        <p:tav tm="0">
                                          <p:val>
                                            <p:strVal val="#ppt_x"/>
                                          </p:val>
                                        </p:tav>
                                        <p:tav tm="100000">
                                          <p:val>
                                            <p:strVal val="#ppt_x"/>
                                          </p:val>
                                        </p:tav>
                                      </p:tavLst>
                                    </p:anim>
                                    <p:anim calcmode="lin" valueType="num">
                                      <p:cBhvr additive="base">
                                        <p:cTn id="8" dur="4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stretch>
            <a:fillRect/>
          </a:stretch>
        </p:blipFill>
        <p:spPr>
          <a:xfrm>
            <a:off x="0" y="2076449"/>
            <a:ext cx="9144000" cy="4707941"/>
          </a:xfrm>
          <a:prstGeom prst="rect">
            <a:avLst/>
          </a:prstGeom>
        </p:spPr>
      </p:pic>
      <p:sp>
        <p:nvSpPr>
          <p:cNvPr id="3" name="CuadroTexto 2"/>
          <p:cNvSpPr txBox="1"/>
          <p:nvPr/>
        </p:nvSpPr>
        <p:spPr>
          <a:xfrm>
            <a:off x="228601" y="363071"/>
            <a:ext cx="8754034" cy="1015663"/>
          </a:xfrm>
          <a:prstGeom prst="rect">
            <a:avLst/>
          </a:prstGeom>
          <a:noFill/>
        </p:spPr>
        <p:txBody>
          <a:bodyPr wrap="square" rtlCol="0">
            <a:spAutoFit/>
          </a:bodyPr>
          <a:lstStyle/>
          <a:p>
            <a:pPr algn="ctr"/>
            <a:r>
              <a:rPr lang="es-ES" sz="2000" dirty="0" smtClean="0">
                <a:solidFill>
                  <a:srgbClr val="FFC000"/>
                </a:solidFill>
              </a:rPr>
              <a:t>EL CAMINANTE TOMA COMO PRETEXTO UN VIAJE A ITALIA PARA OFRECERNOS UN CONJUNTO DE ESTAMPAS, UN DIARIO DE OBSERVACIONES Y REFLEXIONES DEL AUTOR, </a:t>
            </a:r>
            <a:r>
              <a:rPr lang="es-ES" dirty="0" smtClean="0"/>
              <a:t>...</a:t>
            </a:r>
            <a:endParaRPr lang="es-VE" dirty="0"/>
          </a:p>
        </p:txBody>
      </p:sp>
    </p:spTree>
    <p:custDataLst>
      <p:tags r:id="rId1"/>
    </p:custDataLst>
    <p:extLst>
      <p:ext uri="{BB962C8B-B14F-4D97-AF65-F5344CB8AC3E}">
        <p14:creationId xmlns:p14="http://schemas.microsoft.com/office/powerpoint/2010/main" val="18530549"/>
      </p:ext>
    </p:extLst>
  </p:cSld>
  <p:clrMapOvr>
    <a:masterClrMapping/>
  </p:clrMapOvr>
  <mc:AlternateContent xmlns:mc="http://schemas.openxmlformats.org/markup-compatibility/2006">
    <mc:Choice xmlns:p14="http://schemas.microsoft.com/office/powerpoint/2010/main" Requires="p14">
      <p:transition spd="slow" p14:dur="1500" advTm="21512">
        <p:split orient="vert"/>
      </p:transition>
    </mc:Choice>
    <mc:Fallback>
      <p:transition spd="slow" advTm="21512">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000" fill="hold"/>
                                        <p:tgtEl>
                                          <p:spTgt spid="2"/>
                                        </p:tgtEl>
                                        <p:attrNameLst>
                                          <p:attrName>ppt_w</p:attrName>
                                        </p:attrNameLst>
                                      </p:cBhvr>
                                      <p:tavLst>
                                        <p:tav tm="0">
                                          <p:val>
                                            <p:fltVal val="0"/>
                                          </p:val>
                                        </p:tav>
                                        <p:tav tm="100000">
                                          <p:val>
                                            <p:strVal val="#ppt_w"/>
                                          </p:val>
                                        </p:tav>
                                      </p:tavLst>
                                    </p:anim>
                                    <p:anim calcmode="lin" valueType="num">
                                      <p:cBhvr>
                                        <p:cTn id="8" dur="7000" fill="hold"/>
                                        <p:tgtEl>
                                          <p:spTgt spid="2"/>
                                        </p:tgtEl>
                                        <p:attrNameLst>
                                          <p:attrName>ppt_h</p:attrName>
                                        </p:attrNameLst>
                                      </p:cBhvr>
                                      <p:tavLst>
                                        <p:tav tm="0">
                                          <p:val>
                                            <p:fltVal val="0"/>
                                          </p:val>
                                        </p:tav>
                                        <p:tav tm="100000">
                                          <p:val>
                                            <p:strVal val="#ppt_h"/>
                                          </p:val>
                                        </p:tav>
                                      </p:tavLst>
                                    </p:anim>
                                    <p:animEffect transition="in" filter="fade">
                                      <p:cBhvr>
                                        <p:cTn id="9" dur="7000"/>
                                        <p:tgtEl>
                                          <p:spTgt spid="2"/>
                                        </p:tgtEl>
                                      </p:cBhvr>
                                    </p:animEffect>
                                    <p:anim calcmode="lin" valueType="num">
                                      <p:cBhvr>
                                        <p:cTn id="10" dur="7000" fill="hold"/>
                                        <p:tgtEl>
                                          <p:spTgt spid="2"/>
                                        </p:tgtEl>
                                        <p:attrNameLst>
                                          <p:attrName>ppt_x</p:attrName>
                                        </p:attrNameLst>
                                      </p:cBhvr>
                                      <p:tavLst>
                                        <p:tav tm="0">
                                          <p:val>
                                            <p:fltVal val="0.5"/>
                                          </p:val>
                                        </p:tav>
                                        <p:tav tm="100000">
                                          <p:val>
                                            <p:strVal val="#ppt_x"/>
                                          </p:val>
                                        </p:tav>
                                      </p:tavLst>
                                    </p:anim>
                                    <p:anim calcmode="lin" valueType="num">
                                      <p:cBhvr>
                                        <p:cTn id="11" dur="7000" fill="hold"/>
                                        <p:tgtEl>
                                          <p:spTgt spid="2"/>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6000" fill="hold"/>
                                        <p:tgtEl>
                                          <p:spTgt spid="3"/>
                                        </p:tgtEl>
                                        <p:attrNameLst>
                                          <p:attrName>ppt_x</p:attrName>
                                        </p:attrNameLst>
                                      </p:cBhvr>
                                      <p:tavLst>
                                        <p:tav tm="0">
                                          <p:val>
                                            <p:strVal val="#ppt_x"/>
                                          </p:val>
                                        </p:tav>
                                        <p:tav tm="100000">
                                          <p:val>
                                            <p:strVal val="#ppt_x"/>
                                          </p:val>
                                        </p:tav>
                                      </p:tavLst>
                                    </p:anim>
                                    <p:anim calcmode="lin" valueType="num">
                                      <p:cBhvr additive="base">
                                        <p:cTn id="17" dur="6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 y="0"/>
            <a:ext cx="9134455" cy="6858000"/>
          </a:xfrm>
          <a:prstGeom prst="rect">
            <a:avLst/>
          </a:prstGeom>
        </p:spPr>
      </p:pic>
    </p:spTree>
    <p:extLst>
      <p:ext uri="{BB962C8B-B14F-4D97-AF65-F5344CB8AC3E}">
        <p14:creationId xmlns:p14="http://schemas.microsoft.com/office/powerpoint/2010/main" val="28463117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924">
        <p15:prstTrans prst="prestige"/>
      </p:transition>
    </mc:Choice>
    <mc:Fallback>
      <p:transition spd="slow" advTm="2924">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9144000" cy="16808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VE"/>
          </a:p>
        </p:txBody>
      </p:sp>
      <p:pic>
        <p:nvPicPr>
          <p:cNvPr id="2" name="Imagen 1"/>
          <p:cNvPicPr>
            <a:picLocks noChangeAspect="1"/>
          </p:cNvPicPr>
          <p:nvPr/>
        </p:nvPicPr>
        <p:blipFill>
          <a:blip r:embed="rId2"/>
          <a:stretch>
            <a:fillRect/>
          </a:stretch>
        </p:blipFill>
        <p:spPr>
          <a:xfrm>
            <a:off x="-9541" y="-297"/>
            <a:ext cx="9163082" cy="6858594"/>
          </a:xfrm>
          <a:prstGeom prst="rect">
            <a:avLst/>
          </a:prstGeom>
        </p:spPr>
      </p:pic>
    </p:spTree>
    <p:extLst>
      <p:ext uri="{BB962C8B-B14F-4D97-AF65-F5344CB8AC3E}">
        <p14:creationId xmlns:p14="http://schemas.microsoft.com/office/powerpoint/2010/main" val="4188067951"/>
      </p:ext>
    </p:extLst>
  </p:cSld>
  <p:clrMapOvr>
    <a:masterClrMapping/>
  </p:clrMapOvr>
  <mc:AlternateContent xmlns:mc="http://schemas.openxmlformats.org/markup-compatibility/2006">
    <mc:Choice xmlns:p14="http://schemas.microsoft.com/office/powerpoint/2010/main" Requires="p14">
      <p:transition spd="med" p14:dur="700" advTm="978">
        <p:fade/>
      </p:transition>
    </mc:Choice>
    <mc:Fallback>
      <p:transition spd="med" advTm="978">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0.1|0.1"/>
</p:tagLst>
</file>

<file path=ppt/tags/tag2.xml><?xml version="1.0" encoding="utf-8"?>
<p:tagLst xmlns:a="http://schemas.openxmlformats.org/drawingml/2006/main" xmlns:r="http://schemas.openxmlformats.org/officeDocument/2006/relationships" xmlns:p="http://schemas.openxmlformats.org/presentationml/2006/main">
  <p:tag name="TIMING" val="|1.8|6.7|7"/>
</p:tagLst>
</file>

<file path=ppt/tags/tag3.xml><?xml version="1.0" encoding="utf-8"?>
<p:tagLst xmlns:a="http://schemas.openxmlformats.org/drawingml/2006/main" xmlns:r="http://schemas.openxmlformats.org/officeDocument/2006/relationships" xmlns:p="http://schemas.openxmlformats.org/presentationml/2006/main">
  <p:tag name="TIMING" val="|1|7.3"/>
</p:tagLst>
</file>

<file path=ppt/tags/tag4.xml><?xml version="1.0" encoding="utf-8"?>
<p:tagLst xmlns:a="http://schemas.openxmlformats.org/drawingml/2006/main" xmlns:r="http://schemas.openxmlformats.org/officeDocument/2006/relationships" xmlns:p="http://schemas.openxmlformats.org/presentationml/2006/main">
  <p:tag name="TIMING" val="|1.9|6.8"/>
</p:tagLst>
</file>

<file path=ppt/tags/tag5.xml><?xml version="1.0" encoding="utf-8"?>
<p:tagLst xmlns:a="http://schemas.openxmlformats.org/drawingml/2006/main" xmlns:r="http://schemas.openxmlformats.org/officeDocument/2006/relationships" xmlns:p="http://schemas.openxmlformats.org/presentationml/2006/main">
  <p:tag name="TIMING" val="|1|7.8"/>
</p:tagLst>
</file>

<file path=ppt/tags/tag6.xml><?xml version="1.0" encoding="utf-8"?>
<p:tagLst xmlns:a="http://schemas.openxmlformats.org/drawingml/2006/main" xmlns:r="http://schemas.openxmlformats.org/officeDocument/2006/relationships" xmlns:p="http://schemas.openxmlformats.org/presentationml/2006/main">
  <p:tag name="TIMING" val="|2.6"/>
</p:tagLst>
</file>

<file path=ppt/tags/tag7.xml><?xml version="1.0" encoding="utf-8"?>
<p:tagLst xmlns:a="http://schemas.openxmlformats.org/drawingml/2006/main" xmlns:r="http://schemas.openxmlformats.org/officeDocument/2006/relationships" xmlns:p="http://schemas.openxmlformats.org/presentationml/2006/main">
  <p:tag name="TIMING" val="|2.7|10.9"/>
</p:tagLst>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380</TotalTime>
  <Words>275</Words>
  <Application>Microsoft Office PowerPoint</Application>
  <PresentationFormat>Presentación en pantalla (4:3)</PresentationFormat>
  <Paragraphs>9</Paragraphs>
  <Slides>15</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15</vt:i4>
      </vt:variant>
    </vt:vector>
  </HeadingPairs>
  <TitlesOfParts>
    <vt:vector size="20" baseType="lpstr">
      <vt:lpstr>Arial</vt:lpstr>
      <vt:lpstr>Arial</vt:lpstr>
      <vt:lpstr>Calibri</vt:lpstr>
      <vt:lpstr>Calibri Light</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Vicente</dc:creator>
  <cp:lastModifiedBy>Vicente</cp:lastModifiedBy>
  <cp:revision>29</cp:revision>
  <dcterms:created xsi:type="dcterms:W3CDTF">2015-08-06T23:40:11Z</dcterms:created>
  <dcterms:modified xsi:type="dcterms:W3CDTF">2015-08-07T14:57:22Z</dcterms:modified>
</cp:coreProperties>
</file>