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4"/>
  </p:notesMasterIdLst>
  <p:sldIdLst>
    <p:sldId id="352" r:id="rId3"/>
    <p:sldId id="353" r:id="rId4"/>
    <p:sldId id="337" r:id="rId5"/>
    <p:sldId id="347" r:id="rId6"/>
    <p:sldId id="339" r:id="rId7"/>
    <p:sldId id="342" r:id="rId8"/>
    <p:sldId id="257" r:id="rId9"/>
    <p:sldId id="271" r:id="rId10"/>
    <p:sldId id="277" r:id="rId11"/>
    <p:sldId id="291" r:id="rId12"/>
    <p:sldId id="308" r:id="rId13"/>
    <p:sldId id="310" r:id="rId14"/>
    <p:sldId id="298" r:id="rId15"/>
    <p:sldId id="296" r:id="rId16"/>
    <p:sldId id="284" r:id="rId17"/>
    <p:sldId id="285" r:id="rId18"/>
    <p:sldId id="273" r:id="rId19"/>
    <p:sldId id="276" r:id="rId20"/>
    <p:sldId id="264" r:id="rId21"/>
    <p:sldId id="267" r:id="rId22"/>
    <p:sldId id="261" r:id="rId23"/>
    <p:sldId id="315" r:id="rId24"/>
    <p:sldId id="325" r:id="rId25"/>
    <p:sldId id="326" r:id="rId26"/>
    <p:sldId id="327" r:id="rId27"/>
    <p:sldId id="328" r:id="rId28"/>
    <p:sldId id="329" r:id="rId29"/>
    <p:sldId id="330" r:id="rId30"/>
    <p:sldId id="331" r:id="rId31"/>
    <p:sldId id="332" r:id="rId32"/>
    <p:sldId id="333" r:id="rId33"/>
    <p:sldId id="335" r:id="rId34"/>
    <p:sldId id="336" r:id="rId35"/>
    <p:sldId id="338" r:id="rId36"/>
    <p:sldId id="340" r:id="rId37"/>
    <p:sldId id="341" r:id="rId38"/>
    <p:sldId id="345" r:id="rId39"/>
    <p:sldId id="349" r:id="rId40"/>
    <p:sldId id="344" r:id="rId41"/>
    <p:sldId id="348" r:id="rId42"/>
    <p:sldId id="355" r:id="rId4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  <p:modifyVerifier cryptProviderType="rsaFull" cryptAlgorithmClass="hash" cryptAlgorithmType="typeAny" cryptAlgorithmSid="4" spinCount="50000" saltData="IZrq1qphJfQK/n5PtiDoSA" hashData="wTDtyOH/mSj8fLkZfLS5pPqoRc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41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3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760253-BF42-4D08-9C9A-51B731C81715}" type="datetimeFigureOut">
              <a:rPr lang="es-ES" smtClean="0"/>
              <a:pPr/>
              <a:t>10/09/2013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3897CF-5630-4E51-94ED-7D5DFD99FC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897CF-5630-4E51-94ED-7D5DFD99FCC9}" type="slidenum">
              <a:rPr lang="es-ES" smtClean="0"/>
              <a:pPr/>
              <a:t>23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altLang="zh-CN" smtClean="0"/>
              <a:t>Titelmasterformat durch Klicken bearbeiten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altLang="zh-CN" smtClean="0"/>
              <a:t>Formatvorlage des Untertitelmasters durch Klicken bearbeiten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113BA7-5A2F-484B-B6BD-B53C281461F9}" type="datetimeFigureOut">
              <a:rPr lang="zh-CN" altLang="es-ES"/>
              <a:pPr>
                <a:defRPr/>
              </a:pPr>
              <a:t>2013/9/10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0D7C5D-AD24-4055-8316-F2A2B667436C}" type="slidenum">
              <a:rPr lang="zh-CN" altLang="en-US"/>
              <a:pPr>
                <a:defRPr/>
              </a:pPr>
              <a:t>‹Nº›</a:t>
            </a:fld>
            <a:endParaRPr lang="zh-CN" altLang="en-US"/>
          </a:p>
        </p:txBody>
      </p:sp>
    </p:spTree>
  </p:cSld>
  <p:clrMapOvr>
    <a:masterClrMapping/>
  </p:clrMapOvr>
  <p:transition spd="slow" advTm="3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zh-CN" smtClean="0"/>
              <a:t>Titelmasterformat durch Klicken bearbeiten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altLang="zh-CN" smtClean="0"/>
              <a:t>Textmasterformate durch Klicken bearbeiten</a:t>
            </a:r>
          </a:p>
          <a:p>
            <a:pPr lvl="1"/>
            <a:r>
              <a:rPr lang="de-DE" altLang="zh-CN" smtClean="0"/>
              <a:t>Zweite Ebene</a:t>
            </a:r>
          </a:p>
          <a:p>
            <a:pPr lvl="2"/>
            <a:r>
              <a:rPr lang="de-DE" altLang="zh-CN" smtClean="0"/>
              <a:t>Dritte Ebene</a:t>
            </a:r>
          </a:p>
          <a:p>
            <a:pPr lvl="3"/>
            <a:r>
              <a:rPr lang="de-DE" altLang="zh-CN" smtClean="0"/>
              <a:t>Vierte Ebene</a:t>
            </a:r>
          </a:p>
          <a:p>
            <a:pPr lvl="4"/>
            <a:r>
              <a:rPr lang="de-DE" altLang="zh-CN" smtClean="0"/>
              <a:t>Fünfte Ebene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75FE3-4FEE-47B2-B22B-4A259F3C521D}" type="datetimeFigureOut">
              <a:rPr lang="zh-CN" altLang="es-ES"/>
              <a:pPr>
                <a:defRPr/>
              </a:pPr>
              <a:t>2013/9/10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64082-E77E-46B9-AD55-DAAD6F70F9E1}" type="slidenum">
              <a:rPr lang="zh-CN" altLang="en-US"/>
              <a:pPr>
                <a:defRPr/>
              </a:pPr>
              <a:t>‹Nº›</a:t>
            </a:fld>
            <a:endParaRPr lang="zh-CN" altLang="en-US"/>
          </a:p>
        </p:txBody>
      </p:sp>
    </p:spTree>
  </p:cSld>
  <p:clrMapOvr>
    <a:masterClrMapping/>
  </p:clrMapOvr>
  <p:transition spd="slow" advTm="3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altLang="zh-CN" smtClean="0"/>
              <a:t>Titelmasterformat durch Klicken bearbeiten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altLang="zh-CN" smtClean="0"/>
              <a:t>Textmasterformate durch Klicken bearbeiten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04A66-0BF0-4172-A0F1-1E549406113E}" type="datetimeFigureOut">
              <a:rPr lang="zh-CN" altLang="es-ES"/>
              <a:pPr>
                <a:defRPr/>
              </a:pPr>
              <a:t>2013/9/10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32B1F7-977E-4044-9D01-AA5C3DAD04CA}" type="slidenum">
              <a:rPr lang="zh-CN" altLang="en-US"/>
              <a:pPr>
                <a:defRPr/>
              </a:pPr>
              <a:t>‹Nº›</a:t>
            </a:fld>
            <a:endParaRPr lang="zh-CN" altLang="en-US"/>
          </a:p>
        </p:txBody>
      </p:sp>
    </p:spTree>
  </p:cSld>
  <p:clrMapOvr>
    <a:masterClrMapping/>
  </p:clrMapOvr>
  <p:transition spd="slow" advTm="3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zh-CN" smtClean="0"/>
              <a:t>Titelmasterformat durch Klicken bearbeiten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altLang="zh-CN" smtClean="0"/>
              <a:t>Textmasterformate durch Klicken bearbeiten</a:t>
            </a:r>
          </a:p>
          <a:p>
            <a:pPr lvl="1"/>
            <a:r>
              <a:rPr lang="de-DE" altLang="zh-CN" smtClean="0"/>
              <a:t>Zweite Ebene</a:t>
            </a:r>
          </a:p>
          <a:p>
            <a:pPr lvl="2"/>
            <a:r>
              <a:rPr lang="de-DE" altLang="zh-CN" smtClean="0"/>
              <a:t>Dritte Ebene</a:t>
            </a:r>
          </a:p>
          <a:p>
            <a:pPr lvl="3"/>
            <a:r>
              <a:rPr lang="de-DE" altLang="zh-CN" smtClean="0"/>
              <a:t>Vierte Ebene</a:t>
            </a:r>
          </a:p>
          <a:p>
            <a:pPr lvl="4"/>
            <a:r>
              <a:rPr lang="de-DE" altLang="zh-CN" smtClean="0"/>
              <a:t>Fünfte Ebene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altLang="zh-CN" smtClean="0"/>
              <a:t>Textmasterformate durch Klicken bearbeiten</a:t>
            </a:r>
          </a:p>
          <a:p>
            <a:pPr lvl="1"/>
            <a:r>
              <a:rPr lang="de-DE" altLang="zh-CN" smtClean="0"/>
              <a:t>Zweite Ebene</a:t>
            </a:r>
          </a:p>
          <a:p>
            <a:pPr lvl="2"/>
            <a:r>
              <a:rPr lang="de-DE" altLang="zh-CN" smtClean="0"/>
              <a:t>Dritte Ebene</a:t>
            </a:r>
          </a:p>
          <a:p>
            <a:pPr lvl="3"/>
            <a:r>
              <a:rPr lang="de-DE" altLang="zh-CN" smtClean="0"/>
              <a:t>Vierte Ebene</a:t>
            </a:r>
          </a:p>
          <a:p>
            <a:pPr lvl="4"/>
            <a:r>
              <a:rPr lang="de-DE" altLang="zh-CN" smtClean="0"/>
              <a:t>Fünfte Ebene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4B7B1-1091-4543-B850-40F41644CB75}" type="datetimeFigureOut">
              <a:rPr lang="zh-CN" altLang="es-ES"/>
              <a:pPr>
                <a:defRPr/>
              </a:pPr>
              <a:t>2013/9/10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6D808-78F6-4BA0-843F-A3F043FDB558}" type="slidenum">
              <a:rPr lang="zh-CN" altLang="en-US"/>
              <a:pPr>
                <a:defRPr/>
              </a:pPr>
              <a:t>‹Nº›</a:t>
            </a:fld>
            <a:endParaRPr lang="zh-CN" altLang="en-US"/>
          </a:p>
        </p:txBody>
      </p:sp>
    </p:spTree>
  </p:cSld>
  <p:clrMapOvr>
    <a:masterClrMapping/>
  </p:clrMapOvr>
  <p:transition spd="slow" advTm="3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zh-CN" smtClean="0"/>
              <a:t>Titelmasterformat durch Klicken bearbeiten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altLang="zh-CN" smtClean="0"/>
              <a:t>Textmasterformate durch Klicken bearbeiten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altLang="zh-CN" smtClean="0"/>
              <a:t>Textmasterformate durch Klicken bearbeiten</a:t>
            </a:r>
          </a:p>
          <a:p>
            <a:pPr lvl="1"/>
            <a:r>
              <a:rPr lang="de-DE" altLang="zh-CN" smtClean="0"/>
              <a:t>Zweite Ebene</a:t>
            </a:r>
          </a:p>
          <a:p>
            <a:pPr lvl="2"/>
            <a:r>
              <a:rPr lang="de-DE" altLang="zh-CN" smtClean="0"/>
              <a:t>Dritte Ebene</a:t>
            </a:r>
          </a:p>
          <a:p>
            <a:pPr lvl="3"/>
            <a:r>
              <a:rPr lang="de-DE" altLang="zh-CN" smtClean="0"/>
              <a:t>Vierte Ebene</a:t>
            </a:r>
          </a:p>
          <a:p>
            <a:pPr lvl="4"/>
            <a:r>
              <a:rPr lang="de-DE" altLang="zh-CN" smtClean="0"/>
              <a:t>Fünfte Ebene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altLang="zh-CN" smtClean="0"/>
              <a:t>Textmasterformate durch Klicken bearbeiten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altLang="zh-CN" smtClean="0"/>
              <a:t>Textmasterformate durch Klicken bearbeiten</a:t>
            </a:r>
          </a:p>
          <a:p>
            <a:pPr lvl="1"/>
            <a:r>
              <a:rPr lang="de-DE" altLang="zh-CN" smtClean="0"/>
              <a:t>Zweite Ebene</a:t>
            </a:r>
          </a:p>
          <a:p>
            <a:pPr lvl="2"/>
            <a:r>
              <a:rPr lang="de-DE" altLang="zh-CN" smtClean="0"/>
              <a:t>Dritte Ebene</a:t>
            </a:r>
          </a:p>
          <a:p>
            <a:pPr lvl="3"/>
            <a:r>
              <a:rPr lang="de-DE" altLang="zh-CN" smtClean="0"/>
              <a:t>Vierte Ebene</a:t>
            </a:r>
          </a:p>
          <a:p>
            <a:pPr lvl="4"/>
            <a:r>
              <a:rPr lang="de-DE" altLang="zh-CN" smtClean="0"/>
              <a:t>Fünfte Ebene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F58D88-C548-4F69-AE24-9B0371884457}" type="datetimeFigureOut">
              <a:rPr lang="zh-CN" altLang="es-ES"/>
              <a:pPr>
                <a:defRPr/>
              </a:pPr>
              <a:t>2013/9/10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F614AC-95A1-4727-86FF-62481A39F2A0}" type="slidenum">
              <a:rPr lang="zh-CN" altLang="en-US"/>
              <a:pPr>
                <a:defRPr/>
              </a:pPr>
              <a:t>‹Nº›</a:t>
            </a:fld>
            <a:endParaRPr lang="zh-CN" altLang="en-US"/>
          </a:p>
        </p:txBody>
      </p:sp>
    </p:spTree>
  </p:cSld>
  <p:clrMapOvr>
    <a:masterClrMapping/>
  </p:clrMapOvr>
  <p:transition spd="slow" advTm="3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zh-CN" smtClean="0"/>
              <a:t>Titelmasterformat durch Klicken bearbeiten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84E2B-5ED6-4CB0-BA21-CB1015B3BD61}" type="datetimeFigureOut">
              <a:rPr lang="zh-CN" altLang="es-ES"/>
              <a:pPr>
                <a:defRPr/>
              </a:pPr>
              <a:t>2013/9/10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F8D421-A9D4-4485-AE1E-2DAA7BFDF174}" type="slidenum">
              <a:rPr lang="zh-CN" altLang="en-US"/>
              <a:pPr>
                <a:defRPr/>
              </a:pPr>
              <a:t>‹Nº›</a:t>
            </a:fld>
            <a:endParaRPr lang="zh-CN" altLang="en-US"/>
          </a:p>
        </p:txBody>
      </p:sp>
    </p:spTree>
  </p:cSld>
  <p:clrMapOvr>
    <a:masterClrMapping/>
  </p:clrMapOvr>
  <p:transition spd="slow" advTm="3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D7F6C-A1A7-47A3-85E1-D1383D7D7567}" type="datetimeFigureOut">
              <a:rPr lang="zh-CN" altLang="es-ES"/>
              <a:pPr>
                <a:defRPr/>
              </a:pPr>
              <a:t>2013/9/10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3F7B6C-9889-4403-8123-F320106CAD12}" type="slidenum">
              <a:rPr lang="zh-CN" altLang="en-US"/>
              <a:pPr>
                <a:defRPr/>
              </a:pPr>
              <a:t>‹Nº›</a:t>
            </a:fld>
            <a:endParaRPr lang="zh-CN" altLang="en-US"/>
          </a:p>
        </p:txBody>
      </p:sp>
    </p:spTree>
  </p:cSld>
  <p:clrMapOvr>
    <a:masterClrMapping/>
  </p:clrMapOvr>
  <p:transition spd="slow" advTm="3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altLang="zh-CN" smtClean="0"/>
              <a:t>Titelmasterformat durch Klicken bearbeiten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altLang="zh-CN" smtClean="0"/>
              <a:t>Textmasterformate durch Klicken bearbeiten</a:t>
            </a:r>
          </a:p>
          <a:p>
            <a:pPr lvl="1"/>
            <a:r>
              <a:rPr lang="de-DE" altLang="zh-CN" smtClean="0"/>
              <a:t>Zweite Ebene</a:t>
            </a:r>
          </a:p>
          <a:p>
            <a:pPr lvl="2"/>
            <a:r>
              <a:rPr lang="de-DE" altLang="zh-CN" smtClean="0"/>
              <a:t>Dritte Ebene</a:t>
            </a:r>
          </a:p>
          <a:p>
            <a:pPr lvl="3"/>
            <a:r>
              <a:rPr lang="de-DE" altLang="zh-CN" smtClean="0"/>
              <a:t>Vierte Ebene</a:t>
            </a:r>
          </a:p>
          <a:p>
            <a:pPr lvl="4"/>
            <a:r>
              <a:rPr lang="de-DE" altLang="zh-CN" smtClean="0"/>
              <a:t>Fünfte Ebene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altLang="zh-CN" smtClean="0"/>
              <a:t>Textmasterformate durch Klicken bearbeiten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4BC21-0AC6-4E6C-9760-122C8EBE0A34}" type="datetimeFigureOut">
              <a:rPr lang="zh-CN" altLang="es-ES"/>
              <a:pPr>
                <a:defRPr/>
              </a:pPr>
              <a:t>2013/9/10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4034E1-014B-4C89-ADEF-72C4F804DAFB}" type="slidenum">
              <a:rPr lang="zh-CN" altLang="en-US"/>
              <a:pPr>
                <a:defRPr/>
              </a:pPr>
              <a:t>‹Nº›</a:t>
            </a:fld>
            <a:endParaRPr lang="zh-CN" altLang="en-US"/>
          </a:p>
        </p:txBody>
      </p:sp>
    </p:spTree>
  </p:cSld>
  <p:clrMapOvr>
    <a:masterClrMapping/>
  </p:clrMapOvr>
  <p:transition spd="slow" advTm="3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altLang="zh-CN" smtClean="0"/>
              <a:t>Titelmasterformat durch Klicken bearbeiten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altLang="zh-CN" noProof="0" smtClean="0"/>
              <a:t>Bild durch Klicken auf Symbol hinzufügen</a:t>
            </a:r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altLang="zh-CN" smtClean="0"/>
              <a:t>Textmasterformate durch Klicken bearbeiten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98C77F-C7E7-495D-B5A5-44D3DA4F0C8C}" type="datetimeFigureOut">
              <a:rPr lang="zh-CN" altLang="es-ES"/>
              <a:pPr>
                <a:defRPr/>
              </a:pPr>
              <a:t>2013/9/10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9ACD1-D217-4522-9AEB-8E718D7EEAB6}" type="slidenum">
              <a:rPr lang="zh-CN" altLang="en-US"/>
              <a:pPr>
                <a:defRPr/>
              </a:pPr>
              <a:t>‹Nº›</a:t>
            </a:fld>
            <a:endParaRPr lang="zh-CN" altLang="en-US"/>
          </a:p>
        </p:txBody>
      </p:sp>
    </p:spTree>
  </p:cSld>
  <p:clrMapOvr>
    <a:masterClrMapping/>
  </p:clrMapOvr>
  <p:transition spd="slow" advTm="3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zh-CN" smtClean="0"/>
              <a:t>Titelmasterformat durch Klicken bearbeiten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altLang="zh-CN" smtClean="0"/>
              <a:t>Textmasterformate durch Klicken bearbeiten</a:t>
            </a:r>
          </a:p>
          <a:p>
            <a:pPr lvl="1"/>
            <a:r>
              <a:rPr lang="de-DE" altLang="zh-CN" smtClean="0"/>
              <a:t>Zweite Ebene</a:t>
            </a:r>
          </a:p>
          <a:p>
            <a:pPr lvl="2"/>
            <a:r>
              <a:rPr lang="de-DE" altLang="zh-CN" smtClean="0"/>
              <a:t>Dritte Ebene</a:t>
            </a:r>
          </a:p>
          <a:p>
            <a:pPr lvl="3"/>
            <a:r>
              <a:rPr lang="de-DE" altLang="zh-CN" smtClean="0"/>
              <a:t>Vierte Ebene</a:t>
            </a:r>
          </a:p>
          <a:p>
            <a:pPr lvl="4"/>
            <a:r>
              <a:rPr lang="de-DE" altLang="zh-CN" smtClean="0"/>
              <a:t>Fünfte Ebene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42778-65EC-4C09-9EF2-E9E26EBFAB5C}" type="datetimeFigureOut">
              <a:rPr lang="zh-CN" altLang="es-ES"/>
              <a:pPr>
                <a:defRPr/>
              </a:pPr>
              <a:t>2013/9/10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9FBFF-40BD-4664-A9C3-F6ED7AEF21EA}" type="slidenum">
              <a:rPr lang="zh-CN" altLang="en-US"/>
              <a:pPr>
                <a:defRPr/>
              </a:pPr>
              <a:t>‹Nº›</a:t>
            </a:fld>
            <a:endParaRPr lang="zh-CN" altLang="en-US"/>
          </a:p>
        </p:txBody>
      </p:sp>
    </p:spTree>
  </p:cSld>
  <p:clrMapOvr>
    <a:masterClrMapping/>
  </p:clrMapOvr>
  <p:transition spd="slow" advTm="3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altLang="zh-CN" smtClean="0"/>
              <a:t>Titelmasterformat durch Klicken bearbeiten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altLang="zh-CN" smtClean="0"/>
              <a:t>Textmasterformate durch Klicken bearbeiten</a:t>
            </a:r>
          </a:p>
          <a:p>
            <a:pPr lvl="1"/>
            <a:r>
              <a:rPr lang="de-DE" altLang="zh-CN" smtClean="0"/>
              <a:t>Zweite Ebene</a:t>
            </a:r>
          </a:p>
          <a:p>
            <a:pPr lvl="2"/>
            <a:r>
              <a:rPr lang="de-DE" altLang="zh-CN" smtClean="0"/>
              <a:t>Dritte Ebene</a:t>
            </a:r>
          </a:p>
          <a:p>
            <a:pPr lvl="3"/>
            <a:r>
              <a:rPr lang="de-DE" altLang="zh-CN" smtClean="0"/>
              <a:t>Vierte Ebene</a:t>
            </a:r>
          </a:p>
          <a:p>
            <a:pPr lvl="4"/>
            <a:r>
              <a:rPr lang="de-DE" altLang="zh-CN" smtClean="0"/>
              <a:t>Fünfte Ebene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4A7C0E-55C0-4257-90AB-4A7F53C4D185}" type="datetimeFigureOut">
              <a:rPr lang="zh-CN" altLang="es-ES"/>
              <a:pPr>
                <a:defRPr/>
              </a:pPr>
              <a:t>2013/9/10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735F5-A478-4EE2-AF02-785A400DEA5A}" type="slidenum">
              <a:rPr lang="zh-CN" altLang="en-US"/>
              <a:pPr>
                <a:defRPr/>
              </a:pPr>
              <a:t>‹Nº›</a:t>
            </a:fld>
            <a:endParaRPr lang="zh-CN" altLang="en-US"/>
          </a:p>
        </p:txBody>
      </p:sp>
    </p:spTree>
  </p:cSld>
  <p:clrMapOvr>
    <a:masterClrMapping/>
  </p:clrMapOvr>
  <p:transition spd="slow" advTm="3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01356A-FAE3-445D-BAA9-D1FE2F31DFE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9E9CE-FA33-4AD6-8219-8747BABF41C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8C1A35-68BA-4BF8-BC6E-0E5FFC9371A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28468D-8501-4430-96D4-2620705CD96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C2C5BD-1FA3-4B40-89B0-C4D590970A3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C825B7-2811-4DC6-AEEC-79B0BE7213B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9657DB-342B-4CE0-833E-F116A5CA0AC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1B1F3C-DF0F-4301-A53D-4401C07AC8F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DA4E6D-C4DC-425C-9705-EE151C69BF7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532D79-C653-4CB5-BC3A-4342B5A9EF6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4E0AC1-D606-4B2A-837A-240735277DB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89F8B9C-C37F-47D5-B99D-53B8338EF587}" type="datetimeFigureOut">
              <a:rPr lang="zh-CN" altLang="es-ES"/>
              <a:pPr>
                <a:defRPr/>
              </a:pPr>
              <a:t>2013/9/10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DAEE45F-B7DA-4C4A-A793-D17A6EC89F27}" type="slidenum">
              <a:rPr lang="zh-CN" altLang="en-US"/>
              <a:pPr>
                <a:defRPr/>
              </a:pPr>
              <a:t>‹Nº›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3000">
    <p:blinds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fld id="{E76C2F94-A881-48A8-BE93-86C8C75172C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7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6.gif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6082" name="Picture 2" descr="http://1.bp.blogspot.com/-IXEIalC38xY/T1tXgac2mtI/AAAAAAAAANc/EAe8Y79xm_8/s1600/topiar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82885" y="2214554"/>
            <a:ext cx="9226885" cy="1446550"/>
          </a:xfrm>
          <a:prstGeom prst="rect">
            <a:avLst/>
          </a:prstGeom>
          <a:scene3d>
            <a:camera prst="perspectiveContrastingRightFacing"/>
            <a:lightRig rig="threePt" dir="t"/>
          </a:scene3d>
        </p:spPr>
        <p:txBody>
          <a:bodyPr wrap="none">
            <a:spAutoFit/>
          </a:bodyPr>
          <a:lstStyle/>
          <a:p>
            <a:pPr lvl="0" algn="ctr"/>
            <a:r>
              <a:rPr lang="es-ES" sz="88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Arte en los Jardines</a:t>
            </a:r>
            <a:endParaRPr lang="es-ES" sz="88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429388" y="5786454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chemeClr val="bg1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857752" y="6286520"/>
            <a:ext cx="2357454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Automatico</a:t>
            </a:r>
            <a:endParaRPr lang="es-ES" sz="2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0000">
    <p:blinds dir="vert"/>
    <p:sndAc>
      <p:stSnd loop="1">
        <p:snd r:embed="rId2" name="Sagrada_Famil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murovegetal.files.wordpress.com/2011/09/arte-de-topiaria.png?w=640&amp;h=3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785794"/>
            <a:ext cx="8929718" cy="6072206"/>
          </a:xfrm>
          <a:prstGeom prst="rect">
            <a:avLst/>
          </a:prstGeom>
          <a:noFill/>
        </p:spPr>
      </p:pic>
      <p:pic>
        <p:nvPicPr>
          <p:cNvPr id="60432" name="Picture 16" descr="http://c.universalscraps.com/files/en/roses/rose_117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1148800" cy="2000264"/>
          </a:xfrm>
          <a:prstGeom prst="rect">
            <a:avLst/>
          </a:prstGeom>
          <a:noFill/>
        </p:spPr>
      </p:pic>
      <p:pic>
        <p:nvPicPr>
          <p:cNvPr id="10" name="Picture 16" descr="http://c.universalscraps.com/files/en/roses/rose_117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7995200" y="0"/>
            <a:ext cx="1148800" cy="2000264"/>
          </a:xfrm>
          <a:prstGeom prst="rect">
            <a:avLst/>
          </a:prstGeom>
          <a:noFill/>
        </p:spPr>
      </p:pic>
      <p:pic>
        <p:nvPicPr>
          <p:cNvPr id="11" name="Picture 16" descr="http://c.universalscraps.com/files/en/roses/rose_117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19760281">
            <a:off x="314638" y="5541360"/>
            <a:ext cx="841120" cy="1464540"/>
          </a:xfrm>
          <a:prstGeom prst="rect">
            <a:avLst/>
          </a:prstGeom>
          <a:noFill/>
        </p:spPr>
      </p:pic>
      <p:pic>
        <p:nvPicPr>
          <p:cNvPr id="12" name="Picture 16" descr="http://c.universalscraps.com/files/en/roses/rose_117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1839719" flipH="1">
            <a:off x="8235309" y="5538183"/>
            <a:ext cx="817284" cy="1423036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1285852" y="3214686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chemeClr val="bg1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30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175.photobucket.com/albums/w145/dekraptor/naturales/esculturas-vegetales-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2706" name="Picture 2" descr="http://files.myopera.com/SerbianFighter/albums/14221/kusti_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43768" y="5286388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475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2946" name="Picture 2" descr="http://public.sn2.livefilestore.com/y1p4mItvr97TFT85W0xZ4QrM_HP7O7pvWJD7BISO4PCZ6EDklawfVD_S-s4KZGh58AbV9oEYD00NO5ri5LKk3rTqQ/ch5.jpg?rdrts=390261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图片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288" y="0"/>
            <a:ext cx="9158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1071538" y="2500306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695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://files.myopera.com/SerbianFighter/albums/14221/kusti_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3.bp.blogspot.com/-psiB_B-Zyu0/Tgh7nh9JrtI/AAAAAAAAE3A/m09h9dm5YQA/s400/arte+topiario+jardinitis+8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http://labolsadelmercader.files.wordpress.com/2012/05/imagen1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44034" name="Picture 2" descr="http://static.globered.com/images/users/41993/20080410011152elefantes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992354" y="3244334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42" name="Picture 2" descr="http://losmarge.com.ar/wp-content/uploads/2008/08/agosto-2008-05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图片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8" y="0"/>
            <a:ext cx="91297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0" name="Picture 2" descr="http://digilander.libero.it/mauricemann/siepe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9144001" cy="6857999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000496" y="4929198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8" presetClass="exit" presetSubtype="3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图片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9131298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643042" y="2786058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675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图片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3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图片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214414" y="4786322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1507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图片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2" name="Picture 2" descr="http://1.bp.blogspot.com/-wQOpxNt6a-0/UIKOSyaA5UI/AAAAAAAAPoY/H8G6RcCkf4A/s1600/arte+en+jardines+formando+figuras+pareja+paseand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43042" y="2786058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835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6143636" y="1571612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1557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14"/>
          <p:cNvPicPr>
            <a:picLocks noChangeAspect="1" noChangeArrowheads="1"/>
          </p:cNvPicPr>
          <p:nvPr/>
        </p:nvPicPr>
        <p:blipFill>
          <a:blip r:embed="rId2"/>
          <a:srcRect l="2157" t="255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files.myopera.com/SerbianFighter/albums/14221/kusti_3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43042" y="2786058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2457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6" name="Picture 2" descr="http://2.bp.blogspot.com/-OVHe82R64yg/T9DzTKLru-I/AAAAAAAAA18/lrx7fUNh92Y/s1600/nuevo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42900"/>
            <a:ext cx="9144000" cy="70009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86182" y="4357694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495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643042" y="2786058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7" name="Picture 2" descr="http://files.myopera.com/SerbianFighter/albums/14221/kusti_3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643174" y="1428736"/>
            <a:ext cx="25003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065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图片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7463"/>
            <a:ext cx="9144000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143240" y="4714884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2018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图片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图片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643042" y="2786058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1777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图片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图片"/>
          <p:cNvPicPr>
            <a:picLocks noChangeAspect="1" noChangeArrowheads="1"/>
          </p:cNvPicPr>
          <p:nvPr/>
        </p:nvPicPr>
        <p:blipFill>
          <a:blip r:embed="rId3"/>
          <a:srcRect b="83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图片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3929058" y="2928934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7355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ist1-1.filesor.com/pimpandhost.com/3/4/4/6/34462/1/0/L/L/10LLN/top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图片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图片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785918" y="4357694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1407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directoracreativa.com/wp-content/uploads/2013/02/top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图片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图片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428728" y="3929066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572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图片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8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 photo jardines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786050" y="3786190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2188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2.bp.blogspot.com/-FRe244gMTxw/T9Dr7UAzGxI/AAAAAAAAA1U/UHs4DjC7yLU/s1600/nuevo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图片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4500562" y="2643182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3359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图片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www.edificiolinero.es/_/rsrc/1349856749571/muy-interesante/esculturas-vegetales-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43042" y="2786058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1787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图片 1" descr="8650a9af2edda3cc05daa3a801e93901203f92e6"/>
          <p:cNvPicPr>
            <a:picLocks noGrp="1" noChangeAspect="1"/>
          </p:cNvPicPr>
          <p:nvPr isPhoto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图片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643042" y="2786058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2929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files.myopera.com/SerbianFighter/albums/14221/kusti_2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http://files.myopera.com/SerbianFighter/albums/14221/kusti_2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2" name="Picture 8" descr="http://files.myopera.com/SerbianFighter/albums/14221/kusti_2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000364" y="2928934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368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files.myopera.com/SerbianFighter/albums/14221/kusti_1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6908" cy="6858000"/>
          </a:xfrm>
          <a:prstGeom prst="rect">
            <a:avLst/>
          </a:prstGeom>
          <a:noFill/>
        </p:spPr>
      </p:pic>
      <p:pic>
        <p:nvPicPr>
          <p:cNvPr id="60422" name="Picture 6" descr="http://www.dogguie.com/wp-content/uploads/2008/02/esculturas-vegetales-2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10501354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72066" y="5929330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1686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 descr="http://st-listas.20minutos.es/images/2013-03/357679/3957283_640px.jpg?13636914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2470" name="Picture 6" descr="http://ist1-2.filesor.com/pimpandhost.com/3/4/4/6/34462/1/0/L/L/10LLT/top3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43042" y="2786058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976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st-listas.20minutos.es/images/2012-09/342234/3698972_640px.jpg?134815456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图片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143372" y="3286124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4651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repeatCount="200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files.myopera.com/SerbianFighter/albums/14221/kusti_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5538" name="Picture 2" descr="http://files.myopera.com/SerbianFighter/albums/14221/kusti_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6" name="Picture 4" descr="http://img.jardineriaon.com/wp-content/uploads/2012/03/garden_art6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4857752" cy="6858000"/>
          </a:xfrm>
          <a:prstGeom prst="rect">
            <a:avLst/>
          </a:prstGeom>
          <a:noFill/>
        </p:spPr>
      </p:pic>
      <p:pic>
        <p:nvPicPr>
          <p:cNvPr id="18434" name="Picture 2" descr="http://img.jardineriaon.com/wp-content/uploads/2012/03/garden_art6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0"/>
            <a:ext cx="5286379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571604" y="928670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6814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files.myopera.com/SerbianFighter/albums/14221/kusti_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img.pequesymas.com/2012/05/Bosque%20Encantado2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-214338"/>
            <a:ext cx="9358346" cy="707233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43042" y="2786058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726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img.corcholat.com/img/topiaria_arte_en_cesped_Fpt_wid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66564" name="Picture 4" descr="http://belgica.pordescubrir.com/wp-content/uploads/2012/03/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429256" y="2357430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9854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files.myopera.com/SerbianFighter/albums/14221/kusti_7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2" descr="http://www.blogjardineria.com/files/uploads/que-es-la-poda-topiar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500826" y="4714884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1426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files.myopera.com/SerbianFighter/albums/14221/kusti_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files.myopera.com/SerbianFighter/albums/14221/kusti_5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86182" y="3571876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8953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://files.myopera.com/SerbianFighter/albums/14221/kusti_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0660" name="Picture 4" descr="http://files.myopera.com/SerbianFighter/albums/14221/kusti_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43042" y="2786058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655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://files.myopera.com/SerbianFighter/albums/14221/kusti_2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4" name="Picture 2" descr="http://files.myopera.com/SerbianFighter/albums/14221/kusti_2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9144000" cy="721516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643042" y="2786058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17565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://files.myopera.com/SerbianFighter/albums/14221/kusti_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8" name="Picture 2" descr="http://3.bp.blogspot.com/-KOrxnraeSVU/T4mrN9NojMI/AAAAAAAAHm0/wuv1Gf23xcw/s640/figurasconarbustos-poda-ornamental-DINOSAURI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43042" y="2786058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3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0" name="Picture 4" descr="http://blog.pequenet.com/wp-content/uploads/2012/12/blanc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5782" name="Picture 6" descr="http://www.madridestuyo.com/images/uploads/eventos/_realbig/El_bosque_encantad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43042" y="2786058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3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757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://1.bp.blogspot.com/-eHbtvl5QYJ4/Tgh7me-3F3I/AAAAAAAAE24/qfEi_5D-FYw/s400/arte+topiario+jardinitis+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i4.ytimg.com/vi/K4nxs4YYtjY/hqdefault.jpg"/>
          <p:cNvPicPr>
            <a:picLocks noChangeAspect="1" noChangeArrowheads="1"/>
          </p:cNvPicPr>
          <p:nvPr/>
        </p:nvPicPr>
        <p:blipFill>
          <a:blip r:embed="rId3"/>
          <a:srcRect l="6249" r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14546" y="928670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3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://multimedia.hola.com/noticias-de-actualidad/2012/07/04/ninos-jardines-imagen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http://files.myopera.com/SerbianFighter/albums/14221/kusti_3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428860" y="4714884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3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http://turistasenperu.com/blog/wp-content/uploads/2011/10/topiari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图片"/>
          <p:cNvPicPr>
            <a:picLocks noChangeAspect="1" noChangeArrowheads="1"/>
          </p:cNvPicPr>
          <p:nvPr/>
        </p:nvPicPr>
        <p:blipFill>
          <a:blip r:embed="rId3"/>
          <a:srcRect b="7291"/>
          <a:stretch>
            <a:fillRect/>
          </a:stretch>
        </p:blipFill>
        <p:spPr bwMode="auto">
          <a:xfrm>
            <a:off x="0" y="0"/>
            <a:ext cx="9144000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357818" y="1785926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2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://elescapararte.es/ficheros/atts/news/1387/1387_805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dogguie.com/wp-content/uploads/2008/02/esculturas-vegetales-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86512" y="4000504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7" name="Picture 6" descr="_helen_051002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143240" y="5357826"/>
            <a:ext cx="1520771" cy="72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4429124" y="0"/>
            <a:ext cx="2286016" cy="1569660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9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rPr>
              <a:t>Fin</a:t>
            </a:r>
            <a:endParaRPr lang="es-ES" sz="96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2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http://www.jardiland.es/blog/wp-content/uploads/ArteTopiario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85720" y="928670"/>
            <a:ext cx="400052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Diseño :Helen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57158" y="1500174"/>
            <a:ext cx="4572032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Imágenes : Internet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1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7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3078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079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3080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104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3105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3128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129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6"/>
</p:tagLst>
</file>

<file path=ppt/theme/theme1.xml><?xml version="1.0" encoding="utf-8"?>
<a:theme xmlns:a="http://schemas.openxmlformats.org/drawingml/2006/main" name="Gartenkunst Chin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Gartenkunst China</Template>
  <TotalTime>599</TotalTime>
  <Words>153</Words>
  <Application>Microsoft Office PowerPoint</Application>
  <PresentationFormat>Presentación en pantalla (4:3)</PresentationFormat>
  <Paragraphs>74</Paragraphs>
  <Slides>41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Gartenkunst China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Arte en los Jardines</dc:title>
  <dc:creator>Helen</dc:creator>
  <dc:description>El Arte Topario</dc:description>
  <cp:lastModifiedBy>Eleni</cp:lastModifiedBy>
  <cp:revision>49</cp:revision>
  <dcterms:created xsi:type="dcterms:W3CDTF">2013-01-05T10:02:28Z</dcterms:created>
  <dcterms:modified xsi:type="dcterms:W3CDTF">2013-09-10T20:48:25Z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000800e84b0000000000010243000207f6000400038000</vt:lpwstr>
  </property>
</Properties>
</file>