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9" r:id="rId21"/>
    <p:sldId id="278" r:id="rId22"/>
    <p:sldId id="281" r:id="rId23"/>
    <p:sldId id="280" r:id="rId24"/>
    <p:sldId id="277" r:id="rId25"/>
    <p:sldId id="283" r:id="rId26"/>
    <p:sldId id="282" r:id="rId27"/>
    <p:sldId id="284" r:id="rId28"/>
    <p:sldId id="285" r:id="rId29"/>
    <p:sldId id="275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g"/><Relationship Id="rId4" Type="http://schemas.openxmlformats.org/officeDocument/2006/relationships/image" Target="../media/image43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-4763"/>
            <a:ext cx="9144000" cy="6858000"/>
          </a:xfrm>
          <a:prstGeom prst="rect">
            <a:avLst/>
          </a:prstGeom>
        </p:spPr>
      </p:pic>
      <p:pic>
        <p:nvPicPr>
          <p:cNvPr id="4" name="Enya   Orinoco Flow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5816">
        <p14:honeycomb/>
      </p:transition>
    </mc:Choice>
    <mc:Fallback xmlns="">
      <p:transition spd="slow" advTm="58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33400" y="152400"/>
            <a:ext cx="8077200" cy="838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600" b="1" dirty="0" smtClean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</a:rPr>
              <a:t>EL ARTE DEL LEGO</a:t>
            </a:r>
            <a:endParaRPr lang="es-VE" sz="6600" b="1" dirty="0">
              <a:solidFill>
                <a:schemeClr val="bg1">
                  <a:lumMod val="95000"/>
                </a:schemeClr>
              </a:solidFill>
              <a:latin typeface="Corbel" panose="020B0503020204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9341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883">
        <p15:prstTrans prst="curtains"/>
      </p:transition>
    </mc:Choice>
    <mc:Fallback xmlns="">
      <p:transition spd="slow" advTm="168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0"/>
            <a:ext cx="457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709577"/>
      </p:ext>
    </p:extLst>
  </p:cSld>
  <p:clrMapOvr>
    <a:masterClrMapping/>
  </p:clrMapOvr>
  <p:transition spd="slow" advTm="16347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49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543">
        <p14:ripple/>
      </p:transition>
    </mc:Choice>
    <mc:Fallback xmlns="">
      <p:transition spd="slow" advTm="135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722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260">
        <p15:prstTrans prst="fracture"/>
      </p:transition>
    </mc:Choice>
    <mc:Fallback xmlns="">
      <p:transition spd="slow" advTm="1326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98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857">
        <p14:window dir="vert"/>
      </p:transition>
    </mc:Choice>
    <mc:Fallback xmlns="">
      <p:transition spd="slow" advTm="158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" y="0"/>
            <a:ext cx="4543425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1"/>
            <a:ext cx="457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92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6870">
        <p14:pan dir="u"/>
      </p:transition>
    </mc:Choice>
    <mc:Fallback xmlns="">
      <p:transition spd="slow" advTm="168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6"/>
            <a:ext cx="4572000" cy="686752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1"/>
            <a:ext cx="457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162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6213">
        <p15:prstTrans prst="peelOff"/>
      </p:transition>
    </mc:Choice>
    <mc:Fallback xmlns="">
      <p:transition spd="slow" advTm="162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242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158">
        <p15:prstTrans prst="wind"/>
      </p:transition>
    </mc:Choice>
    <mc:Fallback xmlns="">
      <p:transition spd="slow" advTm="161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"/>
            <a:ext cx="4571999" cy="340995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7" y="19050"/>
            <a:ext cx="4576763" cy="34099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7" y="3429000"/>
            <a:ext cx="4576763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750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6714">
        <p15:prstTrans prst="pageCurlDouble"/>
      </p:transition>
    </mc:Choice>
    <mc:Fallback xmlns="">
      <p:transition spd="slow" advTm="167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-14288"/>
            <a:ext cx="3533775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119438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14286"/>
            <a:ext cx="2819400" cy="6829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876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7135">
        <p15:prstTrans prst="drape"/>
      </p:transition>
    </mc:Choice>
    <mc:Fallback xmlns="">
      <p:transition spd="slow" advTm="1713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336" y="14286"/>
            <a:ext cx="4538663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544225"/>
      </p:ext>
    </p:extLst>
  </p:cSld>
  <p:clrMapOvr>
    <a:masterClrMapping/>
  </p:clrMapOvr>
  <p:transition spd="slow" advTm="16077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14287"/>
            <a:ext cx="1838325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526" y="-9526"/>
            <a:ext cx="4186236" cy="686752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7"/>
            <a:ext cx="3124200" cy="682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0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717">
        <p14:prism/>
      </p:transition>
    </mc:Choice>
    <mc:Fallback xmlns="">
      <p:transition spd="slow" advTm="167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56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46">
        <p14:conveyor dir="l"/>
      </p:transition>
    </mc:Choice>
    <mc:Fallback xmlns="">
      <p:transition spd="slow" advTm="129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" y="0"/>
            <a:ext cx="91392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06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783">
        <p14:ripple/>
      </p:transition>
    </mc:Choice>
    <mc:Fallback xmlns="">
      <p:transition spd="slow" advTm="1378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586146"/>
      </p:ext>
    </p:extLst>
  </p:cSld>
  <p:clrMapOvr>
    <a:masterClrMapping/>
  </p:clrMapOvr>
  <p:transition spd="med" advTm="15669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11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48">
        <p:checker/>
      </p:transition>
    </mc:Choice>
    <mc:Fallback xmlns="">
      <p:transition spd="slow" advTm="16048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41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890">
        <p:blinds dir="vert"/>
      </p:transition>
    </mc:Choice>
    <mc:Fallback xmlns="">
      <p:transition spd="slow" advTm="1589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578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914">
        <p15:prstTrans prst="fallOver"/>
      </p:transition>
    </mc:Choice>
    <mc:Fallback xmlns="">
      <p:transition spd="slow" advTm="159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9124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58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3839">
        <p:dissolve/>
      </p:transition>
    </mc:Choice>
    <mc:Fallback xmlns="">
      <p:transition spd="slow" advTm="13839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80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928">
        <p15:prstTrans prst="crush"/>
      </p:transition>
    </mc:Choice>
    <mc:Fallback xmlns="">
      <p:transition spd="slow" advTm="159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22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142">
        <p14:gallery dir="l"/>
      </p:transition>
    </mc:Choice>
    <mc:Fallback xmlns="">
      <p:transition spd="slow" advTm="1614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14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652">
        <p14:prism isInverted="1"/>
      </p:transition>
    </mc:Choice>
    <mc:Fallback xmlns="">
      <p:transition spd="slow" advTm="166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77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133">
        <p:split orient="vert"/>
      </p:transition>
    </mc:Choice>
    <mc:Fallback xmlns="">
      <p:transition spd="slow" advTm="16133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19826"/>
      </p:ext>
    </p:extLst>
  </p:cSld>
  <p:clrMapOvr>
    <a:masterClrMapping/>
  </p:clrMapOvr>
  <p:transition spd="slow" advTm="15835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78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6953">
        <p14:glitter pattern="hexagon"/>
      </p:transition>
    </mc:Choice>
    <mc:Fallback xmlns="">
      <p:transition spd="slow" advTm="1695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61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150">
        <p15:prstTrans prst="prestige"/>
      </p:transition>
    </mc:Choice>
    <mc:Fallback xmlns="">
      <p:transition spd="slow" advTm="161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474" y="0"/>
            <a:ext cx="4581525" cy="3429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137" y="3429000"/>
            <a:ext cx="4605338" cy="3429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3429000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13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7397">
        <p14:flythrough/>
      </p:transition>
    </mc:Choice>
    <mc:Fallback xmlns="">
      <p:transition spd="slow" advTm="173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"/>
            <a:ext cx="9144000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24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18">
        <p15:prstTrans prst="curtains"/>
      </p:transition>
    </mc:Choice>
    <mc:Fallback xmlns="">
      <p:transition spd="slow" advTm="140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260">
        <p14:vortex dir="r"/>
      </p:transition>
    </mc:Choice>
    <mc:Fallback xmlns="">
      <p:transition spd="slow" advTm="1826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1165</TotalTime>
  <Words>20</Words>
  <Application>Microsoft Office PowerPoint</Application>
  <PresentationFormat>Presentación en pantalla (4:3)</PresentationFormat>
  <Paragraphs>3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Corbel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 antonio scognamiglio pugliese</cp:lastModifiedBy>
  <cp:revision>56</cp:revision>
  <cp:lastPrinted>1601-01-01T00:00:00Z</cp:lastPrinted>
  <dcterms:created xsi:type="dcterms:W3CDTF">2015-02-14T17:45:45Z</dcterms:created>
  <dcterms:modified xsi:type="dcterms:W3CDTF">2016-09-06T17:45:51Z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