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77" r:id="rId3"/>
    <p:sldId id="497" r:id="rId4"/>
    <p:sldId id="448" r:id="rId5"/>
    <p:sldId id="449" r:id="rId6"/>
    <p:sldId id="450" r:id="rId7"/>
    <p:sldId id="451" r:id="rId8"/>
    <p:sldId id="395" r:id="rId9"/>
    <p:sldId id="453" r:id="rId10"/>
    <p:sldId id="454" r:id="rId11"/>
    <p:sldId id="455" r:id="rId12"/>
    <p:sldId id="456" r:id="rId13"/>
    <p:sldId id="457" r:id="rId14"/>
    <p:sldId id="458" r:id="rId15"/>
    <p:sldId id="459" r:id="rId16"/>
    <p:sldId id="460" r:id="rId17"/>
    <p:sldId id="461" r:id="rId18"/>
    <p:sldId id="462" r:id="rId19"/>
    <p:sldId id="463" r:id="rId20"/>
    <p:sldId id="464" r:id="rId21"/>
    <p:sldId id="465" r:id="rId22"/>
    <p:sldId id="466" r:id="rId23"/>
    <p:sldId id="468" r:id="rId24"/>
    <p:sldId id="469" r:id="rId25"/>
    <p:sldId id="498" r:id="rId26"/>
    <p:sldId id="467" r:id="rId27"/>
    <p:sldId id="471" r:id="rId28"/>
    <p:sldId id="472" r:id="rId29"/>
    <p:sldId id="473" r:id="rId30"/>
    <p:sldId id="474" r:id="rId31"/>
    <p:sldId id="475" r:id="rId32"/>
    <p:sldId id="476" r:id="rId33"/>
    <p:sldId id="477" r:id="rId34"/>
    <p:sldId id="478" r:id="rId35"/>
    <p:sldId id="479" r:id="rId36"/>
    <p:sldId id="480" r:id="rId37"/>
    <p:sldId id="481" r:id="rId38"/>
    <p:sldId id="483" r:id="rId39"/>
    <p:sldId id="499" r:id="rId40"/>
    <p:sldId id="484" r:id="rId41"/>
    <p:sldId id="485" r:id="rId42"/>
    <p:sldId id="486" r:id="rId43"/>
    <p:sldId id="410" r:id="rId44"/>
    <p:sldId id="493" r:id="rId45"/>
    <p:sldId id="488" r:id="rId46"/>
    <p:sldId id="494" r:id="rId47"/>
    <p:sldId id="495" r:id="rId48"/>
    <p:sldId id="490" r:id="rId49"/>
    <p:sldId id="492" r:id="rId50"/>
    <p:sldId id="491" r:id="rId51"/>
    <p:sldId id="496" r:id="rId52"/>
    <p:sldId id="378" r:id="rId53"/>
    <p:sldId id="500" r:id="rId54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mkKyDDgDxXh9jkD1FangQ" hashData="ZW0Um+vU6yxgIZHgxiclgxegqR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5.jpeg"/><Relationship Id="rId4" Type="http://schemas.openxmlformats.org/officeDocument/2006/relationships/image" Target="../media/image4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escultura gigante de made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6" name="Picture 2" descr="http://thomasdambo.com/wp-content/uploads/2014/10/logo-e143108402882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78103" y="315888"/>
            <a:ext cx="1905000" cy="1552576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62799" y="2030400"/>
            <a:ext cx="9501254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 ARTE 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THOMAS   DAMBO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ray connif-el manis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91138" name="Picture 2" descr="Human sized birdhouse made from recycled materi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063" y="244450"/>
            <a:ext cx="5139869" cy="70698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1419988" cy="7632700"/>
          </a:xfrm>
          <a:prstGeom prst="rect">
            <a:avLst/>
          </a:prstGeom>
          <a:solidFill>
            <a:srgbClr val="00FF00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491427" y="0"/>
            <a:ext cx="1325678" cy="7632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9849675" y="0"/>
            <a:ext cx="1419988" cy="7632700"/>
          </a:xfrm>
          <a:prstGeom prst="rect">
            <a:avLst/>
          </a:prstGeom>
          <a:solidFill>
            <a:srgbClr val="00FF00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8492351" y="0"/>
            <a:ext cx="1325678" cy="7632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419" y="5745176"/>
            <a:ext cx="1775562" cy="151424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201082" y="2544225"/>
            <a:ext cx="6691409" cy="366388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3300" b="1" dirty="0" smtClean="0">
                <a:solidFill>
                  <a:srgbClr val="00FFCC"/>
                </a:solidFill>
                <a:latin typeface="Agency FB" pitchFamily="34" charset="0"/>
              </a:rPr>
              <a:t>Todos los días, Thomas </a:t>
            </a:r>
            <a:r>
              <a:rPr lang="es-ES" sz="3300" b="1" dirty="0" err="1" smtClean="0">
                <a:solidFill>
                  <a:srgbClr val="00FFCC"/>
                </a:solidFill>
                <a:latin typeface="Agency FB" pitchFamily="34" charset="0"/>
              </a:rPr>
              <a:t>dambo</a:t>
            </a:r>
            <a:r>
              <a:rPr lang="es-ES" sz="3300" b="1" dirty="0" smtClean="0">
                <a:solidFill>
                  <a:srgbClr val="00FFCC"/>
                </a:solidFill>
                <a:latin typeface="Agency FB" pitchFamily="34" charset="0"/>
              </a:rPr>
              <a:t> recuperado piezas de madera en su ciudad ' origen, Copenhague. Ofrece una nueva vida a estos restos de madera creación de esculturas sorprendentes que alteran nuestro sentido de la proporción. Te presento su obra original.</a:t>
            </a:r>
            <a:endParaRPr lang="es-ES" sz="3300" dirty="0">
              <a:solidFill>
                <a:srgbClr val="00FFCC"/>
              </a:solidFill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scultura de madera gig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scontent.fmad3-2.fna.fbcdn.net/v/t1.0-9/13626521_1135985146466241_2858442683751997961_n.jpg?oh=c704e8a884ea2396f1b80fa0707eac19&amp;oe=5825E31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2219" y="0"/>
            <a:ext cx="117392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scontent.fmad3-2.fna.fbcdn.net/v/t1.0-9/13254452_1109181592479930_3004561327680457483_n.jpg?oh=5b9a4953e89b7cd5d8f909f476901813&amp;oe=57F03C9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7566"/>
            <a:ext cx="11269663" cy="80302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s://scontent.fmad3-2.fna.fbcdn.net/v/t1.0-9/13245446_1107649082633181_8371329284971037954_n.jpg?oh=29dd620e7fb803cb4da5cb1bba1ead5f&amp;oe=57EE3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1" y="0"/>
            <a:ext cx="1551535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37" y="0"/>
            <a:ext cx="1598491" cy="7632700"/>
          </a:xfrm>
          <a:prstGeom prst="triangle">
            <a:avLst/>
          </a:prstGeom>
          <a:solidFill>
            <a:srgbClr val="FFFF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7632700"/>
          </a:xfrm>
          <a:prstGeom prst="triangle">
            <a:avLst/>
          </a:prstGeom>
          <a:solidFill>
            <a:srgbClr val="FF0000">
              <a:alpha val="96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9211" y="0"/>
            <a:ext cx="1672840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9718129" y="0"/>
            <a:ext cx="1551534" cy="7632700"/>
          </a:xfrm>
          <a:prstGeom prst="triangle">
            <a:avLst/>
          </a:prstGeom>
          <a:solidFill>
            <a:srgbClr val="FF0000">
              <a:alpha val="89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>
            <a:off x="4706137" y="0"/>
            <a:ext cx="1598491" cy="7632700"/>
          </a:xfrm>
          <a:prstGeom prst="triangle">
            <a:avLst/>
          </a:prstGeom>
          <a:solidFill>
            <a:srgbClr val="FFFF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14" name="13 Triángulo isósceles"/>
          <p:cNvSpPr/>
          <p:nvPr/>
        </p:nvSpPr>
        <p:spPr>
          <a:xfrm>
            <a:off x="8063723" y="0"/>
            <a:ext cx="1598491" cy="7632700"/>
          </a:xfrm>
          <a:prstGeom prst="triangle">
            <a:avLst/>
          </a:prstGeom>
          <a:solidFill>
            <a:srgbClr val="FFFF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 dirty="0">
              <a:solidFill>
                <a:srgbClr val="FFFF0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  <p:bldP spid="12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9127" y="1908162"/>
            <a:ext cx="7219678" cy="4171713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Thomas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dambo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 es un artista / diseñador con sede en Copenhague, Dinamarca. Junto con su equipo Thomas hace que los proyectos bellas y divertidas de " basura " / materiales reciclados, que se encuentran alrededor de los contenedores de basura de la ciudad. De esta manera se espera inspirar a la gente para divertirse y pensar en la basura como un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ressource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.</a:t>
            </a:r>
          </a:p>
          <a:p>
            <a:pPr algn="ctr"/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Thomas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dambo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 hace nada de proyectos de diseño de menor importancia como muebles y diseño de interiores a proyectos de arte pequeñas y grandes, a menudo con su entorno y las personas a su alrededor. Navegar a través de este sitio para aprender más y se hundía en sus muchos proyectos.</a:t>
            </a:r>
            <a:endParaRPr lang="es-ES" sz="2400" b="1" dirty="0">
              <a:solidFill>
                <a:srgbClr val="00FFCC"/>
              </a:solidFill>
              <a:latin typeface="Agency FB" pitchFamily="34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88118"/>
            <a:ext cx="1775562" cy="15142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4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scultura de madera gig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442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scultura de madera gig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4174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scultura de madera gig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63613" cy="79507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scultura de madera gig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scultura gigante de made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6129" y="0"/>
            <a:ext cx="1144579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  <p:sndAc>
      <p:stSnd>
        <p:snd r:embed="rId2" name="modern talking - cheri lady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scultura de madera gig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8890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scultura de madera gig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59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escultura de madera giga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245" y="-421806"/>
            <a:ext cx="6691409" cy="805450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68488" cy="7632700"/>
          </a:xfrm>
          <a:prstGeom prst="rect">
            <a:avLst/>
          </a:prstGeom>
          <a:solidFill>
            <a:srgbClr val="FF0066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0301175" y="0"/>
            <a:ext cx="968488" cy="7632700"/>
          </a:xfrm>
          <a:prstGeom prst="rect">
            <a:avLst/>
          </a:prstGeom>
          <a:solidFill>
            <a:srgbClr val="FF0066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205675" y="0"/>
            <a:ext cx="968488" cy="7632700"/>
          </a:xfrm>
          <a:prstGeom prst="rect">
            <a:avLst/>
          </a:prstGeom>
          <a:solidFill>
            <a:srgbClr val="FFFF00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135293" y="0"/>
            <a:ext cx="968488" cy="7632700"/>
          </a:xfrm>
          <a:prstGeom prst="rect">
            <a:avLst/>
          </a:prstGeom>
          <a:solidFill>
            <a:srgbClr val="FFFF00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scultura gigante de mad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173" y="0"/>
            <a:ext cx="1171383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scultura gigante de mad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31168"/>
            <a:ext cx="11269663" cy="93818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scultura gigante de mad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scultura gigante de mad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scultura gigante de mad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98958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641306" y="2226194"/>
            <a:ext cx="5634832" cy="3032940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sz="3800" b="1" dirty="0" smtClean="0">
                <a:solidFill>
                  <a:srgbClr val="00FFCC"/>
                </a:solidFill>
                <a:latin typeface="Agency FB" pitchFamily="34" charset="0"/>
              </a:rPr>
              <a:t>Increíble! Si te gusta el 'arte en madera, descubrir cómo este artista juega con nuestra percepción con sus esculturas de madera distorsionados.</a:t>
            </a:r>
            <a:endParaRPr lang="es-ES" sz="3800" b="1" dirty="0">
              <a:solidFill>
                <a:srgbClr val="00FFCC"/>
              </a:solidFill>
              <a:latin typeface="Agency FB" pitchFamily="34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tatic1.squarespace.com/static/5167d655e4b0f72706526744/553bbe8fe4b0f281a4ebd199/55a656c1e4b0393c96ef33b3/1436964554007/Thomas-Dambo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9569" y="887392"/>
            <a:ext cx="11739232" cy="5968348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644009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644009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" name="Picture 2" descr="http://www.whudat.de/images/2015/07/Giant_Sculptures_Created_From_Scrap_Wood_by_Danish_Artist_Thomas_Dambo_2015_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8678" y="0"/>
            <a:ext cx="8540351" cy="77122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sculturas-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7231"/>
            <a:ext cx="11269663" cy="96999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theawesomedaily.com/wp-content/uploads/2015/07/Giant_Sculptures_Created_From_Scrap_Wood_by_Danish_Artist_Thomas_Dambo_2015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5301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api.ning.com/files/Wdk-9Zfi1k47sdLX7QHZae5ybBr0w1-Ue3xB7ZHUzecS4kIWnQgpdBbcArwiIUD08FHkVJp8ufa*XOdBMJwhYP9c6gnd2r-K/Giant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151629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  <p:sndAc>
      <p:stSnd>
        <p:snd r:embed="rId2" name="modern talking - you're my heart, you're my soul(2)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4.bp.blogspot.com/-eSaIklM1Pk4/VqlQc9WunWI/AAAAAAAAIUU/tG4pW-YlxjE/s1600/dambo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4174" y="0"/>
            <a:ext cx="1183762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urbanshit.de/bilder_urbanshit/2015/06/wolf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85231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sn.dk/modules/xphoto/cache/29/806529_930_9300_16_0_2392_1653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lh3.googleusercontent.com/-6qM-A4riwdE/ViJNZsq8cmI/AAAAAAAEKeA/hwSfEFkj5D4/w506-h285/Wood%2Bsculpture%2Bin%2BTilst%2Baarhus%252C%2BDenmark%252C%2Bby%2Bartist%2BThomas%2BDamb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theawesomedaily.com/wp-content/uploads/2015/07/Giant_Sculptures_Created_From_Scrap_Wood_by_Danish_Artist_Thomas_Dambo_2015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0930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assets.inhabitat.com/wp-content/blogs.dir/1/files/2016/04/Anine-Sculpture-889x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276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Thomas Dambo, Simon Selfmade, Simon and Anine, Anine, Denmark, sculpture, art, scrap wood, recycled wood, recycling, communi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4" y="0"/>
            <a:ext cx="112654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Thomas Dambo, Simon Selfmade, Simon and Anine, Anine, Denmark, sculpture, art, scrap wood, recycled wood, recycling, communi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276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48903" y="1590130"/>
            <a:ext cx="7571838" cy="4541045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Canguro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Kat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 es una escultura gigante de reciclaje construir exclusivamente de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scrapwood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. Es parte de una pieza tres esculturas Thomas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dambo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 hizo en un gran mercado en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Gold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Coast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, Australia. El canguro se hizo para que pueda acceder a su contenido ' bolsa s, que es un enorme éxito entre los niños en el mercado. </a:t>
            </a:r>
            <a:b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</a:b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Fue nombrado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Kat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 después de una chica que se ofreció para ayudar a Thomas y su equipo en la construcción del tiburón junto con la otra dos esculturas. </a:t>
            </a:r>
            <a:r>
              <a:rPr lang="es-ES" sz="2400" b="1" dirty="0" err="1" smtClean="0">
                <a:solidFill>
                  <a:srgbClr val="00FFCC"/>
                </a:solidFill>
                <a:latin typeface="Agency FB" pitchFamily="34" charset="0"/>
              </a:rPr>
              <a:t>Kat</a:t>
            </a:r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 era muy trabajador, siempre difundiendo las buenas vibras y ella incluso hizo tacos para el equipo de un día, por lo que Thomas encontró apropiado para nombrar el canguro alegre después de ella.</a:t>
            </a:r>
          </a:p>
          <a:p>
            <a:pPr algn="ctr"/>
            <a:r>
              <a:rPr lang="es-ES" sz="2400" b="1" dirty="0" smtClean="0">
                <a:solidFill>
                  <a:srgbClr val="00FFCC"/>
                </a:solidFill>
                <a:latin typeface="Agency FB" pitchFamily="34" charset="0"/>
              </a:rPr>
              <a:t>El canguro gigante es de 5 metros de altura.</a:t>
            </a:r>
            <a:endParaRPr lang="es-ES" sz="2400" b="1" dirty="0">
              <a:solidFill>
                <a:srgbClr val="00FFCC"/>
              </a:solidFill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5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thomasdambo.com/wp-content/uploads/2016/03/img_85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" name="Picture 2" descr="http://thomasdambo.com/wp-content/uploads/2016/03/IMG_33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0121" y="0"/>
            <a:ext cx="6339184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" y="0"/>
            <a:ext cx="1991493" cy="76327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9278170" y="0"/>
            <a:ext cx="1991493" cy="76327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thomasdambo.com/wp-content/uploads/2016/03/IMG_34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  <p:sndAc>
      <p:stSnd>
        <p:snd r:embed="rId2" name="Zhivago_Mel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2226" name="Picture 2" descr="http://thomasdambo.com/wp-content/uploads/2016/03/dsc09595-e145753295569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063" y="-163682"/>
            <a:ext cx="4857784" cy="7796381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>
            <a:off x="0" y="0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3673474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9349607" y="0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9349607" y="3387722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278037" y="5530862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277113" y="5387986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135161" y="1744648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277113" y="1958962"/>
            <a:ext cx="1562864" cy="1787955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thomasdambo.com/wp-content/uploads/2016/03/img_8698-930x6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81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thomasdambo.com/wp-content/uploads/2016/03/img_89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63483" y="0"/>
            <a:ext cx="11833146" cy="8014335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539221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2278195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5095611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7913027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539220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2278195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5095611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7913026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comb dir="vert"/>
    <p:sndAc>
      <p:stSnd>
        <p:snd r:embed="rId2" name="el manis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" name="Picture 6" descr="http://thomasdambo.com/wp-content/uploads/2016/05/thumbnail-30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4303" y="0"/>
            <a:ext cx="7632697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thomasdambo.com/wp-content/uploads/2016/03/dsc095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96802" y="0"/>
            <a:ext cx="1408705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thomasdambo.com/wp-content/uploads/2015/12/House-930x5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1640"/>
            <a:ext cx="11359368" cy="6388118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0"/>
            <a:ext cx="11269663" cy="686846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6945854"/>
            <a:ext cx="11269663" cy="686846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http://thomasdambo.com/wp-content/uploads/2015/08/IMG_1552__8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pic>
        <p:nvPicPr>
          <p:cNvPr id="89090" name="Picture 2" descr="http://thomasdambo.com/wp-content/uploads/2014/10/logo-e143108402882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981" y="458764"/>
            <a:ext cx="1905000" cy="15525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" name="Picture 5" descr="http://thomasdambo.com/wp-content/uploads/2016/05/img_9775-30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1427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" name="Picture 11" descr="http://thomasdambo.com/wp-content/uploads/2016/02/wilsons-car-web-30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7179" y="0"/>
            <a:ext cx="7632700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" name="Picture 10" descr="http://thomasdambo.com/wp-content/uploads/2016/03/dsc09550-e1457686031478-30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2865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ttp://thomasdambo.com/wp-content/uploads/2015/08/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escultura gigante de mad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63525" y="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09 de agosto de 2016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17:05</a:t>
            </a:fld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ARTE DE THOMAS DAMB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ARTE DE THOMAS DAMBO</Template>
  <TotalTime>0</TotalTime>
  <Words>292</Words>
  <Application>Microsoft Office PowerPoint</Application>
  <PresentationFormat>Personalizado</PresentationFormat>
  <Paragraphs>17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EL ARTE DE THOMAS DAMBO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2016-08-09T15:05:03Z</dcterms:created>
  <dcterms:modified xsi:type="dcterms:W3CDTF">2016-08-09T15:05:40Z</dcterms:modified>
</cp:coreProperties>
</file>