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9"/>
  </p:notesMasterIdLst>
  <p:sldIdLst>
    <p:sldId id="320" r:id="rId3"/>
    <p:sldId id="419" r:id="rId4"/>
    <p:sldId id="329" r:id="rId5"/>
    <p:sldId id="328" r:id="rId6"/>
    <p:sldId id="418" r:id="rId7"/>
    <p:sldId id="371" r:id="rId8"/>
    <p:sldId id="332" r:id="rId9"/>
    <p:sldId id="435" r:id="rId10"/>
    <p:sldId id="425" r:id="rId11"/>
    <p:sldId id="423" r:id="rId12"/>
    <p:sldId id="415" r:id="rId13"/>
    <p:sldId id="424" r:id="rId14"/>
    <p:sldId id="427" r:id="rId15"/>
    <p:sldId id="436" r:id="rId16"/>
    <p:sldId id="428" r:id="rId17"/>
    <p:sldId id="429" r:id="rId18"/>
    <p:sldId id="430" r:id="rId19"/>
    <p:sldId id="433" r:id="rId20"/>
    <p:sldId id="416" r:id="rId21"/>
    <p:sldId id="401" r:id="rId22"/>
    <p:sldId id="333" r:id="rId23"/>
    <p:sldId id="417" r:id="rId24"/>
    <p:sldId id="421" r:id="rId25"/>
    <p:sldId id="352" r:id="rId26"/>
    <p:sldId id="354" r:id="rId27"/>
    <p:sldId id="437" r:id="rId28"/>
    <p:sldId id="331" r:id="rId29"/>
    <p:sldId id="334" r:id="rId30"/>
    <p:sldId id="343" r:id="rId31"/>
    <p:sldId id="345" r:id="rId32"/>
    <p:sldId id="335" r:id="rId33"/>
    <p:sldId id="402" r:id="rId34"/>
    <p:sldId id="362" r:id="rId35"/>
    <p:sldId id="347" r:id="rId36"/>
    <p:sldId id="336" r:id="rId37"/>
    <p:sldId id="363" r:id="rId38"/>
    <p:sldId id="348" r:id="rId39"/>
    <p:sldId id="404" r:id="rId40"/>
    <p:sldId id="361" r:id="rId41"/>
    <p:sldId id="360" r:id="rId42"/>
    <p:sldId id="340" r:id="rId43"/>
    <p:sldId id="351" r:id="rId44"/>
    <p:sldId id="349" r:id="rId45"/>
    <p:sldId id="403" r:id="rId46"/>
    <p:sldId id="350" r:id="rId47"/>
    <p:sldId id="353" r:id="rId48"/>
    <p:sldId id="414" r:id="rId49"/>
    <p:sldId id="355" r:id="rId50"/>
    <p:sldId id="357" r:id="rId51"/>
    <p:sldId id="388" r:id="rId52"/>
    <p:sldId id="358" r:id="rId53"/>
    <p:sldId id="359" r:id="rId54"/>
    <p:sldId id="412" r:id="rId55"/>
    <p:sldId id="405" r:id="rId56"/>
    <p:sldId id="406" r:id="rId57"/>
    <p:sldId id="413" r:id="rId58"/>
    <p:sldId id="346" r:id="rId59"/>
    <p:sldId id="408" r:id="rId60"/>
    <p:sldId id="407" r:id="rId61"/>
    <p:sldId id="409" r:id="rId62"/>
    <p:sldId id="411" r:id="rId63"/>
    <p:sldId id="356" r:id="rId64"/>
    <p:sldId id="431" r:id="rId65"/>
    <p:sldId id="410" r:id="rId66"/>
    <p:sldId id="325" r:id="rId67"/>
    <p:sldId id="438" r:id="rId68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/oE9CopTE1+3rqr0gr5RSQ" hashData="ozeplKFXjyRaeka3kO4046Jg9N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2F04"/>
    <a:srgbClr val="D84BE3"/>
    <a:srgbClr val="43200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34" autoAdjust="0"/>
    <p:restoredTop sz="94712" autoAdjust="0"/>
  </p:normalViewPr>
  <p:slideViewPr>
    <p:cSldViewPr>
      <p:cViewPr>
        <p:scale>
          <a:sx n="70" d="100"/>
          <a:sy n="70" d="100"/>
        </p:scale>
        <p:origin x="-1380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F9E714-BB23-4CEF-9D91-F9C5A42D0CA5}" type="datetimeFigureOut">
              <a:rPr lang="es-ES" smtClean="0"/>
              <a:pPr/>
              <a:t>02/09/2016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B6BE1E-24F5-4439-B36C-179DC0941C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4C12D-07D0-439C-A19A-839254967DB2}" type="datetimeFigureOut">
              <a:rPr lang="es-AR"/>
              <a:pPr>
                <a:defRPr/>
              </a:pPr>
              <a:t>02/09/2016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97FC2-250B-40B6-8512-3FB1DA81012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EC4D0-A5C1-4760-9F2B-8ED5BABF1D98}" type="datetimeFigureOut">
              <a:rPr lang="es-AR"/>
              <a:pPr>
                <a:defRPr/>
              </a:pPr>
              <a:t>02/09/2016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F339A-4C8F-4543-B422-C88C21273955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9333A-80AB-45CC-BA7B-AE694B7977BE}" type="datetimeFigureOut">
              <a:rPr lang="es-AR"/>
              <a:pPr>
                <a:defRPr/>
              </a:pPr>
              <a:t>02/09/2016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E6476-F634-4A25-8456-239BFA2AE93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5E831-015E-4277-BED6-FE6D5EA14589}" type="datetimeFigureOut">
              <a:rPr lang="es-AR"/>
              <a:pPr>
                <a:defRPr/>
              </a:pPr>
              <a:t>02/09/2016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92DC3-7F1A-45FE-93DA-ADDEE9EB2B8A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B0749-83CF-420E-8C48-48DACE826519}" type="datetimeFigureOut">
              <a:rPr lang="es-AR"/>
              <a:pPr>
                <a:defRPr/>
              </a:pPr>
              <a:t>02/09/2016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FDDC0-424B-4CBF-B923-76D193F498F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86921-B2E1-4054-838E-8D1675E05631}" type="datetimeFigureOut">
              <a:rPr lang="es-AR"/>
              <a:pPr>
                <a:defRPr/>
              </a:pPr>
              <a:t>02/09/2016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B1A11-1608-4D91-AFB2-90CFC880FCC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B1518-A01A-4F70-B12E-1753D7A019C4}" type="datetimeFigureOut">
              <a:rPr lang="es-AR"/>
              <a:pPr>
                <a:defRPr/>
              </a:pPr>
              <a:t>02/09/2016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59E10-9E80-4A25-BA3E-DCFF6E02E04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851B2-19C8-4E73-BE9B-92E49AFFC695}" type="datetimeFigureOut">
              <a:rPr lang="es-AR"/>
              <a:pPr>
                <a:defRPr/>
              </a:pPr>
              <a:t>02/09/2016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9BE4A-0942-43FD-B2C5-CFAE65F1B7B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1E7DB-8886-4619-996F-9129CA3504B6}" type="datetimeFigureOut">
              <a:rPr lang="es-AR"/>
              <a:pPr>
                <a:defRPr/>
              </a:pPr>
              <a:t>02/09/2016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E5557-4A3E-40CB-BE40-626EC4B24BB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A56C2-B84C-4938-8F19-34986A20EF3C}" type="datetimeFigureOut">
              <a:rPr lang="es-AR"/>
              <a:pPr>
                <a:defRPr/>
              </a:pPr>
              <a:t>02/09/2016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861E9-89EF-499B-BCF8-D8C92F20EF4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4AB9C-5C41-4DD9-97F1-F32934C7BCBA}" type="datetimeFigureOut">
              <a:rPr lang="es-AR"/>
              <a:pPr>
                <a:defRPr/>
              </a:pPr>
              <a:t>02/09/2016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A8AA8-E8C3-4B67-B8C1-D91E79C4E57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20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DC6C71-9381-44A8-B9EE-298C2395D2E0}" type="datetimeFigureOut">
              <a:rPr lang="es-AR"/>
              <a:pPr>
                <a:defRPr/>
              </a:pPr>
              <a:t>02/09/2016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F8078D2-FE1E-416E-B517-1AADC4BC89A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eg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jpeg"/><Relationship Id="rId4" Type="http://schemas.openxmlformats.org/officeDocument/2006/relationships/image" Target="../media/image1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jpeg"/><Relationship Id="rId4" Type="http://schemas.openxmlformats.org/officeDocument/2006/relationships/image" Target="../media/image15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hyperlink" Target="http://www.google.es/url?url=http://www.myowlbarn.com/2015/07/intricate-papercut-art-by-parth-kothekar.html&amp;rct=j&amp;frm=1&amp;q=&amp;esrc=s&amp;sa=U&amp;ved=0ahUKEwiG9umawN_OAhXrDMAKHbBDBbo4KBDBbggmMAg&amp;usg=AFQjCNEKjp-gSmn-aqJFW6m_78zsWKFbwA" TargetMode="External"/><Relationship Id="rId7" Type="http://schemas.openxmlformats.org/officeDocument/2006/relationships/hyperlink" Target="/url?url=https://www.artpeoplegallery.com/papercut-parth-kothekar/&amp;rct=j&amp;frm=1&amp;q=&amp;esrc=s&amp;sa=U&amp;ved=0ahUKEwiG9umawN_OAhXrDMAKHbBDBbo4KBDBbggYMAE&amp;usg=AFQjCNHsqm2-Sxpzq5BrPVz7QgZMO6QNnw" TargetMode="External"/><Relationship Id="rId12" Type="http://schemas.openxmlformats.org/officeDocument/2006/relationships/image" Target="../media/image5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11" Type="http://schemas.openxmlformats.org/officeDocument/2006/relationships/hyperlink" Target="/url?url=https://www.pinterest.com/pin/348184614912867903/&amp;rct=j&amp;frm=1&amp;q=&amp;esrc=s&amp;sa=U&amp;ved=0ahUKEwiuqfKIwd_OAhWlBsAKHQoLAco4UBDBbgg0MA8&amp;usg=AFQjCNFFSNGWa3CumQXJFnzuC08892AYHQ" TargetMode="External"/><Relationship Id="rId5" Type="http://schemas.openxmlformats.org/officeDocument/2006/relationships/hyperlink" Target="/url?url=https://www.artpeoplegallery.com/papercut-parth-kothekar/&amp;rct=j&amp;frm=1&amp;q=&amp;esrc=s&amp;sa=U&amp;ved=0ahUKEwiG9umawN_OAhXrDMAKHbBDBbo4KBDBbggyMA4&amp;usg=AFQjCNHsqm2-Sxpzq5BrPVz7QgZMO6QNnw" TargetMode="External"/><Relationship Id="rId10" Type="http://schemas.openxmlformats.org/officeDocument/2006/relationships/image" Target="../media/image49.jpeg"/><Relationship Id="rId4" Type="http://schemas.openxmlformats.org/officeDocument/2006/relationships/image" Target="../media/image46.jpeg"/><Relationship Id="rId9" Type="http://schemas.openxmlformats.org/officeDocument/2006/relationships/hyperlink" Target="http://www.google.es/url?url=http://www.ufunk.net/en/artistes/parth-kothekar/&amp;rct=j&amp;frm=1&amp;q=&amp;esrc=s&amp;sa=U&amp;ved=0ahUKEwiG9umawN_OAhXrDMAKHbBDBbo4KBDBbggcMAM&amp;usg=AFQjCNFGr48tUAMUirwjCZ_TDMzhHpVfYw" TargetMode="Externa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jpeg"/><Relationship Id="rId4" Type="http://schemas.openxmlformats.org/officeDocument/2006/relationships/image" Target="../media/image15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7.jpeg"/><Relationship Id="rId4" Type="http://schemas.openxmlformats.org/officeDocument/2006/relationships/image" Target="../media/image15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4.jpeg"/><Relationship Id="rId4" Type="http://schemas.openxmlformats.org/officeDocument/2006/relationships/image" Target="../media/image15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gif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jpe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80.jpeg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2.png"/><Relationship Id="rId10" Type="http://schemas.openxmlformats.org/officeDocument/2006/relationships/image" Target="../media/image8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7" y="3394204"/>
            <a:ext cx="6858000" cy="69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9" y="3394206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43723" y="5611367"/>
            <a:ext cx="618613" cy="7669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3" cy="900465"/>
          </a:xfrm>
          <a:prstGeom prst="rect">
            <a:avLst/>
          </a:prstGeom>
        </p:spPr>
        <p:txBody>
          <a:bodyPr wrap="square" lIns="68797" tIns="34398" rIns="68797" bIns="34398">
            <a:spAutoFit/>
          </a:bodyPr>
          <a:lstStyle/>
          <a:p>
            <a:pPr algn="ctr"/>
            <a:endParaRPr lang="es-ES" sz="5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14414" y="1285860"/>
            <a:ext cx="7000924" cy="3747797"/>
          </a:xfrm>
          <a:prstGeom prst="rect">
            <a:avLst/>
          </a:prstGeom>
        </p:spPr>
        <p:txBody>
          <a:bodyPr wrap="none" lIns="68797" tIns="34398" rIns="68797" bIns="34398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Parth 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kotheka</a:t>
            </a:r>
            <a:endParaRPr lang="es-ES" sz="27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920299" y="5547179"/>
            <a:ext cx="2008837" cy="934064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6" y="764704"/>
            <a:ext cx="102552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4" y="188642"/>
            <a:ext cx="781050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random/>
    <p:sndAc>
      <p:stSnd loop="1">
        <p:snd r:embed="rId2" name="musica de peliculas - la mision (ennio morricone)4012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AutoShape 2" descr="https://mir-s3-cdn-cf.behance.net/project_modules/disp/32ea9112167541.56258574a014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7588" name="AutoShape 4" descr="https://mir-s3-cdn-cf.behance.net/project_modules/hd/32ea9112167541.56258574a014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7590" name="AutoShape 6" descr="https://mir-s3-cdn-cf.behance.net/project_modules/hd/32ea9112167541.56258574a014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7591" name="Picture 7" descr="C:\Documents and Settings\Jose Luis\Escritorio\32ea9112167541.56258574a01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38" y="0"/>
            <a:ext cx="91535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.fmad3-1.fna.fbcdn.net/t31.0-8/13047976_1001211613301874_6465056266982464631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452" y="-142900"/>
            <a:ext cx="27517248" cy="78581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3247 -0.01018 L -0.25 4.41258E-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1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500298" y="1857364"/>
            <a:ext cx="6215090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i="1" dirty="0" smtClean="0">
                <a:solidFill>
                  <a:srgbClr val="FFFF00"/>
                </a:solidFill>
              </a:rPr>
              <a:t>La complejidad de este arte, con simple papel cortado, nos dejó completamente maravillados por la paciencia y el esfuerzo necesario para crear algo tan pequeño, pero tan hermoso. Este es el trabajo de la artista india Parth Kothekar, que comenzó a crear sus pequeñas maravillas tras un período de experimentación con las plantillas de graffiti.</a:t>
            </a:r>
          </a:p>
          <a:p>
            <a:r>
              <a:rPr lang="es-ES" sz="2000" i="1" dirty="0" smtClean="0">
                <a:solidFill>
                  <a:srgbClr val="FFFF00"/>
                </a:solidFill>
              </a:rPr>
              <a:t>Kothekar tuvo un idea: crear plantillas, pero de manera inversa para crear arte. Ese pensamiento fue el catalizador de la obra que vas a ver a continuación. Poco después animada por su familiares y amigos se convirtió en una artista profesional.</a:t>
            </a:r>
          </a:p>
          <a:p>
            <a:r>
              <a:rPr lang="es-ES" dirty="0" smtClean="0">
                <a:solidFill>
                  <a:srgbClr val="FF0000"/>
                </a:solidFill>
              </a:rPr>
              <a:t> </a:t>
            </a: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1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AutoShape 2" descr="https://mir-s3-cdn-cf.behance.net/project_modules/disp/b2187012167541.56265a16c93e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5540" name="Picture 4" descr="Resultado de imagen de parth kothek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33375"/>
            <a:ext cx="9525000" cy="7191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571736" y="3429000"/>
            <a:ext cx="57150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i="1" dirty="0" smtClean="0">
                <a:solidFill>
                  <a:srgbClr val="FF0000"/>
                </a:solidFill>
              </a:rPr>
              <a:t> </a:t>
            </a:r>
          </a:p>
          <a:p>
            <a:r>
              <a:rPr lang="es-ES" sz="2800" i="1" dirty="0" smtClean="0">
                <a:solidFill>
                  <a:srgbClr val="FFFF00"/>
                </a:solidFill>
              </a:rPr>
              <a:t>La artista asegura que cuando comienza una pieza nunca sabe con seguridad cómo va a ser el resultado final. Echa un vistazo por ti mismo a sus obras de arte.</a:t>
            </a:r>
          </a:p>
        </p:txBody>
      </p:sp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1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s://scontent.fmad3-1.fna.fbcdn.net/v/t1.0-9/13529048_1050310981725270_8594383534174520860_n.jpg?oh=a82bd6b7780060e119a805091dfb57d4&amp;oe=5817F9BC"/>
          <p:cNvPicPr>
            <a:picLocks noChangeAspect="1" noChangeArrowheads="1"/>
          </p:cNvPicPr>
          <p:nvPr/>
        </p:nvPicPr>
        <p:blipFill>
          <a:blip r:embed="rId2"/>
          <a:srcRect b="7272"/>
          <a:stretch>
            <a:fillRect/>
          </a:stretch>
        </p:blipFill>
        <p:spPr bwMode="auto">
          <a:xfrm>
            <a:off x="1428728" y="-214338"/>
            <a:ext cx="6286474" cy="72866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-2678918" y="2678918"/>
            <a:ext cx="6858002" cy="1500166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6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4964916" y="2678916"/>
            <a:ext cx="6858002" cy="1500166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6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4 Anillo"/>
          <p:cNvSpPr/>
          <p:nvPr/>
        </p:nvSpPr>
        <p:spPr>
          <a:xfrm flipH="1">
            <a:off x="11287172" y="2928935"/>
            <a:ext cx="45719" cy="71438"/>
          </a:xfrm>
          <a:prstGeom prst="donut">
            <a:avLst>
              <a:gd name="adj" fmla="val 14524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1287172" y="4214817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282" y="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214742" y="-1214469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sp>
        <p:nvSpPr>
          <p:cNvPr id="15" name="14 Anillo"/>
          <p:cNvSpPr/>
          <p:nvPr/>
        </p:nvSpPr>
        <p:spPr>
          <a:xfrm>
            <a:off x="285720" y="342900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14282" y="5143500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14282" y="1714488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00958" y="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500958" y="342900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429520" y="1714488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500958" y="5143500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7" name="Picture 3" descr="C:\Documents and Settings\Jose Luis\Escritorio\078cc612167541.56258dd8ecd32.jpg"/>
          <p:cNvPicPr>
            <a:picLocks noChangeAspect="1" noChangeArrowheads="1"/>
          </p:cNvPicPr>
          <p:nvPr/>
        </p:nvPicPr>
        <p:blipFill>
          <a:blip r:embed="rId5"/>
          <a:srcRect t="8756" r="11494" b="11187"/>
          <a:stretch>
            <a:fillRect/>
          </a:stretch>
        </p:blipFill>
        <p:spPr bwMode="auto">
          <a:xfrm>
            <a:off x="1785918" y="0"/>
            <a:ext cx="550072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73730" name="Picture 2" descr="C:\Documents and Settings\Jose Luis\Escritorio\3d5fb512167541.56258d03b68c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500042"/>
            <a:ext cx="4272005" cy="5696007"/>
          </a:xfrm>
          <a:prstGeom prst="rect">
            <a:avLst/>
          </a:prstGeom>
          <a:noFill/>
        </p:spPr>
      </p:pic>
      <p:pic>
        <p:nvPicPr>
          <p:cNvPr id="3" name="Picture 2" descr="C:\Documents and Settings\Jose Luis\Escritorio\881f3412167541.562585777211c.JPG"/>
          <p:cNvPicPr>
            <a:picLocks noChangeAspect="1" noChangeArrowheads="1"/>
          </p:cNvPicPr>
          <p:nvPr/>
        </p:nvPicPr>
        <p:blipFill>
          <a:blip r:embed="rId4"/>
          <a:srcRect l="6250" r="3749"/>
          <a:stretch>
            <a:fillRect/>
          </a:stretch>
        </p:blipFill>
        <p:spPr bwMode="auto">
          <a:xfrm>
            <a:off x="4714876" y="571480"/>
            <a:ext cx="4086655" cy="56436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Documents and Settings\Jose Luis\Escritorio\600b9b12167541.56274b35c4860.JPG"/>
          <p:cNvPicPr>
            <a:picLocks noChangeAspect="1" noChangeArrowheads="1"/>
          </p:cNvPicPr>
          <p:nvPr/>
        </p:nvPicPr>
        <p:blipFill>
          <a:blip r:embed="rId2"/>
          <a:srcRect t="9767"/>
          <a:stretch>
            <a:fillRect/>
          </a:stretch>
        </p:blipFill>
        <p:spPr bwMode="auto">
          <a:xfrm>
            <a:off x="1571604" y="0"/>
            <a:ext cx="5899335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5072073" y="2786073"/>
            <a:ext cx="6858002" cy="128585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2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-2786075" y="2786073"/>
            <a:ext cx="6858002" cy="128585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2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Resultado de imagen de parth kothek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6245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Documents and Settings\Jose Luis\Escritorio\155d0212167541.562584e3d3e01.jpg"/>
          <p:cNvPicPr>
            <a:picLocks noChangeAspect="1" noChangeArrowheads="1"/>
          </p:cNvPicPr>
          <p:nvPr/>
        </p:nvPicPr>
        <p:blipFill>
          <a:blip r:embed="rId2"/>
          <a:srcRect b="104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Documents and Settings\Jose Luis\Escritorio\404c0612167541.562585d2104de.jpg"/>
          <p:cNvPicPr>
            <a:picLocks noChangeAspect="1" noChangeArrowheads="1"/>
          </p:cNvPicPr>
          <p:nvPr/>
        </p:nvPicPr>
        <p:blipFill>
          <a:blip r:embed="rId2"/>
          <a:srcRect l="8687" r="9179"/>
          <a:stretch>
            <a:fillRect/>
          </a:stretch>
        </p:blipFill>
        <p:spPr bwMode="auto">
          <a:xfrm>
            <a:off x="0" y="0"/>
            <a:ext cx="925837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4 Anillo"/>
          <p:cNvSpPr/>
          <p:nvPr/>
        </p:nvSpPr>
        <p:spPr>
          <a:xfrm flipH="1">
            <a:off x="11287172" y="2928935"/>
            <a:ext cx="45719" cy="71438"/>
          </a:xfrm>
          <a:prstGeom prst="donut">
            <a:avLst>
              <a:gd name="adj" fmla="val 14524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1287172" y="4214817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282" y="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214742" y="-1214469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sp>
        <p:nvSpPr>
          <p:cNvPr id="15" name="14 Anillo"/>
          <p:cNvSpPr/>
          <p:nvPr/>
        </p:nvSpPr>
        <p:spPr>
          <a:xfrm>
            <a:off x="285720" y="342900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14282" y="5143500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14282" y="1714488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00958" y="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500958" y="342900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429520" y="1714488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500958" y="5143500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Picture 2" descr="C:\Documents and Settings\Jose Luis\Escritorio\881f3412167541.562585777211c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00232" y="0"/>
            <a:ext cx="53431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Documents and Settings\Jose Luis\Escritorio\77daa312167541.56274931c6d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85900" y="-147638"/>
            <a:ext cx="11811000" cy="83724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Documents and Settings\Jose Luis\Escritorio\661f1012167541.562585261cf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982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78850" name="Picture 2" descr="C:\Documents and Settings\Jose Luis\Escritorio\17077812167541.562585778986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0"/>
            <a:ext cx="693895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C:\Documents and Settings\Jose Luis\Escritorio\73402a12167541.56258cde4a9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Resultado de imagen de parth kothek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298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4 Anillo"/>
          <p:cNvSpPr/>
          <p:nvPr/>
        </p:nvSpPr>
        <p:spPr>
          <a:xfrm flipH="1">
            <a:off x="11287172" y="2928935"/>
            <a:ext cx="45719" cy="71438"/>
          </a:xfrm>
          <a:prstGeom prst="donut">
            <a:avLst>
              <a:gd name="adj" fmla="val 14524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1287172" y="4214817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282" y="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214742" y="-1214469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sp>
        <p:nvSpPr>
          <p:cNvPr id="15" name="14 Anillo"/>
          <p:cNvSpPr/>
          <p:nvPr/>
        </p:nvSpPr>
        <p:spPr>
          <a:xfrm>
            <a:off x="285720" y="342900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14282" y="5143500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14282" y="1714488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00958" y="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500958" y="342900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429520" y="1714488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500958" y="5143500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7" name="Picture 2" descr="arte con pape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14480" y="-285776"/>
            <a:ext cx="5715040" cy="7886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s://scontent.fmad3-1.fna.fbcdn.net/v/t1.0-9/13599893_1048652041891164_1649586620664530922_n.jpg?oh=582cc73ec4af10adb9212b1b9aa43339&amp;oe=58234C21"/>
          <p:cNvPicPr>
            <a:picLocks noChangeAspect="1" noChangeArrowheads="1"/>
          </p:cNvPicPr>
          <p:nvPr/>
        </p:nvPicPr>
        <p:blipFill>
          <a:blip r:embed="rId2"/>
          <a:srcRect b="6249"/>
          <a:stretch>
            <a:fillRect/>
          </a:stretch>
        </p:blipFill>
        <p:spPr bwMode="auto">
          <a:xfrm>
            <a:off x="1071538" y="-714404"/>
            <a:ext cx="6815134" cy="857256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-2857513" y="2857513"/>
            <a:ext cx="6858002" cy="1142976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2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5072073" y="2786075"/>
            <a:ext cx="6858002" cy="128585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2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Resultado de imagen de parth kothek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47174" cy="82867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69634" name="Picture 2" descr="C:\Documents and Settings\Jose Luis\Escritorio\1d8f7212167541.562585767a5d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4232292" cy="6348438"/>
          </a:xfrm>
          <a:prstGeom prst="rect">
            <a:avLst/>
          </a:prstGeom>
          <a:noFill/>
        </p:spPr>
      </p:pic>
      <p:pic>
        <p:nvPicPr>
          <p:cNvPr id="3" name="Picture 2" descr="C:\Documents and Settings\Jose Luis\Escritorio\1d948f12167541.56258dd57233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428604"/>
            <a:ext cx="4240833" cy="60007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arte con pap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arte con pap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57280"/>
            <a:ext cx="9144000" cy="92093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4 Anillo"/>
          <p:cNvSpPr/>
          <p:nvPr/>
        </p:nvSpPr>
        <p:spPr>
          <a:xfrm flipH="1">
            <a:off x="11287172" y="2928935"/>
            <a:ext cx="45719" cy="71438"/>
          </a:xfrm>
          <a:prstGeom prst="donut">
            <a:avLst>
              <a:gd name="adj" fmla="val 14524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1287172" y="4214817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282" y="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214742" y="-1214469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sp>
        <p:nvSpPr>
          <p:cNvPr id="15" name="14 Anillo"/>
          <p:cNvSpPr/>
          <p:nvPr/>
        </p:nvSpPr>
        <p:spPr>
          <a:xfrm>
            <a:off x="285720" y="342900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14282" y="5143500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14282" y="1714488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00958" y="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500958" y="342900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429520" y="1714488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500958" y="5143500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Picture 2" descr="C:\Documents and Settings\Jose Luis\Escritorio\01736d12167541.5626b69e3330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8" y="0"/>
            <a:ext cx="48462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scontent.fmad3-1.fna.fbcdn.net/v/t1.0-9/13592256_1052301458192889_5243235650696152171_n.jpg?oh=269534eb39c7c094515a23945ad6124c&amp;oe=58164882"/>
          <p:cNvPicPr>
            <a:picLocks noChangeAspect="1" noChangeArrowheads="1"/>
          </p:cNvPicPr>
          <p:nvPr/>
        </p:nvPicPr>
        <p:blipFill>
          <a:blip r:embed="rId2"/>
          <a:srcRect b="4808"/>
          <a:stretch>
            <a:fillRect/>
          </a:stretch>
        </p:blipFill>
        <p:spPr bwMode="auto">
          <a:xfrm>
            <a:off x="1500166" y="0"/>
            <a:ext cx="6215106" cy="70723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-2678918" y="2678918"/>
            <a:ext cx="6858002" cy="1500166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6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5400000">
            <a:off x="4964916" y="2678918"/>
            <a:ext cx="6858002" cy="1500166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6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5058" name="Picture 2" descr="https://scontent.fmad3-1.fna.fbcdn.net/v/t1.0-9/13322130_1032214443534924_6145800784921003351_n.jpg?oh=c6876594f835e3c7dfe46cd35ba9b646&amp;oe=581DE215"/>
          <p:cNvPicPr>
            <a:picLocks noChangeAspect="1" noChangeArrowheads="1"/>
          </p:cNvPicPr>
          <p:nvPr/>
        </p:nvPicPr>
        <p:blipFill>
          <a:blip r:embed="rId3"/>
          <a:srcRect b="26562"/>
          <a:stretch>
            <a:fillRect/>
          </a:stretch>
        </p:blipFill>
        <p:spPr bwMode="auto">
          <a:xfrm>
            <a:off x="785786" y="0"/>
            <a:ext cx="7626459" cy="7000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8674" name="Picture 2" descr="arte con pape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0"/>
            <a:ext cx="5024426" cy="70987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arte con pap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6082" name="Picture 2" descr="https://scontent.fmad3-1.fna.fbcdn.net/v/t1.0-9/13312773_1028913487198353_6116834999073546704_n.jpg?oh=c992b3566a078343e16c995671034792&amp;oe=5820AA1E"/>
          <p:cNvPicPr>
            <a:picLocks noChangeAspect="1" noChangeArrowheads="1"/>
          </p:cNvPicPr>
          <p:nvPr/>
        </p:nvPicPr>
        <p:blipFill>
          <a:blip r:embed="rId3"/>
          <a:srcRect b="6207"/>
          <a:stretch>
            <a:fillRect/>
          </a:stretch>
        </p:blipFill>
        <p:spPr bwMode="auto">
          <a:xfrm>
            <a:off x="1500166" y="0"/>
            <a:ext cx="6215106" cy="7286676"/>
          </a:xfrm>
          <a:prstGeom prst="rect">
            <a:avLst/>
          </a:prstGeom>
          <a:noFill/>
        </p:spPr>
      </p:pic>
      <p:sp>
        <p:nvSpPr>
          <p:cNvPr id="3" name="2 Conector"/>
          <p:cNvSpPr/>
          <p:nvPr/>
        </p:nvSpPr>
        <p:spPr>
          <a:xfrm>
            <a:off x="7715272" y="0"/>
            <a:ext cx="1428728" cy="6858000"/>
          </a:xfrm>
          <a:prstGeom prst="flowChartConnector">
            <a:avLst/>
          </a:prstGeom>
          <a:solidFill>
            <a:schemeClr val="accent6">
              <a:lumMod val="5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" name="3 Conector"/>
          <p:cNvSpPr/>
          <p:nvPr/>
        </p:nvSpPr>
        <p:spPr>
          <a:xfrm>
            <a:off x="0" y="0"/>
            <a:ext cx="1500166" cy="6858000"/>
          </a:xfrm>
          <a:prstGeom prst="flowChartConnector">
            <a:avLst/>
          </a:prstGeom>
          <a:solidFill>
            <a:schemeClr val="accent6">
              <a:lumMod val="5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4 Anillo"/>
          <p:cNvSpPr/>
          <p:nvPr/>
        </p:nvSpPr>
        <p:spPr>
          <a:xfrm flipH="1">
            <a:off x="11287172" y="2928935"/>
            <a:ext cx="45719" cy="71438"/>
          </a:xfrm>
          <a:prstGeom prst="donut">
            <a:avLst>
              <a:gd name="adj" fmla="val 14524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1287172" y="4214817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282" y="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214742" y="-1214469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sp>
        <p:nvSpPr>
          <p:cNvPr id="15" name="14 Anillo"/>
          <p:cNvSpPr/>
          <p:nvPr/>
        </p:nvSpPr>
        <p:spPr>
          <a:xfrm>
            <a:off x="285720" y="342900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14282" y="5143500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14282" y="1714488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00958" y="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500958" y="342900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429520" y="1714488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500958" y="5143500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7" name="Picture 2" descr="arte con pape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1670" y="-61895"/>
            <a:ext cx="4897802" cy="691989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content.fmad3-1.fna.fbcdn.net/v/t1.0-9/13232896_1017353078354394_848398610568569770_n.jpg?oh=c4374065ff8a5953c9d9f37d748c2b68&amp;oe=585A2E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42966"/>
            <a:ext cx="9144000" cy="8105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img0.etsystatic.com/119/0/8444058/isbl_1680x420.20275716_8oz84829.jpg"/>
          <p:cNvPicPr>
            <a:picLocks noChangeAspect="1" noChangeArrowheads="1"/>
          </p:cNvPicPr>
          <p:nvPr/>
        </p:nvPicPr>
        <p:blipFill>
          <a:blip r:embed="rId2"/>
          <a:srcRect l="32552" r="3854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3554" name="Picture 2" descr="http://ww4.sinaimg.cn/bmiddle/7fa92467gw1ezpxhrlhuhj20c80ef3z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0"/>
            <a:ext cx="6239118" cy="73580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17"/>
          </a:xfrm>
          <a:prstGeom prst="rect">
            <a:avLst/>
          </a:prstGeom>
          <a:noFill/>
        </p:spPr>
      </p:pic>
      <p:pic>
        <p:nvPicPr>
          <p:cNvPr id="1026" name="Picture 2" descr="Resultado de imagen de Parth Kothekar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500042"/>
            <a:ext cx="3357554" cy="3073456"/>
          </a:xfrm>
          <a:prstGeom prst="rect">
            <a:avLst/>
          </a:prstGeom>
          <a:noFill/>
        </p:spPr>
      </p:pic>
      <p:pic>
        <p:nvPicPr>
          <p:cNvPr id="1030" name="Picture 6" descr="Resultado de imagen de Parth Kothekar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3643314"/>
            <a:ext cx="4255664" cy="3000396"/>
          </a:xfrm>
          <a:prstGeom prst="rect">
            <a:avLst/>
          </a:prstGeom>
          <a:noFill/>
        </p:spPr>
      </p:pic>
      <p:pic>
        <p:nvPicPr>
          <p:cNvPr id="1032" name="Picture 8" descr="Resultado de imagen de Parth Kothekar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8596" y="3852489"/>
            <a:ext cx="3857652" cy="2719783"/>
          </a:xfrm>
          <a:prstGeom prst="rect">
            <a:avLst/>
          </a:prstGeom>
          <a:noFill/>
        </p:spPr>
      </p:pic>
      <p:pic>
        <p:nvPicPr>
          <p:cNvPr id="1034" name="Picture 10" descr="Resultado de imagen de Parth Kothekar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 b="6982"/>
          <a:stretch>
            <a:fillRect/>
          </a:stretch>
        </p:blipFill>
        <p:spPr bwMode="auto">
          <a:xfrm>
            <a:off x="4214810" y="571479"/>
            <a:ext cx="2357454" cy="2750363"/>
          </a:xfrm>
          <a:prstGeom prst="rect">
            <a:avLst/>
          </a:prstGeom>
          <a:noFill/>
        </p:spPr>
      </p:pic>
      <p:pic>
        <p:nvPicPr>
          <p:cNvPr id="1036" name="Picture 12" descr="Resultado de imagen de Parth Kothekar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786578" y="500042"/>
            <a:ext cx="2067498" cy="29289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img0.etsystatic.com/119/0/8444058/isbl_1680x420.20275716_8oz84829.jpg"/>
          <p:cNvPicPr>
            <a:picLocks noChangeAspect="1" noChangeArrowheads="1"/>
          </p:cNvPicPr>
          <p:nvPr/>
        </p:nvPicPr>
        <p:blipFill>
          <a:blip r:embed="rId2"/>
          <a:srcRect l="6119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4 Anillo"/>
          <p:cNvSpPr/>
          <p:nvPr/>
        </p:nvSpPr>
        <p:spPr>
          <a:xfrm flipH="1">
            <a:off x="11287172" y="2928935"/>
            <a:ext cx="45719" cy="71438"/>
          </a:xfrm>
          <a:prstGeom prst="donut">
            <a:avLst>
              <a:gd name="adj" fmla="val 14524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1287172" y="4214817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282" y="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214742" y="-1214469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sp>
        <p:nvSpPr>
          <p:cNvPr id="15" name="14 Anillo"/>
          <p:cNvSpPr/>
          <p:nvPr/>
        </p:nvSpPr>
        <p:spPr>
          <a:xfrm>
            <a:off x="285720" y="342900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14282" y="5143500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14282" y="1714488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00958" y="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500958" y="342900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429520" y="1714488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500958" y="5143500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Picture 2" descr="arte con pape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14480" y="0"/>
            <a:ext cx="5667368" cy="80071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arte con pap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3039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.fmad3-1.fna.fbcdn.net/v/t1.0-9/13620906_1061869080569460_3940727984741697083_n.jpg?oh=f32f5fab268308b2ecd7fd03ebedf93b&amp;oe=581B604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85842"/>
            <a:ext cx="9144000" cy="8105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9938" name="Picture 2" descr="arte con pape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0"/>
            <a:ext cx="6286544" cy="68972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scontent.fmad3-1.fna.fbcdn.net/v/t1.0-9/13716201_1059790400777328_1113357346048291961_n.jpg?oh=e85bdd4b7e84845a41d898049b1690e3&amp;oe=582268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57280"/>
            <a:ext cx="9144000" cy="8105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s://scontent.fmad3-1.fna.fbcdn.net/v/t1.0-9/13512052_1047985065291195_7449362705808747379_n.jpg?oh=5a0a60f5e1f4e8cf8f05deb8e1c681ca&amp;oe=58564A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57280"/>
            <a:ext cx="9144000" cy="8105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4 Anillo"/>
          <p:cNvSpPr/>
          <p:nvPr/>
        </p:nvSpPr>
        <p:spPr>
          <a:xfrm flipH="1">
            <a:off x="11287172" y="2928935"/>
            <a:ext cx="45719" cy="71438"/>
          </a:xfrm>
          <a:prstGeom prst="donut">
            <a:avLst>
              <a:gd name="adj" fmla="val 14524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1287172" y="4214817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282" y="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214742" y="-1214469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sp>
        <p:nvSpPr>
          <p:cNvPr id="15" name="14 Anillo"/>
          <p:cNvSpPr/>
          <p:nvPr/>
        </p:nvSpPr>
        <p:spPr>
          <a:xfrm>
            <a:off x="285720" y="342900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14282" y="5143500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14282" y="1714488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00958" y="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500958" y="342900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429520" y="1714488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500958" y="5143500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Picture 2" descr="arte con pape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28794" y="0"/>
            <a:ext cx="5286412" cy="683631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arte con pap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293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arte con pap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29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1442" name="Picture 2" descr="Resultado de imagen de parth kotheka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571480"/>
            <a:ext cx="5502328" cy="5429288"/>
          </a:xfrm>
          <a:prstGeom prst="rect">
            <a:avLst/>
          </a:prstGeom>
          <a:noFill/>
        </p:spPr>
      </p:pic>
      <p:pic>
        <p:nvPicPr>
          <p:cNvPr id="61444" name="Picture 4" descr="Resultado de imagen de parth kotheka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60" y="1142984"/>
            <a:ext cx="2928724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://ww4.sinaimg.cn/bmiddle/7fa92467gw1ezpxhrkljzj20c8093aaj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227890" cy="75009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arte con pap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1416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4 Anillo"/>
          <p:cNvSpPr/>
          <p:nvPr/>
        </p:nvSpPr>
        <p:spPr>
          <a:xfrm flipH="1">
            <a:off x="11287172" y="2928935"/>
            <a:ext cx="45719" cy="71438"/>
          </a:xfrm>
          <a:prstGeom prst="donut">
            <a:avLst>
              <a:gd name="adj" fmla="val 14524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1287172" y="4214817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282" y="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214742" y="-1214469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13" name="Picture 2" descr="https://scontent.fmad3-1.fna.fbcdn.net/v/t1.0-9/13125026_1008718925884476_5291491040680184882_n.jpg?oh=1531d21d807ef6480396d29eed6a7037&amp;oe=581E6530"/>
          <p:cNvPicPr>
            <a:picLocks noChangeAspect="1" noChangeArrowheads="1"/>
          </p:cNvPicPr>
          <p:nvPr/>
        </p:nvPicPr>
        <p:blipFill>
          <a:blip r:embed="rId5"/>
          <a:srcRect l="2410" r="6024" b="7471"/>
          <a:stretch>
            <a:fillRect/>
          </a:stretch>
        </p:blipFill>
        <p:spPr bwMode="auto">
          <a:xfrm>
            <a:off x="1857356" y="0"/>
            <a:ext cx="5429288" cy="6858000"/>
          </a:xfrm>
          <a:prstGeom prst="rect">
            <a:avLst/>
          </a:prstGeom>
          <a:noFill/>
        </p:spPr>
      </p:pic>
      <p:sp>
        <p:nvSpPr>
          <p:cNvPr id="15" name="14 Anillo"/>
          <p:cNvSpPr/>
          <p:nvPr/>
        </p:nvSpPr>
        <p:spPr>
          <a:xfrm>
            <a:off x="285720" y="342900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14282" y="5143500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14282" y="1714488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00958" y="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500958" y="3429000"/>
            <a:ext cx="1428780" cy="1714500"/>
          </a:xfrm>
          <a:prstGeom prst="donut">
            <a:avLst>
              <a:gd name="adj" fmla="val 1452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429520" y="1714488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500958" y="5143500"/>
            <a:ext cx="1428780" cy="1714500"/>
          </a:xfrm>
          <a:prstGeom prst="donut">
            <a:avLst>
              <a:gd name="adj" fmla="val 14524"/>
            </a:avLst>
          </a:prstGeom>
          <a:solidFill>
            <a:srgbClr val="D84B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arte con pap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374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rte con pap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864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9394" name="Picture 2" descr="Resultado de imagen de parth kotheka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500042"/>
            <a:ext cx="4035452" cy="5857916"/>
          </a:xfrm>
          <a:prstGeom prst="rect">
            <a:avLst/>
          </a:prstGeom>
          <a:noFill/>
        </p:spPr>
      </p:pic>
      <p:pic>
        <p:nvPicPr>
          <p:cNvPr id="59396" name="Picture 4" descr="Resultado de imagen de parth kotheka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214422"/>
            <a:ext cx="4314655" cy="39290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Resultado de imagen de parth kothek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28" name="AutoShape 4" descr="Resultado de imagen de parth kothek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0" name="Picture 6" descr="Resultado de imagen de parth kothek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Resultado de imagen de parth kothek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0830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0418" name="Picture 2" descr="Resultado de imagen de parth kotheka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428604"/>
            <a:ext cx="7500991" cy="607223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img0.etsystatic.com/119/0/8444058/isbl_1680x420.20275716_8oz84829.jpg"/>
          <p:cNvPicPr>
            <a:picLocks noChangeAspect="1" noChangeArrowheads="1"/>
          </p:cNvPicPr>
          <p:nvPr/>
        </p:nvPicPr>
        <p:blipFill>
          <a:blip r:embed="rId2"/>
          <a:srcRect r="66666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esultado de imagen de parth kothek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4274" name="AutoShape 2" descr="Resultado de imagen de parth kothek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4276" name="AutoShape 4" descr="Resultado de imagen de parth kothek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4278" name="Picture 6" descr="Resultado de imagen de parth kothekar"/>
          <p:cNvPicPr>
            <a:picLocks noChangeAspect="1" noChangeArrowheads="1"/>
          </p:cNvPicPr>
          <p:nvPr/>
        </p:nvPicPr>
        <p:blipFill>
          <a:blip r:embed="rId3"/>
          <a:srcRect b="9434"/>
          <a:stretch>
            <a:fillRect/>
          </a:stretch>
        </p:blipFill>
        <p:spPr bwMode="auto">
          <a:xfrm>
            <a:off x="785786" y="0"/>
            <a:ext cx="757240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Resultado de imagen de parth kothek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3328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Resultado de imagen de parth kothek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224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arte con pap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79874" name="Picture 2" descr="C:\Documents and Settings\Jose Luis\Escritorio\4bee2712167541.562585d11567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85728"/>
            <a:ext cx="4010032" cy="6015048"/>
          </a:xfrm>
          <a:prstGeom prst="rect">
            <a:avLst/>
          </a:prstGeom>
          <a:noFill/>
        </p:spPr>
      </p:pic>
      <p:pic>
        <p:nvPicPr>
          <p:cNvPr id="3" name="Picture 2" descr="C:\Documents and Settings\Jose Luis\Escritorio\1eb62212167541.5625857654403.jpg"/>
          <p:cNvPicPr>
            <a:picLocks noChangeAspect="1" noChangeArrowheads="1"/>
          </p:cNvPicPr>
          <p:nvPr/>
        </p:nvPicPr>
        <p:blipFill>
          <a:blip r:embed="rId4"/>
          <a:srcRect l="15000" r="16249"/>
          <a:stretch>
            <a:fillRect/>
          </a:stretch>
        </p:blipFill>
        <p:spPr bwMode="auto">
          <a:xfrm>
            <a:off x="4714876" y="357166"/>
            <a:ext cx="3929090" cy="5972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Resultado de imagen de parth kothek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206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9" y="3394206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9601" y="5803927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0" y="501226"/>
            <a:ext cx="2801253" cy="3146798"/>
          </a:xfrm>
          <a:prstGeom prst="rect">
            <a:avLst/>
          </a:prstGeom>
        </p:spPr>
        <p:txBody>
          <a:bodyPr wrap="none" lIns="68797" tIns="34398" rIns="68797" bIns="34398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27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786314" y="785794"/>
            <a:ext cx="3498198" cy="442659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86106" tIns="43053" rIns="86106" bIns="43053">
            <a:spAutoFit/>
          </a:bodyPr>
          <a:lstStyle/>
          <a:p>
            <a:pPr algn="ctr" defTabSz="861003" eaLnBrk="0" hangingPunct="0">
              <a:spcBef>
                <a:spcPct val="50000"/>
              </a:spcBef>
            </a:pP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 defTabSz="861003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Hoy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es </a:t>
            </a:r>
            <a:fld id="{547A8F08-4E97-4815-9C23-5989351D5EDB}" type="datetime2">
              <a:rPr lang="es-ES_tradnl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pPr algn="ctr" defTabSz="861003" eaLnBrk="0" hangingPunct="0">
                <a:spcBef>
                  <a:spcPct val="50000"/>
                </a:spcBef>
              </a:pPr>
              <a:t>viernes, 02 de septiembre de 2016</a:t>
            </a:fld>
            <a:endParaRPr lang="es-ES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 defTabSz="861003" eaLnBrk="0" hangingPunct="0">
              <a:spcBef>
                <a:spcPct val="50000"/>
              </a:spcBef>
            </a:pPr>
            <a:r>
              <a:rPr lang="fr-FR" sz="3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Ahora</a:t>
            </a:r>
            <a:r>
              <a:rPr lang="fr-FR" sz="3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fr-FR" sz="3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mismo</a:t>
            </a:r>
            <a:r>
              <a:rPr lang="fr-FR" sz="3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son las </a:t>
            </a:r>
            <a:fld id="{D4F074C5-9B07-4D47-A00C-C4AC33E005FE}" type="datetime10">
              <a:rPr lang="fr-FR" sz="3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pPr algn="ctr" defTabSz="861003" eaLnBrk="0" hangingPunct="0">
                <a:spcBef>
                  <a:spcPct val="50000"/>
                </a:spcBef>
              </a:pPr>
              <a:t>17:16</a:t>
            </a:fld>
            <a:r>
              <a:rPr lang="fr-FR" sz="3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h.</a:t>
            </a:r>
          </a:p>
          <a:p>
            <a:pPr algn="ctr" defTabSz="861003" eaLnBrk="0" hangingPunct="0">
              <a:spcBef>
                <a:spcPct val="50000"/>
              </a:spcBef>
            </a:pPr>
            <a:endParaRPr lang="fr-FR" sz="30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268080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th kothe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Parth kotheka</Template>
  <TotalTime>45</TotalTime>
  <Words>60</Words>
  <Application>Microsoft Office PowerPoint</Application>
  <PresentationFormat>Presentación en pantalla (4:3)</PresentationFormat>
  <Paragraphs>16</Paragraphs>
  <Slides>66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68" baseType="lpstr">
      <vt:lpstr>Parth kotheka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5</cp:revision>
  <dcterms:created xsi:type="dcterms:W3CDTF">2016-09-02T15:16:47Z</dcterms:created>
  <dcterms:modified xsi:type="dcterms:W3CDTF">2016-09-02T16:01:51Z</dcterms:modified>
</cp:coreProperties>
</file>