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notesMasterIdLst>
    <p:notesMasterId r:id="rId55"/>
  </p:notesMasterIdLst>
  <p:sldIdLst>
    <p:sldId id="410" r:id="rId4"/>
    <p:sldId id="513" r:id="rId5"/>
    <p:sldId id="538" r:id="rId6"/>
    <p:sldId id="520" r:id="rId7"/>
    <p:sldId id="482" r:id="rId8"/>
    <p:sldId id="524" r:id="rId9"/>
    <p:sldId id="533" r:id="rId10"/>
    <p:sldId id="529" r:id="rId11"/>
    <p:sldId id="537" r:id="rId12"/>
    <p:sldId id="530" r:id="rId13"/>
    <p:sldId id="531" r:id="rId14"/>
    <p:sldId id="532" r:id="rId15"/>
    <p:sldId id="521" r:id="rId16"/>
    <p:sldId id="526" r:id="rId17"/>
    <p:sldId id="515" r:id="rId18"/>
    <p:sldId id="527" r:id="rId19"/>
    <p:sldId id="525" r:id="rId20"/>
    <p:sldId id="511" r:id="rId21"/>
    <p:sldId id="498" r:id="rId22"/>
    <p:sldId id="522" r:id="rId23"/>
    <p:sldId id="516" r:id="rId24"/>
    <p:sldId id="506" r:id="rId25"/>
    <p:sldId id="508" r:id="rId26"/>
    <p:sldId id="512" r:id="rId27"/>
    <p:sldId id="509" r:id="rId28"/>
    <p:sldId id="488" r:id="rId29"/>
    <p:sldId id="489" r:id="rId30"/>
    <p:sldId id="490" r:id="rId31"/>
    <p:sldId id="491" r:id="rId32"/>
    <p:sldId id="492" r:id="rId33"/>
    <p:sldId id="493" r:id="rId34"/>
    <p:sldId id="494" r:id="rId35"/>
    <p:sldId id="495" r:id="rId36"/>
    <p:sldId id="497" r:id="rId37"/>
    <p:sldId id="499" r:id="rId38"/>
    <p:sldId id="496" r:id="rId39"/>
    <p:sldId id="507" r:id="rId40"/>
    <p:sldId id="500" r:id="rId41"/>
    <p:sldId id="518" r:id="rId42"/>
    <p:sldId id="501" r:id="rId43"/>
    <p:sldId id="536" r:id="rId44"/>
    <p:sldId id="523" r:id="rId45"/>
    <p:sldId id="502" r:id="rId46"/>
    <p:sldId id="503" r:id="rId47"/>
    <p:sldId id="504" r:id="rId48"/>
    <p:sldId id="514" r:id="rId49"/>
    <p:sldId id="517" r:id="rId50"/>
    <p:sldId id="534" r:id="rId51"/>
    <p:sldId id="535" r:id="rId52"/>
    <p:sldId id="411" r:id="rId53"/>
    <p:sldId id="539" r:id="rId54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Hh7m9QBp62/5bfcqUskGQ==" hashData="cvyDku5f/Zs6d9N0TGsONQvx/q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FF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50" d="100"/>
          <a:sy n="50" d="100"/>
        </p:scale>
        <p:origin x="-1308" y="-660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gif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gi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0E37B8-8C44-41EF-BEFC-C9615CEA10EA}" type="doc">
      <dgm:prSet loTypeId="urn:microsoft.com/office/officeart/2008/layout/CircularPictureCallout" loCatId="picture" qsTypeId="urn:microsoft.com/office/officeart/2005/8/quickstyle/simple1" qsCatId="simple" csTypeId="urn:microsoft.com/office/officeart/2005/8/colors/accent1_2" csCatId="accent1" phldr="1"/>
      <dgm:spPr/>
    </dgm:pt>
    <dgm:pt modelId="{F4FA4A68-5691-42E2-A33C-35EA2E5BBE19}">
      <dgm:prSet phldrT="[Texto]" phldr="1"/>
      <dgm:spPr/>
      <dgm:t>
        <a:bodyPr/>
        <a:lstStyle/>
        <a:p>
          <a:endParaRPr lang="es-ES" dirty="0"/>
        </a:p>
      </dgm:t>
    </dgm:pt>
    <dgm:pt modelId="{2B626794-557D-455D-AE4B-34F0082B8D38}" type="sibTrans" cxnId="{A2B2349D-3833-43DB-9211-4FA590293E04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</dgm:spPr>
      <dgm:t>
        <a:bodyPr/>
        <a:lstStyle/>
        <a:p>
          <a:endParaRPr lang="es-ES"/>
        </a:p>
      </dgm:t>
      <dgm:extLst>
        <a:ext uri="{E40237B7-FDA0-4F09-8148-C483321AD2D9}">
          <dgm14:cNvPr xmlns:dgm14="http://schemas.microsoft.com/office/drawing/2010/diagram" id="0" name="" descr="Resultado de imagen de Nikolaj arndt gallery"/>
        </a:ext>
      </dgm:extLst>
    </dgm:pt>
    <dgm:pt modelId="{EAD19D6D-B399-4B89-81DD-C873AB181F1C}" type="parTrans" cxnId="{A2B2349D-3833-43DB-9211-4FA590293E04}">
      <dgm:prSet/>
      <dgm:spPr/>
      <dgm:t>
        <a:bodyPr/>
        <a:lstStyle/>
        <a:p>
          <a:endParaRPr lang="es-ES"/>
        </a:p>
      </dgm:t>
    </dgm:pt>
    <dgm:pt modelId="{9F7F620F-D8B2-4998-9693-F76B07884613}" type="pres">
      <dgm:prSet presAssocID="{E80E37B8-8C44-41EF-BEFC-C9615CEA10EA}" presName="Name0" presStyleCnt="0">
        <dgm:presLayoutVars>
          <dgm:chMax val="7"/>
          <dgm:chPref val="7"/>
          <dgm:dir/>
        </dgm:presLayoutVars>
      </dgm:prSet>
      <dgm:spPr/>
    </dgm:pt>
    <dgm:pt modelId="{95681250-0B30-4245-9D78-E8A521939564}" type="pres">
      <dgm:prSet presAssocID="{E80E37B8-8C44-41EF-BEFC-C9615CEA10EA}" presName="Name1" presStyleCnt="0"/>
      <dgm:spPr/>
    </dgm:pt>
    <dgm:pt modelId="{A37E63B9-1F62-405B-B6B1-8711EC1AF78C}" type="pres">
      <dgm:prSet presAssocID="{2B626794-557D-455D-AE4B-34F0082B8D38}" presName="picture_1" presStyleCnt="0"/>
      <dgm:spPr/>
    </dgm:pt>
    <dgm:pt modelId="{49D88A4B-9689-4ABD-A467-1D61B2B9DC1D}" type="pres">
      <dgm:prSet presAssocID="{2B626794-557D-455D-AE4B-34F0082B8D38}" presName="pictureRepeatNode" presStyleLbl="alignImgPlace1" presStyleIdx="0" presStyleCnt="1" custScaleX="150557" custScaleY="169599" custLinFactNeighborX="-24722" custLinFactNeighborY="-41647"/>
      <dgm:spPr/>
    </dgm:pt>
    <dgm:pt modelId="{49212864-EE1F-404F-B3C4-FBF60E38AFC8}" type="pres">
      <dgm:prSet presAssocID="{F4FA4A68-5691-42E2-A33C-35EA2E5BBE19}" presName="text_1" presStyleLbl="node1" presStyleIdx="0" presStyleCnt="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2B2349D-3833-43DB-9211-4FA590293E04}" srcId="{E80E37B8-8C44-41EF-BEFC-C9615CEA10EA}" destId="{F4FA4A68-5691-42E2-A33C-35EA2E5BBE19}" srcOrd="0" destOrd="0" parTransId="{EAD19D6D-B399-4B89-81DD-C873AB181F1C}" sibTransId="{2B626794-557D-455D-AE4B-34F0082B8D38}"/>
    <dgm:cxn modelId="{70FF341B-CD15-4F6A-9569-AA5CB58423C3}" type="presOf" srcId="{2B626794-557D-455D-AE4B-34F0082B8D38}" destId="{49D88A4B-9689-4ABD-A467-1D61B2B9DC1D}" srcOrd="0" destOrd="0" presId="urn:microsoft.com/office/officeart/2008/layout/CircularPictureCallout"/>
    <dgm:cxn modelId="{B96D72A1-A08C-4575-89D9-2C12EBA2AF60}" type="presOf" srcId="{F4FA4A68-5691-42E2-A33C-35EA2E5BBE19}" destId="{49212864-EE1F-404F-B3C4-FBF60E38AFC8}" srcOrd="0" destOrd="0" presId="urn:microsoft.com/office/officeart/2008/layout/CircularPictureCallout"/>
    <dgm:cxn modelId="{E84F6232-866B-4481-9EE6-7FFDFEBF5AE2}" type="presOf" srcId="{E80E37B8-8C44-41EF-BEFC-C9615CEA10EA}" destId="{9F7F620F-D8B2-4998-9693-F76B07884613}" srcOrd="0" destOrd="0" presId="urn:microsoft.com/office/officeart/2008/layout/CircularPictureCallout"/>
    <dgm:cxn modelId="{7433BBC6-3C1A-4FB2-8D89-D0D1D70F33A5}" type="presParOf" srcId="{9F7F620F-D8B2-4998-9693-F76B07884613}" destId="{95681250-0B30-4245-9D78-E8A521939564}" srcOrd="0" destOrd="0" presId="urn:microsoft.com/office/officeart/2008/layout/CircularPictureCallout"/>
    <dgm:cxn modelId="{1C2B1153-65D8-4C9D-93C9-8A066844D574}" type="presParOf" srcId="{95681250-0B30-4245-9D78-E8A521939564}" destId="{A37E63B9-1F62-405B-B6B1-8711EC1AF78C}" srcOrd="0" destOrd="0" presId="urn:microsoft.com/office/officeart/2008/layout/CircularPictureCallout"/>
    <dgm:cxn modelId="{97B63007-C815-4BAC-97F0-9E1B367576CF}" type="presParOf" srcId="{A37E63B9-1F62-405B-B6B1-8711EC1AF78C}" destId="{49D88A4B-9689-4ABD-A467-1D61B2B9DC1D}" srcOrd="0" destOrd="0" presId="urn:microsoft.com/office/officeart/2008/layout/CircularPictureCallout"/>
    <dgm:cxn modelId="{54C196B7-11CD-4625-A143-17DECFAA1EBB}" type="presParOf" srcId="{95681250-0B30-4245-9D78-E8A521939564}" destId="{49212864-EE1F-404F-B3C4-FBF60E38AFC8}" srcOrd="1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D88A4B-9689-4ABD-A467-1D61B2B9DC1D}">
      <dsp:nvSpPr>
        <dsp:cNvPr id="0" name=""/>
        <dsp:cNvSpPr/>
      </dsp:nvSpPr>
      <dsp:spPr>
        <a:xfrm>
          <a:off x="0" y="0"/>
          <a:ext cx="1557675" cy="1754685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212864-EE1F-404F-B3C4-FBF60E38AFC8}">
      <dsp:nvSpPr>
        <dsp:cNvPr id="0" name=""/>
        <dsp:cNvSpPr/>
      </dsp:nvSpPr>
      <dsp:spPr>
        <a:xfrm>
          <a:off x="703533" y="1310506"/>
          <a:ext cx="662149" cy="34142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kern="1200" dirty="0"/>
        </a:p>
      </dsp:txBody>
      <dsp:txXfrm>
        <a:off x="703533" y="1310506"/>
        <a:ext cx="662149" cy="3414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09/02/2020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6516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3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7375" y="685800"/>
            <a:ext cx="5683250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5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7375" y="685800"/>
            <a:ext cx="5683250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2F420AC-E45E-43D1-A014-8E7119BC0E74}" type="slidenum">
              <a:rPr lang="es-ES" altLang="es-ES">
                <a:solidFill>
                  <a:prstClr val="black"/>
                </a:solidFill>
              </a:rPr>
              <a:pPr/>
              <a:t>9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50179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7375" y="685800"/>
            <a:ext cx="5683250" cy="3429000"/>
          </a:xfrm>
          <a:ln/>
        </p:spPr>
      </p:sp>
      <p:sp>
        <p:nvSpPr>
          <p:cNvPr id="50180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50181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7BB9695A-BC6B-46E5-8DA3-EB5918C9B16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2" y="2024400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8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2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9" y="1520563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7" y="1520563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09/02/2020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066636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9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9" y="2066636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09/02/2020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09/02/2020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09/02/2020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0" y="259461"/>
            <a:ext cx="355356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59463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70" y="1363680"/>
            <a:ext cx="355356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09/02/2020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09/02/2020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7" y="260972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9" y="260972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400"/>
            <a:ext cx="9181148" cy="139686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5" y="3692790"/>
            <a:ext cx="7560945" cy="166537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F9B1F9-BEB5-4F9C-B71C-FFF4B4FE216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3117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ACC8C-8E20-4FD6-BBAE-4B0D0A54970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21632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8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3"/>
            <a:ext cx="9181148" cy="14255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652C5-49EA-40CD-A243-09CF4331D8D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38132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520563"/>
            <a:ext cx="4770596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3"/>
            <a:ext cx="4770596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77A4A2-780C-4A30-8762-18051060416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7657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066637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9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9" y="2066637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4861D-2A9B-4B6F-BA80-0A5B3C8E075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96697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021B0-1054-43D7-A3F8-BEE5938262C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44860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3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75144D-E246-40C7-918F-497B3B5248C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96454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59461"/>
            <a:ext cx="3553570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30" y="259463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9" y="1363680"/>
            <a:ext cx="3553570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240E06-30CB-4AB5-9CC9-8D8988CECD9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5075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784517-EA14-43FE-A179-19694198579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8372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EC4300-BB73-4835-ADF3-E75594884C6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42338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60970"/>
            <a:ext cx="2430304" cy="556030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60970"/>
            <a:ext cx="7110889" cy="556030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DA033-50BB-4D61-B341-613D3AD7659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16544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271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9" y="260970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9" y="1520563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9" y="6040007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09/02/2020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040007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9" y="6040007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540070" y="260970"/>
            <a:ext cx="9721215" cy="108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540070" y="1520563"/>
            <a:ext cx="9721215" cy="43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0070" y="6040007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90461" y="6040007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40970" y="6040007"/>
            <a:ext cx="2520315" cy="34695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07E5D4-8196-4536-A88E-6B2657F9C7B3}" type="slidenum">
              <a:rPr lang="es-ES" altLang="es-E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34544444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gif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audio" Target="../media/audio2.wav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11.gif"/><Relationship Id="rId10" Type="http://schemas.microsoft.com/office/2007/relationships/diagramDrawing" Target="../diagrams/drawing1.xml"/><Relationship Id="rId4" Type="http://schemas.openxmlformats.org/officeDocument/2006/relationships/image" Target="../media/image19.jpeg"/><Relationship Id="rId9" Type="http://schemas.openxmlformats.org/officeDocument/2006/relationships/diagramColors" Target="../diagrams/colors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66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0"/>
            <a:ext cx="10912476" cy="651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1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900" y="5566362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21898" y="5430592"/>
            <a:ext cx="692498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5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97921" y="1070583"/>
            <a:ext cx="8503082" cy="389781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El Arte de</a:t>
            </a:r>
          </a:p>
          <a:p>
            <a:pPr algn="ctr"/>
            <a:r>
              <a:rPr lang="es-ES" sz="6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Nikolaj </a:t>
            </a:r>
          </a:p>
          <a:p>
            <a:pPr algn="ctr"/>
            <a:r>
              <a:rPr lang="es-ES" sz="6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Arndt </a:t>
            </a:r>
            <a:endParaRPr lang="es-ES" sz="60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97920" y="5332097"/>
            <a:ext cx="2372938" cy="88757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2290" y="726647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050" y="179254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Elipse" descr="Resultado de imagen de Nikolaj arndt gallery"/>
          <p:cNvSpPr/>
          <p:nvPr/>
        </p:nvSpPr>
        <p:spPr>
          <a:xfrm>
            <a:off x="9001075" y="315618"/>
            <a:ext cx="1557675" cy="1754685"/>
          </a:xfrm>
          <a:prstGeom prst="ellipse">
            <a:avLst/>
          </a:prstGeom>
          <a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2000" b="-12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9000">
        <p14:glitter pattern="hexagon"/>
        <p:sndAc>
          <p:stSnd>
            <p:snd r:embed="rId2" name="PERFIDIA.wav"/>
          </p:stSnd>
        </p:sndAc>
      </p:transition>
    </mc:Choice>
    <mc:Fallback>
      <p:transition spd="slow" advTm="9000">
        <p:fade/>
        <p:sndAc>
          <p:stSnd>
            <p:snd r:embed="rId2" name="PERFID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xit" presetSubtype="10" fill="hold" nodeType="click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Resultado de imagen de nikolaj arndt gall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13179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9110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74288" y="2970312"/>
            <a:ext cx="3287069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 smtClean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s-ES" altLang="es-ES" sz="20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Gran entusiasmo </a:t>
            </a:r>
            <a:r>
              <a:rPr lang="es-ES" altLang="es-ES" sz="2000" b="1" dirty="0" smtClean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trasmiten </a:t>
            </a:r>
            <a:r>
              <a:rPr lang="es-ES" altLang="es-ES" sz="20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los artistas callejeros que se </a:t>
            </a:r>
            <a:r>
              <a:rPr lang="es-ES" altLang="es-ES" sz="2000" b="1" dirty="0" smtClean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especializan en </a:t>
            </a:r>
            <a:r>
              <a:rPr lang="es-ES" altLang="es-ES" sz="20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pintura en </a:t>
            </a:r>
            <a:r>
              <a:rPr lang="es-ES" altLang="es-ES" sz="2800" b="1" dirty="0" smtClean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3</a:t>
            </a:r>
            <a:r>
              <a:rPr lang="es-ES" altLang="es-ES" sz="2000" b="1" dirty="0" smtClean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D.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 smtClean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Quiero </a:t>
            </a:r>
            <a:r>
              <a:rPr lang="es-ES" altLang="es-ES" sz="20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mostrar la realidad que me impresionó tanto como los dibujos en la acera del artista Nicola </a:t>
            </a:r>
            <a:r>
              <a:rPr lang="es-ES" altLang="es-ES" sz="2000" b="1" dirty="0" smtClean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Arndt.</a:t>
            </a:r>
          </a:p>
        </p:txBody>
      </p:sp>
      <p:pic>
        <p:nvPicPr>
          <p:cNvPr id="4" name="Picture 4" descr="Arte callejero en 3D por Nikolaj Arnd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439" y="0"/>
            <a:ext cx="7332911" cy="6598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34320" y="5265080"/>
            <a:ext cx="1701869" cy="1298731"/>
          </a:xfrm>
          <a:prstGeom prst="rect">
            <a:avLst/>
          </a:prstGeom>
          <a:noFill/>
        </p:spPr>
      </p:pic>
      <p:pic>
        <p:nvPicPr>
          <p:cNvPr id="52226" name="Picture 2" descr="Resultado de imagen de Nikolaj arndt galler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13" y="234008"/>
            <a:ext cx="2069217" cy="2556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91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0000FF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 Nikolaj Arndt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39" y="0"/>
            <a:ext cx="9468316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esultado de imagen de Nikolaj arndt galle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07" y="234007"/>
            <a:ext cx="2069217" cy="2556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725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5130874" y="389824"/>
            <a:ext cx="5308045" cy="6309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 smtClean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Nikolaj </a:t>
            </a:r>
            <a:r>
              <a:rPr lang="es-ES" altLang="es-ES" sz="20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Arndt es un artista y profesor que ha estado pintando increíbles obras de arte en la acera</a:t>
            </a:r>
            <a:r>
              <a:rPr lang="es-ES" altLang="es-ES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 3</a:t>
            </a:r>
            <a:r>
              <a:rPr lang="es-ES" altLang="es-ES" sz="24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D</a:t>
            </a:r>
            <a:r>
              <a:rPr lang="es-ES" altLang="es-ES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s-ES" altLang="es-ES" sz="20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desde </a:t>
            </a:r>
            <a:r>
              <a:rPr lang="es-ES" altLang="es-ES" sz="28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2009. </a:t>
            </a:r>
            <a:r>
              <a:rPr lang="es-ES" altLang="es-ES" sz="20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Nacido en Gavrilov, Rusia, el artista vive actualmente en Alemania, donde enseña en una escuela de arte privada y también hace encargos para agencias de publicidad y galerías</a:t>
            </a:r>
            <a:r>
              <a:rPr lang="es-ES" altLang="es-ES" sz="2000" b="1" dirty="0" smtClean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es-ES" altLang="es-ES" sz="2000" b="1" dirty="0">
              <a:solidFill>
                <a:srgbClr val="00FFFF"/>
              </a:solidFill>
              <a:latin typeface="Aharoni" pitchFamily="2" charset="-79"/>
              <a:cs typeface="Aharoni" pitchFamily="2" charset="-79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Para que el efecto </a:t>
            </a:r>
            <a:r>
              <a:rPr lang="es-ES" altLang="es-ES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3</a:t>
            </a:r>
            <a:r>
              <a:rPr lang="es-ES" altLang="es-ES" sz="24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D</a:t>
            </a:r>
            <a:r>
              <a:rPr lang="es-ES" altLang="es-ES" sz="20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 funcione, los espectadores tienen que mirar la obra de arte desde un punto de vista específico, ya que la imagen en sí es bastante estirada y juega con la perspectiva para lograr la sensación </a:t>
            </a:r>
            <a:r>
              <a:rPr lang="es-ES" altLang="es-ES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3</a:t>
            </a:r>
            <a:r>
              <a:rPr lang="es-ES" altLang="es-ES" sz="24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D</a:t>
            </a:r>
            <a:r>
              <a:rPr lang="es-ES" altLang="es-ES" sz="2000" b="1" dirty="0" smtClean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es-ES" altLang="es-ES" sz="2000" b="1" dirty="0">
              <a:solidFill>
                <a:srgbClr val="00FFFF"/>
              </a:solidFill>
              <a:latin typeface="Aharoni" pitchFamily="2" charset="-79"/>
              <a:cs typeface="Aharoni" pitchFamily="2" charset="-79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A continuación encontrará una pequeña galería de su arte en la acera </a:t>
            </a:r>
            <a:r>
              <a:rPr lang="es-ES" altLang="es-ES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3</a:t>
            </a:r>
            <a:r>
              <a:rPr lang="es-ES" altLang="es-ES" sz="24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D</a:t>
            </a:r>
            <a:r>
              <a:rPr lang="es-ES" altLang="es-ES" sz="20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1800" b="1" dirty="0" smtClean="0">
              <a:solidFill>
                <a:srgbClr val="FFFFFF"/>
              </a:solidFill>
              <a:latin typeface="Belwe Bd BT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1800" dirty="0" smtClean="0">
              <a:solidFill>
                <a:srgbClr val="FFFFFF"/>
              </a:solidFill>
              <a:latin typeface="Arial" charset="0"/>
            </a:endParaRPr>
          </a:p>
        </p:txBody>
      </p:sp>
      <p:pic>
        <p:nvPicPr>
          <p:cNvPr id="4" name="Picture 2" descr="Pinturas en la acera 3D por Nikolaj Arndt (7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95" y="-6880"/>
            <a:ext cx="4909129" cy="6541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88507" y="5318597"/>
            <a:ext cx="1701869" cy="1298731"/>
          </a:xfrm>
          <a:prstGeom prst="rect">
            <a:avLst/>
          </a:prstGeom>
          <a:noFill/>
        </p:spPr>
      </p:pic>
      <p:sp>
        <p:nvSpPr>
          <p:cNvPr id="7" name="6 Elipse" descr="Resultado de imagen de Nikolaj arndt gallery"/>
          <p:cNvSpPr/>
          <p:nvPr/>
        </p:nvSpPr>
        <p:spPr>
          <a:xfrm>
            <a:off x="121296" y="57943"/>
            <a:ext cx="1557675" cy="1754685"/>
          </a:xfrm>
          <a:prstGeom prst="ellipse">
            <a:avLst/>
          </a:prstGeom>
          <a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2000" b="-12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55621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esultado de imagen de nikolaj arndt gall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045" y="0"/>
            <a:ext cx="7488832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h3.ggpht.com/_9F9_RUESS2E/TJfIXbzWSdI/AAAAAAAADig/reKDKccihxs/pod0020-3d-child-traffic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299" y="-12526"/>
            <a:ext cx="5063051" cy="3451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2" name="Picture 4" descr="Resultado de imagen de nikolaj arndt galle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298" y="3186336"/>
            <a:ext cx="5063051" cy="379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424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s://images-wixmp-ed30a86b8c4ca887773594c2.wixmp.com/f/df5c6407-cd71-42c0-af6f-1f9cf6a9502e/dbgamzm-d82cd91c-448a-4da8-a2f4-54f3a6044d79.jpg/v1/fill/w_1095,h_730,q_70,strp/picnic_by_nikolaj_arndt_dbgamzm-pre.jpg?token=eyJ0eXAiOiJKV1QiLCJhbGciOiJIUzI1NiJ9.eyJzdWIiOiJ1cm46YXBwOjdlMGQxODg5ODIyNjQzNzNhNWYwZDQxNWVhMGQyNmUwIiwiaXNzIjoidXJuOmFwcDo3ZTBkMTg4OTgyMjY0MzczYTVmMGQ0MTVlYTBkMjZlMCIsIm9iaiI6W1t7ImhlaWdodCI6Ijw9ODU0IiwicGF0aCI6IlwvZlwvZGY1YzY0MDctY2Q3MS00MmMwLWFmNmYtMWY5Y2Y2YTk1MDJlXC9kYmdhbXptLWQ4MmNkOTFjLTQ0OGEtNGRhOC1hMmY0LTU0ZjNhNjA0NGQ3OS5qcGciLCJ3aWR0aCI6Ijw9MTI4MCJ9XV0sImF1ZCI6WyJ1cm46c2VydmljZTppbWFnZS5vcGVyYXRpb25zIl19.U2XARxx5Dtcd5Vwe6LKZZdJnftj7LOAnzTGwzQwZD4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" y="-452908"/>
            <a:ext cx="10798299" cy="695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132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images-wixmp-ed30a86b8c4ca887773594c2.wixmp.com/f/df5c6407-cd71-42c0-af6f-1f9cf6a9502e/dcgxmyr-d865040c-1771-46d2-bb85-edc6eaf447ec.jpg/v1/fill/w_1034,h_772,q_70,strp/the_keepers_of_the_cave_by_nikolaj_arndt_dcgxmyr-pre.jpg?token=eyJ0eXAiOiJKV1QiLCJhbGciOiJIUzI1NiJ9.eyJzdWIiOiJ1cm46YXBwOjdlMGQxODg5ODIyNjQzNzNhNWYwZDQxNWVhMGQyNmUwIiwiaXNzIjoidXJuOmFwcDo3ZTBkMTg4OTgyMjY0MzczYTVmMGQ0MTVlYTBkMjZlMCIsIm9iaiI6W1t7ImhlaWdodCI6Ijw9OTU2IiwicGF0aCI6IlwvZlwvZGY1YzY0MDctY2Q3MS00MmMwLWFmNmYtMWY5Y2Y2YTk1MDJlXC9kY2d4bXlyLWQ4NjUwNDBjLTE3NzEtNDZkMi1iYjg1LWVkYzZlYWY0NDdlYy5qcGciLCJ3aWR0aCI6Ijw9MTI4MCJ9XV0sImF1ZCI6WyJ1cm46c2VydmljZTppbWFnZS5vcGVyYXRpb25zIl19.85vNiaONTrEYPG428HRe_twKNZbqvkzhx5Q7cvvYCN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95" y="-558080"/>
            <a:ext cx="10949086" cy="735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70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480795" y="580688"/>
            <a:ext cx="4104456" cy="5816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800" b="1" dirty="0" smtClean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Nikolaj </a:t>
            </a:r>
            <a:r>
              <a:rPr lang="es-ES" altLang="es-ES" sz="18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Arndt nació el</a:t>
            </a:r>
            <a:r>
              <a:rPr lang="es-ES" altLang="es-ES" sz="24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 11 </a:t>
            </a:r>
            <a:r>
              <a:rPr lang="es-ES" altLang="es-ES" sz="18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de mayo de</a:t>
            </a:r>
            <a:r>
              <a:rPr lang="es-ES" altLang="es-ES" sz="24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 1975 </a:t>
            </a:r>
            <a:r>
              <a:rPr lang="es-ES" altLang="es-ES" sz="18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en un pequeño pueblo de Rusia llamado Gavrilov Posad.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8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Realizó sus estudios en un Colegio de Artistas Pedagógicos. Durante los siguientes </a:t>
            </a:r>
            <a:r>
              <a:rPr lang="es-ES" altLang="es-ES" sz="24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10 </a:t>
            </a:r>
            <a:r>
              <a:rPr lang="es-ES" altLang="es-ES" sz="18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años, vivió en la ciudad de Iwanovo y a menudo tuvo la oportunidad de perseguir su pasión: la pintura.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8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En </a:t>
            </a:r>
            <a:r>
              <a:rPr lang="es-ES" altLang="es-ES" sz="24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2006, </a:t>
            </a:r>
            <a:r>
              <a:rPr lang="es-ES" altLang="es-ES" sz="18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Nikolaj Arndt se mudó a Alemania. Desde</a:t>
            </a:r>
            <a:r>
              <a:rPr lang="es-ES" altLang="es-ES" sz="24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 2009 </a:t>
            </a:r>
            <a:r>
              <a:rPr lang="es-ES" altLang="es-ES" sz="18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participa en festivales de arte callejero en diferentes ciudades y estados, aplicando su técnica de arte 3D.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800" b="1" dirty="0">
                <a:solidFill>
                  <a:srgbClr val="00FFFF"/>
                </a:solidFill>
                <a:latin typeface="Aharoni" pitchFamily="2" charset="-79"/>
                <a:cs typeface="Aharoni" pitchFamily="2" charset="-79"/>
              </a:rPr>
              <a:t>Nikolaj Arndt actualmente enseña en una escuela de arte privada y está trabajando junto con agencias de publicidad y galerías.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1800" dirty="0" smtClean="0">
              <a:solidFill>
                <a:srgbClr val="FFFFFF"/>
              </a:solidFill>
              <a:latin typeface="Arial" charset="0"/>
            </a:endParaRPr>
          </a:p>
        </p:txBody>
      </p:sp>
      <p:pic>
        <p:nvPicPr>
          <p:cNvPr id="5" name="Picture 2" descr="https://images-wixmp-ed30a86b8c4ca887773594c2.wixmp.com/f/df5c6407-cd71-42c0-af6f-1f9cf6a9502e/dctieus-73f01673-0624-47c6-b4e4-72f4582eb20a.jpg/v1/fill/w_880,h_908,q_70,strp/afula_2018_by_nikolaj_arndt_dctieus-pre.jpg?token=eyJ0eXAiOiJKV1QiLCJhbGciOiJIUzI1NiJ9.eyJzdWIiOiJ1cm46YXBwOjdlMGQxODg5ODIyNjQzNzNhNWYwZDQxNWVhMGQyNmUwIiwiaXNzIjoidXJuOmFwcDo3ZTBkMTg4OTgyMjY0MzczYTVmMGQ0MTVlYTBkMjZlMCIsIm9iaiI6W1t7ImhlaWdodCI6Ijw9OTI5IiwicGF0aCI6IlwvZlwvZGY1YzY0MDctY2Q3MS00MmMwLWFmNmYtMWY5Y2Y2YTk1MDJlXC9kY3RpZXVzLTczZjAxNjczLTA2MjQtNDdjNi1iNGU0LTcyZjQ1ODJlYjIwYS5qcGciLCJ3aWR0aCI6Ijw9OTAwIn1dXSwiYXVkIjpbInVybjpzZXJ2aWNlOmltYWdlLm9wZXJhdGlvbnMiXX0.xMPr1AVJDvNSh5QoaCkEhfNAkAOoUqFZWI1u30alEx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92763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68627" y="5110250"/>
            <a:ext cx="1701869" cy="1298731"/>
          </a:xfrm>
          <a:prstGeom prst="rect">
            <a:avLst/>
          </a:prstGeom>
          <a:noFill/>
        </p:spPr>
      </p:pic>
      <p:graphicFrame>
        <p:nvGraphicFramePr>
          <p:cNvPr id="10" name="9 Diagrama"/>
          <p:cNvGraphicFramePr/>
          <p:nvPr>
            <p:extLst>
              <p:ext uri="{D42A27DB-BD31-4B8C-83A1-F6EECF244321}">
                <p14:modId xmlns:p14="http://schemas.microsoft.com/office/powerpoint/2010/main" val="56471848"/>
              </p:ext>
            </p:extLst>
          </p:nvPr>
        </p:nvGraphicFramePr>
        <p:xfrm>
          <a:off x="360115" y="165299"/>
          <a:ext cx="2069217" cy="25568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4690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  <p:sndAc>
          <p:stSnd>
            <p:snd r:embed="rId3" name="RUEDAS.wav"/>
          </p:stSnd>
        </p:sndAc>
      </p:transition>
    </mc:Choice>
    <mc:Fallback>
      <p:transition spd="slow">
        <p:fade/>
        <p:sndAc>
          <p:stSnd>
            <p:snd r:embed="rId3" name="RUED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s://images-wixmp-ed30a86b8c4ca887773594c2.wixmp.com/f/df5c6407-cd71-42c0-af6f-1f9cf6a9502e/dcdityp-3a2847f4-4d42-4747-8110-d1c1ee86809d.jpg/v1/fill/w_1024,h_1268,q_75,strp/greven_2018_by_nikolaj_arndt_dcdityp-fullview.jpg?token=eyJ0eXAiOiJKV1QiLCJhbGciOiJIUzI1NiJ9.eyJzdWIiOiJ1cm46YXBwOjdlMGQxODg5ODIyNjQzNzNhNWYwZDQxNWVhMGQyNmUwIiwiaXNzIjoidXJuOmFwcDo3ZTBkMTg4OTgyMjY0MzczYTVmMGQ0MTVlYTBkMjZlMCIsIm9iaiI6W1t7ImhlaWdodCI6Ijw9MTI2OCIsInBhdGgiOiJcL2ZcL2RmNWM2NDA3LWNkNzEtNDJjMC1hZjZmLTFmOWNmNmE5NTAyZVwvZGNkaXR5cC0zYTI4NDdmNC00ZDQyLTQ3NDctODExMC1kMWMxZWU4NjgwOWQuanBnIiwid2lkdGgiOiI8PTEwMjQifV1dLCJhdWQiOlsidXJuOnNlcnZpY2U6aW1hZ2Uub3BlcmF0aW9ucyJdfQ.7v-pRjoAjUCM1cQD8tXTs1mbKJxCQQRABVlIsCwfRq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1" y="0"/>
            <a:ext cx="4706904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6" name="Picture 4" descr="https://images-wixmp-ed30a86b8c4ca887773594c2.wixmp.com/f/df5c6407-cd71-42c0-af6f-1f9cf6a9502e/dce4oc8-e9e7ebbf-1895-40d9-b1b5-5e831a87565c.jpg/v1/fill/w_991,h_806,q_70,strp/_2018_by_nikolaj_arndt_dce4oc8-pre.jpg?token=eyJ0eXAiOiJKV1QiLCJhbGciOiJIUzI1NiJ9.eyJzdWIiOiJ1cm46YXBwOjdlMGQxODg5ODIyNjQzNzNhNWYwZDQxNWVhMGQyNmUwIiwiaXNzIjoidXJuOmFwcDo3ZTBkMTg4OTgyMjY0MzczYTVmMGQ0MTVlYTBkMjZlMCIsIm9iaiI6W1t7ImhlaWdodCI6Ijw9MTA0MSIsInBhdGgiOiJcL2ZcL2RmNWM2NDA3LWNkNzEtNDJjMC1hZjZmLTFmOWNmNmE5NTAyZVwvZGNlNG9jOC1lOWU3ZWJiZi0xODk1LTQwZDktYjFiNS01ZTgzMWE4NzU2NWMuanBnIiwid2lkdGgiOiI8PTEyODAifV1dLCJhdWQiOlsidXJuOnNlcnZpY2U6aW1hZ2Uub3BlcmF0aW9ucyJdfQ.8F2TzVHMFk2C_W4zllrF_zgxesUOxH0NUpMiVLim_X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83" y="-21704"/>
            <a:ext cx="6246310" cy="653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7386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images-wixmp-ed30a86b8c4ca887773594c2.wixmp.com/f/df5c6407-cd71-42c0-af6f-1f9cf6a9502e/dbgamr0-8650a943-89b8-4a2f-9ba7-cf6a25bc38a6.jpg/v1/fill/w_1091,h_732,q_70,strp/on_the_way_to_the_magic_country_by_nikolaj_arndt_dbgamr0-pre.jpg?token=eyJ0eXAiOiJKV1QiLCJhbGciOiJIUzI1NiJ9.eyJzdWIiOiJ1cm46YXBwOjdlMGQxODg5ODIyNjQzNzNhNWYwZDQxNWVhMGQyNmUwIiwiaXNzIjoidXJuOmFwcDo3ZTBkMTg4OTgyMjY0MzczYTVmMGQ0MTVlYTBkMjZlMCIsIm9iaiI6W1t7ImhlaWdodCI6Ijw9ODU5IiwicGF0aCI6IlwvZlwvZGY1YzY0MDctY2Q3MS00MmMwLWFmNmYtMWY5Y2Y2YTk1MDJlXC9kYmdhbXIwLTg2NTBhOTQzLTg5YjgtNGEyZi05YmE3LWNmNmEyNWJjMzhhNi5qcGciLCJ3aWR0aCI6Ijw9MTI4MCJ9XV0sImF1ZCI6WyJ1cm46c2VydmljZTppbWFnZS5vcGVyYXRpb25zIl19.yR0aG3upk4fRRNwMsogaMu-noieH3OPZduids9wA-s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99" y="0"/>
            <a:ext cx="10826849" cy="697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0063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s://images-wixmp-ed30a86b8c4ca887773594c2.wixmp.com/f/df5c6407-cd71-42c0-af6f-1f9cf6a9502e/dctieil-f137c063-f2b7-4dab-8e92-9cc0a6c458aa.jpg/v1/fill/w_1037,h_770,q_70,strp/geldern_2018_by_nikolaj_arndt_dctieil-pre.jpg?token=eyJ0eXAiOiJKV1QiLCJhbGciOiJIUzI1NiJ9.eyJzdWIiOiJ1cm46YXBwOjdlMGQxODg5ODIyNjQzNzNhNWYwZDQxNWVhMGQyNmUwIiwiaXNzIjoidXJuOmFwcDo3ZTBkMTg4OTgyMjY0MzczYTVmMGQ0MTVlYTBkMjZlMCIsIm9iaiI6W1t7ImhlaWdodCI6Ijw9MTE4OCIsInBhdGgiOiJcL2ZcL2RmNWM2NDA3LWNkNzEtNDJjMC1hZjZmLTFmOWNmNmE5NTAyZVwvZGN0aWVpbC1mMTM3YzA2My1mMmI3LTRkYWItOGU5Mi05Y2MwYTZjNDU4YWEuanBnIiwid2lkdGgiOiI8PTE2MDAifV1dLCJhdWQiOlsidXJuOnNlcnZpY2U6aW1hZ2Uub3BlcmF0aW9ucyJdfQ.o-bG1HC0F1QdDmXfHwuvE_ZEXarIjM1Rsy3r3mc0Y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6072"/>
            <a:ext cx="10801350" cy="733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77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Resultado de imagen de nikolaj arndt gall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96619" cy="652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2" name="Picture 6" descr="delegación de pingüin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619" y="-13183"/>
            <a:ext cx="5904731" cy="6763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2566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Resultado de imagen de nikolaj arndt gall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3" y="-45392"/>
            <a:ext cx="10801350" cy="676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36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sphere">
          <a:fgClr>
            <a:srgbClr val="0000FF"/>
          </a:fgClr>
          <a:bgClr>
            <a:srgbClr val="FF00F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Resultado de imagen de nikolaj arndt galle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259" y="882079"/>
            <a:ext cx="7272808" cy="442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491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  <p:sndAc>
          <p:stSnd>
            <p:snd r:embed="rId2" name="MARIA ELENA.wav"/>
          </p:stSnd>
        </p:sndAc>
      </p:transition>
    </mc:Choice>
    <mc:Fallback>
      <p:transition spd="slow" advTm="6000">
        <p:fade/>
        <p:sndAc>
          <p:stSnd>
            <p:snd r:embed="rId2" name="MARIA ELEN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Resultado de imagen de nikolaj arndt gall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8512"/>
            <a:ext cx="1080135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868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Resultado de imagen de nikolaj arndt gall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" y="-7168"/>
            <a:ext cx="10801972" cy="6523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7478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Resultado de imagen de nikolaj arndt gall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6568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376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Jojo\Documents\Récept-dos\ATT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16699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Resultado de imagen de nikolaj arndt galle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699" y="0"/>
            <a:ext cx="5315755" cy="664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5921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bienvenido al banc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702096"/>
            <a:ext cx="10801350" cy="7984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05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Resultado de imagen de nikolaj arndt gall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1421"/>
            <a:ext cx="10945292" cy="652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800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Giorgio Fismodi\Pictures\ncrocodile_by_nikolaj_arndt-dafuz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9" y="11107"/>
            <a:ext cx="5912510" cy="6510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Resultado de imagen de nikolaj arndt galler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75" r="6043"/>
          <a:stretch/>
        </p:blipFill>
        <p:spPr bwMode="auto">
          <a:xfrm>
            <a:off x="5904731" y="-75856"/>
            <a:ext cx="4896619" cy="659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048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nturas en la acera 3D por Nikolaj Arndt (1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9" y="-1"/>
            <a:ext cx="4885990" cy="6516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n de nikolaj arndt galle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95" y="-1"/>
            <a:ext cx="6289112" cy="6516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6155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﻿/ A 1 p - ——.  ?  a.  Ф ф '' '* y 1 ^^ * ф * - “To I G®, bellas imágenes, arte callejero, dibujo en 3D, caballo, Nikolai Arnd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30"/>
            <a:ext cx="10801350" cy="683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680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inturas en la acera 3D por Nikolaj Arndt (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"/>
            <a:ext cx="10801351" cy="6604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050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 descr="https://webmail1k.orange.fr/webmail/fr_FR/download/Download.html?IDMSG=16488&amp;PJRANG=2&amp;NAME=ATT1.jpg&amp;FOLDER=INBOX&amp;STREAM_TYPE=IMAGE&amp;EMBEDDED=true"/>
          <p:cNvSpPr>
            <a:spLocks noChangeAspect="1" noChangeArrowheads="1"/>
          </p:cNvSpPr>
          <p:nvPr/>
        </p:nvSpPr>
        <p:spPr bwMode="auto">
          <a:xfrm>
            <a:off x="183773" y="-137273"/>
            <a:ext cx="360045" cy="28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3075" name="Picture 3" descr="C:\Users\Jojo\Documents\Récept-dos\ATT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4018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0000FF"/>
          </a:fgClr>
          <a:bgClr>
            <a:srgbClr val="00FFF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Giorgio Fismodi\Pictures\nmiss_you_____by_nikolaj_arndt-d3gz16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96" y="0"/>
            <a:ext cx="8712968" cy="685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944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Giorgio Fismodi\Pictures\nneptun_by_nikolaj_arndt-d7tnp5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9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Giorgio Fismodi\Pictures\nking_kong_by_nikolaj_arndt-d9y5y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6518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118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Jojo\Documents\Récept-dos\ATT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136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jo\Documents\Récept-dos\ATT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1953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Giorgio Fismodi\Pictures\npit_by_nikolaj_arndt-dalnf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602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99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C:\Users\Jojo\Documents\Récept-dos\ATT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569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C:\Users\Jojo\Documents\Récept-dos\ATT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1120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Jojo\Documents\Récept-dos\ATT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772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  <p:sndAc>
          <p:stSnd loop="1">
            <p:snd r:embed="rId2" name="BLUE MON.wav"/>
          </p:stSnd>
        </p:sndAc>
      </p:transition>
    </mc:Choice>
    <mc:Fallback>
      <p:transition spd="slow" advTm="6000">
        <p:fade/>
        <p:sndAc>
          <p:stSnd loop="1">
            <p:snd r:embed="rId2" name="BLUE M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C:\Users\Jojo\Documents\Récept-dos\ATT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475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Giorgio Fismodi\Pictures\ndream_by_nikolaj_arndt-d94g5b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712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jo\Documents\Récept-dos\ATT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6105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esultado de imagen de nikolaj arndt gall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76484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1865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jo\Documents\Récept-dos\AT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9309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Arte callejero en 3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511" y="-30038"/>
            <a:ext cx="11265774" cy="654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5474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Resultado de imagen de Nikolaj arndt gall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3936"/>
            <a:ext cx="10801351" cy="6590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837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jo\Documents\Récept-dos\ATT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5381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jo\Documents\Récept-dos\ATT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3195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jo\Documents\Récept-dos\ATT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1548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Resultado de imagen de nikolaj arndt gall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69" y="-11862"/>
            <a:ext cx="10811619" cy="6528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038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0000FF"/>
          </a:fgClr>
          <a:bgClr>
            <a:srgbClr val="FF00F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Resultado de imagen de nikolaj arndt galle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235" y="954088"/>
            <a:ext cx="7619321" cy="469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141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  <p:sndAc>
          <p:stSnd>
            <p:snd r:embed="rId2" name="PEQUEÑA FLOR.wav"/>
          </p:stSnd>
        </p:sndAc>
      </p:transition>
    </mc:Choice>
    <mc:Fallback>
      <p:transition spd="slow" advTm="6000">
        <p:fade/>
        <p:sndAc>
          <p:stSnd>
            <p:snd r:embed="rId2" name="PEQUEÑA FLO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images-wixmp-ed30a86b8c4ca887773594c2.wixmp.com/f/df5c6407-cd71-42c0-af6f-1f9cf6a9502e/dbrf3zl-f0f65ccc-c279-4852-a408-9e7f9a15f679.jpg/v1/fill/w_1035,h_772,q_70,strp/seat_by_nikolaj_arndt_dbrf3zl-pre.jpg?token=eyJ0eXAiOiJKV1QiLCJhbGciOiJIUzI1NiJ9.eyJzdWIiOiJ1cm46YXBwOjdlMGQxODg5ODIyNjQzNzNhNWYwZDQxNWVhMGQyNmUwIiwiaXNzIjoidXJuOmFwcDo3ZTBkMTg4OTgyMjY0MzczYTVmMGQ0MTVlYTBkMjZlMCIsIm9iaiI6W1t7ImhlaWdodCI6Ijw9OTU1IiwicGF0aCI6IlwvZlwvZGY1YzY0MDctY2Q3MS00MmMwLWFmNmYtMWY5Y2Y2YTk1MDJlXC9kYnJmM3psLWYwZjY1Y2NjLWMyNzktNDg1Mi1hNDA4LTllN2Y5YTE1ZjY3OS5qcGciLCJ3aWR0aCI6Ijw9MTI4MCJ9XV0sImF1ZCI6WyJ1cm46c2VydmljZTppbWFnZS5vcGVyYXRpb25zIl19.zMzDJi2J7vTB9sZvrwKsltEYu0oD78WU0Lm7YeRnlM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957" y="-836612"/>
            <a:ext cx="11089307" cy="735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408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s://images-wixmp-ed30a86b8c4ca887773594c2.wixmp.com/f/df5c6407-cd71-42c0-af6f-1f9cf6a9502e/dbm06il-8eef6e98-ff56-4fc6-a71c-3a4778b1361d.jpg/v1/fill/w_1023,h_781,q_70,strp/geldern_by_nikolaj_arndt_dbm06il-pre.jpg?token=eyJ0eXAiOiJKV1QiLCJhbGciOiJIUzI1NiJ9.eyJzdWIiOiJ1cm46YXBwOjdlMGQxODg5ODIyNjQzNzNhNWYwZDQxNWVhMGQyNmUwIiwiaXNzIjoidXJuOmFwcDo3ZTBkMTg4OTgyMjY0MzczYTVmMGQ0MTVlYTBkMjZlMCIsIm9iaiI6W1t7ImhlaWdodCI6Ijw9OTc3IiwicGF0aCI6IlwvZlwvZGY1YzY0MDctY2Q3MS00MmMwLWFmNmYtMWY5Y2Y2YTk1MDJlXC9kYm0wNmlsLThlZWY2ZTk4LWZmNTYtNGZjNi1hNzFjLTNhNDc3OGIxMzYxZC5qcGciLCJ3aWR0aCI6Ijw9MTI4MCJ9XV0sImF1ZCI6WyJ1cm46c2VydmljZTppbWFnZS5vcGVyYXRpb25zIl19.pF0wbAFS_Xp3vxipEIAnYFH4ZZFnK7lEmdhAVPNHF2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8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12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41110" y="16407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17233" y="3217244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01897" y="3217244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445722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9220" y="5515081"/>
            <a:ext cx="711765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7" y="4344477"/>
            <a:ext cx="31801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0977" y="476282"/>
            <a:ext cx="3308979" cy="2990187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90778" y="3"/>
            <a:ext cx="4132248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09 de febrero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10:17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7920" y="5332097"/>
            <a:ext cx="2372938" cy="88757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6000">
        <p14:glitter pattern="hexago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TRAS COL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Á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IZIANO">
  <a:themeElements>
    <a:clrScheme name="TIZIANO 1">
      <a:dk1>
        <a:srgbClr val="1F497D"/>
      </a:dk1>
      <a:lt1>
        <a:srgbClr val="FFFFFF"/>
      </a:lt1>
      <a:dk2>
        <a:srgbClr val="000000"/>
      </a:dk2>
      <a:lt2>
        <a:srgbClr val="EEECE1"/>
      </a:lt2>
      <a:accent1>
        <a:srgbClr val="4F81BD"/>
      </a:accent1>
      <a:accent2>
        <a:srgbClr val="C0504D"/>
      </a:accent2>
      <a:accent3>
        <a:srgbClr val="AAAAAA"/>
      </a:accent3>
      <a:accent4>
        <a:srgbClr val="DADADA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TIZIANO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IZIANO 1">
        <a:dk1>
          <a:srgbClr val="1F497D"/>
        </a:dk1>
        <a:lt1>
          <a:srgbClr val="FFFFFF"/>
        </a:lt1>
        <a:dk2>
          <a:srgbClr val="000000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AAAAAA"/>
        </a:accent3>
        <a:accent4>
          <a:srgbClr val="DADADA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LETRAS COLOR</Template>
  <TotalTime>156</TotalTime>
  <Words>300</Words>
  <Application>Microsoft Office PowerPoint</Application>
  <PresentationFormat>Personalizado</PresentationFormat>
  <Paragraphs>28</Paragraphs>
  <Slides>51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51</vt:i4>
      </vt:variant>
    </vt:vector>
  </HeadingPairs>
  <TitlesOfParts>
    <vt:vector size="54" baseType="lpstr">
      <vt:lpstr>LETRAS COLOR</vt:lpstr>
      <vt:lpstr>TIZIANO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88</cp:revision>
  <dcterms:created xsi:type="dcterms:W3CDTF">2020-02-09T09:17:36Z</dcterms:created>
  <dcterms:modified xsi:type="dcterms:W3CDTF">2020-02-09T11:54:17Z</dcterms:modified>
</cp:coreProperties>
</file>