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4" r:id="rId1"/>
    <p:sldMasterId id="2147483844" r:id="rId2"/>
  </p:sldMasterIdLst>
  <p:notesMasterIdLst>
    <p:notesMasterId r:id="rId46"/>
  </p:notesMasterIdLst>
  <p:sldIdLst>
    <p:sldId id="256" r:id="rId3"/>
    <p:sldId id="297" r:id="rId4"/>
    <p:sldId id="303" r:id="rId5"/>
    <p:sldId id="309" r:id="rId6"/>
    <p:sldId id="304" r:id="rId7"/>
    <p:sldId id="300" r:id="rId8"/>
    <p:sldId id="298" r:id="rId9"/>
    <p:sldId id="308" r:id="rId10"/>
    <p:sldId id="305" r:id="rId11"/>
    <p:sldId id="296" r:id="rId12"/>
    <p:sldId id="294" r:id="rId13"/>
    <p:sldId id="299" r:id="rId14"/>
    <p:sldId id="295" r:id="rId15"/>
    <p:sldId id="257" r:id="rId16"/>
    <p:sldId id="311" r:id="rId17"/>
    <p:sldId id="301" r:id="rId18"/>
    <p:sldId id="302" r:id="rId19"/>
    <p:sldId id="284" r:id="rId20"/>
    <p:sldId id="258" r:id="rId21"/>
    <p:sldId id="259" r:id="rId22"/>
    <p:sldId id="283" r:id="rId23"/>
    <p:sldId id="260" r:id="rId24"/>
    <p:sldId id="275" r:id="rId25"/>
    <p:sldId id="282" r:id="rId26"/>
    <p:sldId id="279" r:id="rId27"/>
    <p:sldId id="277" r:id="rId28"/>
    <p:sldId id="278" r:id="rId29"/>
    <p:sldId id="276" r:id="rId30"/>
    <p:sldId id="264" r:id="rId31"/>
    <p:sldId id="270" r:id="rId32"/>
    <p:sldId id="271" r:id="rId33"/>
    <p:sldId id="273" r:id="rId34"/>
    <p:sldId id="285" r:id="rId35"/>
    <p:sldId id="286" r:id="rId36"/>
    <p:sldId id="290" r:id="rId37"/>
    <p:sldId id="312" r:id="rId38"/>
    <p:sldId id="292" r:id="rId39"/>
    <p:sldId id="307" r:id="rId40"/>
    <p:sldId id="306" r:id="rId41"/>
    <p:sldId id="291" r:id="rId42"/>
    <p:sldId id="288" r:id="rId43"/>
    <p:sldId id="287" r:id="rId44"/>
    <p:sldId id="313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MoZ5BCIh96jzgJvEAjkXA==" hashData="Irol5XXAzBSDLk0sMT8o188fEC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4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38" autoAdjust="0"/>
  </p:normalViewPr>
  <p:slideViewPr>
    <p:cSldViewPr>
      <p:cViewPr>
        <p:scale>
          <a:sx n="70" d="100"/>
          <a:sy n="70" d="100"/>
        </p:scale>
        <p:origin x="36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2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321F17-0DCD-49E3-9068-0DEB642642C3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F62EBF-1902-444A-9348-60FA2E9E693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5851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2EBF-1902-444A-9348-60FA2E9E6935}" type="slidenum">
              <a:rPr lang="es-ES" smtClean="0"/>
              <a:t>19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93233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2EBF-1902-444A-9348-60FA2E9E6935}" type="slidenum">
              <a:rPr lang="es-ES" smtClean="0"/>
              <a:t>38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20926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86E2-B63E-4647-A54B-77E7E06FC4E4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B13BBD7-073B-4B6D-B6BC-27E9D1669A9A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86E2-B63E-4647-A54B-77E7E06FC4E4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BBD7-073B-4B6D-B6BC-27E9D1669A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  <a:prstGeom prst="rect">
            <a:avLst/>
          </a:prstGeo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AEA93-55E7-4DA9-90C2-089A26EEFEC4}" type="datetime1">
              <a:rPr lang="en-US" smtClean="0"/>
              <a:t>10/5/2014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F3C7-6809-4F39-BD67-A75817BDDE0A}" type="datetime1">
              <a:rPr lang="en-US" smtClean="0"/>
              <a:t>10/5/2014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B24-CE78-465C-A726-91D0868FA48F}" type="datetime1">
              <a:rPr lang="en-US" smtClean="0"/>
              <a:t>10/5/2014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AADF0-1749-4E8B-9691-B44A5F8C0895}" type="datetime1">
              <a:rPr lang="en-US" smtClean="0"/>
              <a:t>10/5/2014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F628A-A867-4937-BBE5-207DB6F9C51A}" type="datetime1">
              <a:rPr lang="en-US" smtClean="0"/>
              <a:t>10/5/2014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  <a:prstGeom prst="rect">
            <a:avLst/>
          </a:prstGeo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BB94-68E6-4675-A946-F1C5994EDBD7}" type="datetime1">
              <a:rPr lang="en-US" smtClean="0"/>
              <a:t>10/5/2014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  <a:prstGeom prst="rect">
            <a:avLst/>
          </a:prstGeo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B8377-21E3-4835-B75D-4E2847E2750F}" type="datetime1">
              <a:rPr lang="en-US" smtClean="0"/>
              <a:t>10/5/2014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51B39-B140-43FE-96DB-472A2B59CE7C}" type="datetime1">
              <a:rPr lang="en-US" smtClean="0"/>
              <a:t>10/5/2014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00BB2-27C5-458B-ABCE-839C88CF47CE}" type="datetime1">
              <a:rPr lang="en-US" smtClean="0"/>
              <a:t>10/5/2014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9886E2-B63E-4647-A54B-77E7E06FC4E4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B13BBD7-073B-4B6D-B6BC-27E9D1669A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0432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9886E2-B63E-4647-A54B-77E7E06FC4E4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B13BBD7-073B-4B6D-B6BC-27E9D1669A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0432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9886E2-B63E-4647-A54B-77E7E06FC4E4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B13BBD7-073B-4B6D-B6BC-27E9D1669A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0432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9886E2-B63E-4647-A54B-77E7E06FC4E4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B13BBD7-073B-4B6D-B6BC-27E9D1669A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0432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9886E2-B63E-4647-A54B-77E7E06FC4E4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B13BBD7-073B-4B6D-B6BC-27E9D1669A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0432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9886E2-B63E-4647-A54B-77E7E06FC4E4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B13BBD7-073B-4B6D-B6BC-27E9D1669A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0432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9886E2-B63E-4647-A54B-77E7E06FC4E4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B13BBD7-073B-4B6D-B6BC-27E9D1669A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0432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9886E2-B63E-4647-A54B-77E7E06FC4E4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B13BBD7-073B-4B6D-B6BC-27E9D1669A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0432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8924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5366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4720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6066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7081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00115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7638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0363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2802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94581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41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4.gif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3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0C4986D-6BE9-4264-908F-02DB36FD8D6C}" type="datetime1">
              <a:rPr lang="en-US" smtClean="0"/>
              <a:t>10/5/2014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r>
              <a:rPr lang="en-US" smtClean="0"/>
              <a:t>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A9B540C-44DA-4F69-89C9-7C84606640D3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4" descr="http://3.bp.blogspot.com/-gq0kZZrQO1o/TWVCzveJYaI/AAAAAAAAALQ/hVokjSrQHC8/s320/libros.jpeg"/>
          <p:cNvPicPr>
            <a:picLocks noChangeAspect="1" noChangeArrowheads="1"/>
          </p:cNvPicPr>
          <p:nvPr userDrawn="1"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0" y="1559078"/>
            <a:ext cx="1437173" cy="1213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www.imaginaria.com.ar/wp/wp-content/uploads/2008/07/eventos-logoferia.gif"/>
          <p:cNvPicPr>
            <a:picLocks noChangeAspect="1" noChangeArrowheads="1"/>
          </p:cNvPicPr>
          <p:nvPr userDrawn="1"/>
        </p:nvPicPr>
        <p:blipFill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365" y="5356577"/>
            <a:ext cx="1751891" cy="1601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8" descr="http://i214.photobucket.com/albums/cc105/24168/egobox/name-graphics/h-names/helen-glitter-flowers.gif"/>
          <p:cNvPicPr>
            <a:picLocks noChangeAspect="1" noChangeArrowheads="1" noCrop="1"/>
          </p:cNvPicPr>
          <p:nvPr userDrawn="1"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7484001" y="6115050"/>
            <a:ext cx="1105455" cy="583592"/>
          </a:xfrm>
          <a:prstGeom prst="rect">
            <a:avLst/>
          </a:prstGeom>
          <a:noFill/>
        </p:spPr>
      </p:pic>
      <p:pic>
        <p:nvPicPr>
          <p:cNvPr id="12" name="Picture 4" descr="http://3.bp.blogspot.com/-gq0kZZrQO1o/TWVCzveJYaI/AAAAAAAAALQ/hVokjSrQHC8/s320/libros.jpeg"/>
          <p:cNvPicPr>
            <a:picLocks noChangeAspect="1" noChangeArrowheads="1"/>
          </p:cNvPicPr>
          <p:nvPr userDrawn="1"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9667" y="1641301"/>
            <a:ext cx="1460004" cy="123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://www.imaginaria.com.ar/wp/wp-content/uploads/2008/07/eventos-logoferia.gif"/>
          <p:cNvPicPr>
            <a:picLocks noChangeAspect="1" noChangeArrowheads="1"/>
          </p:cNvPicPr>
          <p:nvPr userDrawn="1"/>
        </p:nvPicPr>
        <p:blipFill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64" y="5229199"/>
            <a:ext cx="1592576" cy="1699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3.bp.blogspot.com/-gq0kZZrQO1o/TWVCzveJYaI/AAAAAAAAALQ/hVokjSrQHC8/s320/libros.jpeg"/>
          <p:cNvPicPr>
            <a:picLocks noChangeAspect="1" noChangeArrowheads="1"/>
          </p:cNvPicPr>
          <p:nvPr userDrawn="1"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082" y="2817783"/>
            <a:ext cx="1437173" cy="1213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3.bp.blogspot.com/-gq0kZZrQO1o/TWVCzveJYaI/AAAAAAAAALQ/hVokjSrQHC8/s320/libros.jpeg"/>
          <p:cNvPicPr>
            <a:picLocks noChangeAspect="1" noChangeArrowheads="1"/>
          </p:cNvPicPr>
          <p:nvPr userDrawn="1"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526" y="4143225"/>
            <a:ext cx="1437173" cy="1213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://3.bp.blogspot.com/-gq0kZZrQO1o/TWVCzveJYaI/AAAAAAAAALQ/hVokjSrQHC8/s320/libros.jpeg"/>
          <p:cNvPicPr>
            <a:picLocks noChangeAspect="1" noChangeArrowheads="1"/>
          </p:cNvPicPr>
          <p:nvPr userDrawn="1"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9173" y="368491"/>
            <a:ext cx="1437173" cy="1213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://3.bp.blogspot.com/-gq0kZZrQO1o/TWVCzveJYaI/AAAAAAAAALQ/hVokjSrQHC8/s320/libros.jpeg"/>
          <p:cNvPicPr>
            <a:picLocks noChangeAspect="1" noChangeArrowheads="1"/>
          </p:cNvPicPr>
          <p:nvPr userDrawn="1"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1083" y="2873927"/>
            <a:ext cx="1437173" cy="1213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http://3.bp.blogspot.com/-gq0kZZrQO1o/TWVCzveJYaI/AAAAAAAAALQ/hVokjSrQHC8/s320/libros.jpeg"/>
          <p:cNvPicPr>
            <a:picLocks noChangeAspect="1" noChangeArrowheads="1"/>
          </p:cNvPicPr>
          <p:nvPr userDrawn="1"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2001" y="4217432"/>
            <a:ext cx="1437173" cy="1213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://3.bp.blogspot.com/-gq0kZZrQO1o/TWVCzveJYaI/AAAAAAAAALQ/hVokjSrQHC8/s320/libros.jpeg"/>
          <p:cNvPicPr>
            <a:picLocks noChangeAspect="1" noChangeArrowheads="1"/>
          </p:cNvPicPr>
          <p:nvPr userDrawn="1"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696" y="368490"/>
            <a:ext cx="1437173" cy="1213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  <p:sldLayoutId id="2147483836" r:id="rId12"/>
    <p:sldLayoutId id="2147483837" r:id="rId13"/>
    <p:sldLayoutId id="2147483838" r:id="rId14"/>
    <p:sldLayoutId id="2147483839" r:id="rId15"/>
    <p:sldLayoutId id="2147483840" r:id="rId16"/>
    <p:sldLayoutId id="2147483841" r:id="rId17"/>
    <p:sldLayoutId id="2147483842" r:id="rId18"/>
    <p:sldLayoutId id="2147483843" r:id="rId19"/>
  </p:sldLayoutIdLst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365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5.jpeg"/><Relationship Id="rId7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4.gif"/><Relationship Id="rId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ncienciaeco.com/tag/animales/" TargetMode="External"/><Relationship Id="rId2" Type="http://schemas.openxmlformats.org/officeDocument/2006/relationships/hyperlink" Target="http://www.mikestilkey.com/" TargetMode="Externa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jpeg"/><Relationship Id="rId5" Type="http://schemas.openxmlformats.org/officeDocument/2006/relationships/image" Target="../media/image58.gif"/><Relationship Id="rId4" Type="http://schemas.openxmlformats.org/officeDocument/2006/relationships/image" Target="../media/image13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0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andolimones.com_Mike.Stilkey_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52" y="-171401"/>
            <a:ext cx="9380079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6938490" y="-1"/>
            <a:ext cx="2016224" cy="923330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r>
              <a:rPr lang="es-ES" sz="5400" b="1" dirty="0" smtClean="0">
                <a:ln w="19050">
                  <a:solidFill>
                    <a:srgbClr val="FF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Arte</a:t>
            </a:r>
            <a:endParaRPr lang="es-ES" sz="5400" b="1" dirty="0">
              <a:ln w="19050">
                <a:solidFill>
                  <a:srgbClr val="FF0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anose="04040905080B02020502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568169" y="1964382"/>
            <a:ext cx="2520280" cy="923330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r>
              <a:rPr lang="es-ES" sz="5400" b="1" dirty="0" smtClean="0">
                <a:ln w="19050">
                  <a:solidFill>
                    <a:srgbClr val="FF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Mike </a:t>
            </a:r>
            <a:r>
              <a:rPr lang="es-ES" sz="54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 </a:t>
            </a:r>
            <a:endParaRPr lang="es-ES" sz="54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anose="04040905080B02020502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668577" y="4509119"/>
            <a:ext cx="3352007" cy="1383106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6600" b="1" dirty="0" err="1" smtClean="0">
                <a:ln w="19050">
                  <a:solidFill>
                    <a:srgbClr val="FF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Stilkey</a:t>
            </a:r>
            <a:endParaRPr lang="es-ES" sz="6600" b="1" dirty="0">
              <a:ln w="19050">
                <a:solidFill>
                  <a:srgbClr val="FF0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Picture 18" descr="http://i214.photobucket.com/albums/cc105/24168/egobox/name-graphics/h-names/helen-glitter-flower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48456" y="5892225"/>
            <a:ext cx="1201459" cy="634274"/>
          </a:xfrm>
          <a:prstGeom prst="rect">
            <a:avLst/>
          </a:prstGeom>
          <a:noFill/>
        </p:spPr>
      </p:pic>
      <p:pic>
        <p:nvPicPr>
          <p:cNvPr id="5" name="Picture 4" descr="http://usa.chinadaily.com.cn/culture/img/attachement/jpg/site1/20120712/0023ae69624d11687c5824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8"/>
          <a:stretch/>
        </p:blipFill>
        <p:spPr bwMode="auto">
          <a:xfrm>
            <a:off x="4544478" y="-198835"/>
            <a:ext cx="4788024" cy="702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www.contioutra.com/content/uploads/2014/01/mike-stilkey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52" y="-171401"/>
            <a:ext cx="4690039" cy="700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5750768"/>
            <a:ext cx="1514883" cy="112111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35935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  <p:sndAc>
          <p:stSnd loop="1">
            <p:snd r:embed="rId2" name="Let there be ligth 4,55.wav"/>
          </p:stSnd>
        </p:sndAc>
      </p:transition>
    </mc:Choice>
    <mc:Fallback>
      <p:transition spd="slow">
        <p:checker/>
        <p:sndAc>
          <p:stSnd loop="1">
            <p:snd r:embed="rId2" name="Let there be ligth 4,5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634158" y="359648"/>
            <a:ext cx="374441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  <a:hlinkClick r:id="rId2" tooltip="Mike Stilkey"/>
              </a:rPr>
              <a:t>Mike </a:t>
            </a:r>
            <a:r>
              <a:rPr lang="es-ES" b="1" dirty="0" err="1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  <a:hlinkClick r:id="rId2" tooltip="Mike Stilkey"/>
              </a:rPr>
              <a:t>Stilkey</a:t>
            </a:r>
            <a:r>
              <a:rPr lang="es-ES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pintor ubicado en Los Ángeles, EEUU, recicla los libros que rescata de basureros para utilizarlos como lienzos en sus obras a gran escala. Mike los apilarla y pinta directamente sobre sus lomos. Las mayoría de los libros que usa el artista no se pueden reciclar debido a una alta cantidad de pegamento en ellos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634158" y="3516109"/>
            <a:ext cx="361488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Stilkey</a:t>
            </a:r>
            <a:r>
              <a:rPr lang="es-ES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utiliza una mezcla de tinta, lápices de colores, pintura y laca para dar vida a sus piezas vibrantes, que a menudo cuentan con imágenes fantásticas y caprichosas de personas y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  <a:hlinkClick r:id="rId3" tooltip="animales"/>
              </a:rPr>
              <a:t>animales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, gracias a las influencias del expresionismo alemán de Weimar.</a:t>
            </a:r>
          </a:p>
        </p:txBody>
      </p:sp>
      <p:pic>
        <p:nvPicPr>
          <p:cNvPr id="4100" name="Picture 4" descr="http://4.bp.blogspot.com/-2momA1et5AY/UNItO5UPxqI/AAAAAAAAVpE/MFGtJEEKrDo/s1600/36-Mike+Stilkey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E1E1E1"/>
              </a:clrFrom>
              <a:clrTo>
                <a:srgbClr val="E1E1E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942127"/>
            <a:ext cx="1897601" cy="191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929912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g.weburbanist.com/wp-content/uploads/2011/03/book-art-mike-stilke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0"/>
            <a:ext cx="5904656" cy="68580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905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4522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rt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-171400"/>
            <a:ext cx="5688632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0797" y="-6474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474"/>
            <a:ext cx="9144000" cy="7107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44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 descr="http://tinatarnoff.typepad.com/.a/6a00e55378e88988340120a5f38dd7970b-800wi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04664"/>
            <a:ext cx="6452126" cy="621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http://dbprng00ikc2j.cloudfront.net/work/image/685915/qg7swq/20130409022917-TheFire_Within.jpe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607845"/>
            <a:ext cx="3384376" cy="6016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0797" y="-6474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6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://www.contioutra.com/content/uploads/2014/01/mike-stilkey5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-243408"/>
            <a:ext cx="5976664" cy="68580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905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4422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1.bp.blogspot.com/-FZfQotUmRMg/UqmekUVdB8I/AAAAAAAAL30/vugHP1tipMs/s1600/Mike-Stilkey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15466"/>
            <a:ext cx="5976664" cy="674136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3548" y="311085"/>
            <a:ext cx="8064896" cy="6759151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7070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3046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k43.kn3.net/9EC94C22F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977" y="5891"/>
            <a:ext cx="6238626" cy="6852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3548" y="5891"/>
            <a:ext cx="8064896" cy="6759151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399"/>
            <a:ext cx="91440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1046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elcafetindelas5.files.wordpress.com/2012/05/290828_271579446203003_271560459538235_1022260_90222_o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3F1F1"/>
              </a:clrFrom>
              <a:clrTo>
                <a:srgbClr val="F3F1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6756"/>
          <a:stretch/>
        </p:blipFill>
        <p:spPr bwMode="auto">
          <a:xfrm>
            <a:off x="899592" y="332656"/>
            <a:ext cx="6758508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905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61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media-cache-ec0.pinimg.com/236x/35/90/f1/3590f10904d755b071a65ac3821a7cc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0"/>
            <a:ext cx="5904656" cy="68580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905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7739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http://lh4.ggpht.com/_Ok_mraG_tnE/TTtTTN4s6EI/AAAAAAAAIlk/Wz2_krQ8YQ0/Arte-con-libros-viejos-8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8640"/>
            <a:ext cx="6408712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0797" y="-6474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252520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9341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makezineblog.files.wordpress.com/2013/06/mike-stilkey-butterfly.jpg?w=960&amp;h=7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0"/>
            <a:ext cx="6264696" cy="674136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905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38" y="0"/>
            <a:ext cx="9164538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28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lanetadelibrosmexico.com/wp-content/uploads/2014/07/pintura-sobre-libros-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4" r="4221"/>
          <a:stretch/>
        </p:blipFill>
        <p:spPr bwMode="auto">
          <a:xfrm>
            <a:off x="1619672" y="260648"/>
            <a:ext cx="6134100" cy="638175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6793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arrestedmotion.com/wp-content/uploads/2012/07/487674_10150933230211616_2033663932_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8" r="9042"/>
          <a:stretch/>
        </p:blipFill>
        <p:spPr bwMode="auto">
          <a:xfrm>
            <a:off x="1331640" y="0"/>
            <a:ext cx="6336704" cy="68580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372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9401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designallozenzero.files.wordpress.com/2012/05/mike-stilkey-anaffairwiththecity.jpg?w=500&amp;h=4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3199" y="145554"/>
            <a:ext cx="6120680" cy="655272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7075" y="-8012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9538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contioutra.com/content/uploads/2014/01/mike-stilkey4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268" y="0"/>
            <a:ext cx="6048672" cy="639971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9140" y="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2128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makezineblog.files.wordpress.com/2013/06/mike-stilkey-bear2.jpg?w=544&amp;h=96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27734"/>
            <a:ext cx="3816424" cy="6746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://www.contioutra.com/content/uploads/2014/01/mike-stilkey9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8E8E8"/>
              </a:clrFrom>
              <a:clrTo>
                <a:srgbClr val="E8E8E8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149" b="96529" l="4054" r="89865">
                        <a14:foregroundMark x1="64865" y1="21983" x2="64865" y2="21983"/>
                        <a14:foregroundMark x1="59459" y1="28595" x2="59459" y2="28595"/>
                        <a14:foregroundMark x1="54054" y1="13388" x2="54054" y2="13388"/>
                        <a14:foregroundMark x1="44595" y1="50413" x2="44595" y2="50413"/>
                        <a14:foregroundMark x1="30405" y1="51736" x2="30405" y2="51736"/>
                        <a14:foregroundMark x1="40541" y1="49421" x2="40541" y2="49421"/>
                        <a14:foregroundMark x1="40541" y1="54711" x2="42568" y2="57686"/>
                        <a14:foregroundMark x1="60811" y1="49091" x2="60811" y2="49091"/>
                        <a14:foregroundMark x1="55405" y1="13719" x2="56757" y2="15372"/>
                        <a14:backgroundMark x1="18919" y1="66942" x2="18919" y2="66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82687"/>
            <a:ext cx="3456384" cy="6504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47972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4614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andolimones.com_Mike.Stilkey_0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0"/>
            <a:ext cx="63367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-8384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6423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The Piano Has Been Drinki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87"/>
          <a:stretch/>
        </p:blipFill>
        <p:spPr bwMode="auto">
          <a:xfrm>
            <a:off x="1403648" y="0"/>
            <a:ext cx="6192688" cy="674136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19422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291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andolimones.com_Mike.Stilkey_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8640"/>
            <a:ext cx="5688631" cy="666936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8179" y="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351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andolimones.com_Mike.Stilkey_0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0"/>
            <a:ext cx="62646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9532" y="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324528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2030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andolimones.com_Mike.Stilkey_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0"/>
            <a:ext cx="5904656" cy="685799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905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0647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andolimones.com_Mike.Stilkey_08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6768752" cy="6893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8660" y="1905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1176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andolimones.com_Mike.Stilkey_0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0"/>
            <a:ext cx="6264696" cy="6677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1138" y="-23242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5739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1.bp.blogspot.com/-q5bOpj4fGks/UBEeTUzVaHI/AAAAAAAAAIY/fo2RBXsjbX0/s1600/IMG_473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4" r="16409"/>
          <a:stretch/>
        </p:blipFill>
        <p:spPr bwMode="auto">
          <a:xfrm>
            <a:off x="1403648" y="0"/>
            <a:ext cx="6264696" cy="685799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5428" y="-16567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6893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169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Mike Stilkey Libros Pintados 01 Libros antiguos convertidos en lienzo de un artist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-171400"/>
            <a:ext cx="5766928" cy="70294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3608" y="-120498"/>
            <a:ext cx="7272808" cy="6645841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7692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loladerek.es/diario/img-post/lola-derek-libros-de-historia-pintados-creaci%C3%B3n-de-esculturas-mike-stilkey-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0"/>
            <a:ext cx="5976664" cy="682865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78" y="-10294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7692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www.concienciaeco.com/wp-content/uploads/2014/08/Mike-Stilkey-Libros-Pintados-03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0"/>
            <a:ext cx="6696744" cy="668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1905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95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dandolimones.com_Mike.Stilkey_0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0"/>
            <a:ext cx="64293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7855" y="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3730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Mike Stilkey Libros Pintados 04 Libros antiguos convertidos en lienzo de un artist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AF9F7"/>
              </a:clrFrom>
              <a:clrTo>
                <a:srgbClr val="FAF9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-171400"/>
            <a:ext cx="6192688" cy="7029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-76175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597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Portrait of John F. Kennedy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-171400"/>
            <a:ext cx="6984776" cy="7488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80528" y="-13898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7939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static.squarespace.com/static/52b8c843e4b029ce89f7a1a4/t/52fbfe98e4b081b6c1c1d9be/1392246434660/20131026-P1000145.jpg?format=origin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8640"/>
            <a:ext cx="6120680" cy="632646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37170"/>
            <a:ext cx="8173416" cy="6691975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6893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4032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Dry all my tea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-57150"/>
            <a:ext cx="6336704" cy="6669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54396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6893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885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Doorways to Poetry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-171400"/>
            <a:ext cx="7992888" cy="702940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8974" y="-211757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4249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Everything You Always Wanted To Know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933" y="0"/>
            <a:ext cx="27941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4" descr="Opinions of a Philosopher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-171400"/>
            <a:ext cx="2714253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19422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659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http://arrestedmotion.com/wp-content/uploads/2011/03/Distinguish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50" y="149944"/>
            <a:ext cx="5808662" cy="668444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9517" y="7269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176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5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http://www.antorra.com/blog/wp-content/uploads/2010/07/mike-stilke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0"/>
            <a:ext cx="5976664" cy="672235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7524" y="25524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57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://media-cache-ec0.pinimg.com/236x/20/e0/26/20e026d6368799359f2df723384276d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0"/>
            <a:ext cx="5544616" cy="68580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5516" y="1905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343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2.bp.blogspot.com/-0Q89cCTDDCA/UDrJ75tStaI/AAAAAAAAJT4/LpRDwxFQW5g/s1600/1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0"/>
            <a:ext cx="65527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3548" y="-573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2492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lulus.com/images/blog/resized/book-paintings-mike-stilkey-10_500x3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9" y="108992"/>
            <a:ext cx="6192688" cy="6741368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280045"/>
            <a:ext cx="7815904" cy="6399262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170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683" y="116632"/>
            <a:ext cx="6631965" cy="691276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2201" y="76622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119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Discarded Roma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0"/>
            <a:ext cx="6120680" cy="674136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3.bp.blogspot.com/-QQScforeAkU/Uol63vBGRJI/AAAAAAABX60/0LQZzS3E8b0/s1600/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407574"/>
            <a:ext cx="1763860" cy="918677"/>
          </a:xfrm>
          <a:prstGeom prst="rect">
            <a:avLst/>
          </a:prstGeom>
          <a:noFill/>
        </p:spPr>
      </p:pic>
      <p:pic>
        <p:nvPicPr>
          <p:cNvPr id="4" name="Picture 2" descr="http://todofondos3d.com/wp-content/uploads/images/9f/3d-morad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9050"/>
            <a:ext cx="8352928" cy="6838950"/>
          </a:xfrm>
          <a:prstGeom prst="sun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120910"/>
            <a:ext cx="1611401" cy="1333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Cuadros\Bellisimo\1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171399"/>
            <a:ext cx="9396536" cy="7133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831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122337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jecutivo">
  <a:themeElements>
    <a:clrScheme name="Ejecutivo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jecutiv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jecutiv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574</TotalTime>
  <Words>123</Words>
  <Application>Microsoft Office PowerPoint</Application>
  <PresentationFormat>Presentación en pantalla (4:3)</PresentationFormat>
  <Paragraphs>35</Paragraphs>
  <Slides>43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Ejecutivo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&amp; Bruji</dc:creator>
  <cp:lastModifiedBy>Eleni</cp:lastModifiedBy>
  <cp:revision>57</cp:revision>
  <dcterms:created xsi:type="dcterms:W3CDTF">2014-10-04T11:09:54Z</dcterms:created>
  <dcterms:modified xsi:type="dcterms:W3CDTF">2014-10-05T22:59:54Z</dcterms:modified>
</cp:coreProperties>
</file>