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3"/>
  </p:notesMasterIdLst>
  <p:sldIdLst>
    <p:sldId id="304" r:id="rId3"/>
    <p:sldId id="308" r:id="rId4"/>
    <p:sldId id="312" r:id="rId5"/>
    <p:sldId id="311" r:id="rId6"/>
    <p:sldId id="307" r:id="rId7"/>
    <p:sldId id="310" r:id="rId8"/>
    <p:sldId id="309" r:id="rId9"/>
    <p:sldId id="276" r:id="rId10"/>
    <p:sldId id="293" r:id="rId11"/>
    <p:sldId id="277" r:id="rId12"/>
    <p:sldId id="289" r:id="rId13"/>
    <p:sldId id="292" r:id="rId14"/>
    <p:sldId id="291" r:id="rId15"/>
    <p:sldId id="288" r:id="rId16"/>
    <p:sldId id="290" r:id="rId17"/>
    <p:sldId id="299" r:id="rId18"/>
    <p:sldId id="287" r:id="rId19"/>
    <p:sldId id="286" r:id="rId20"/>
    <p:sldId id="297" r:id="rId21"/>
    <p:sldId id="284" r:id="rId22"/>
    <p:sldId id="305" r:id="rId23"/>
    <p:sldId id="282" r:id="rId24"/>
    <p:sldId id="313" r:id="rId25"/>
    <p:sldId id="281" r:id="rId26"/>
    <p:sldId id="320" r:id="rId27"/>
    <p:sldId id="279" r:id="rId28"/>
    <p:sldId id="315" r:id="rId29"/>
    <p:sldId id="298" r:id="rId30"/>
    <p:sldId id="314" r:id="rId31"/>
    <p:sldId id="296" r:id="rId32"/>
    <p:sldId id="322" r:id="rId33"/>
    <p:sldId id="318" r:id="rId34"/>
    <p:sldId id="321" r:id="rId35"/>
    <p:sldId id="278" r:id="rId36"/>
    <p:sldId id="317" r:id="rId37"/>
    <p:sldId id="319" r:id="rId38"/>
    <p:sldId id="316" r:id="rId39"/>
    <p:sldId id="283" r:id="rId40"/>
    <p:sldId id="300" r:id="rId41"/>
    <p:sldId id="323" r:id="rId4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W1Gk7zDa+NFZaGzQeineGw" hashData="8k2bkWTVmdDYRkzlvG4FMcnehL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AC"/>
    <a:srgbClr val="FF3300"/>
    <a:srgbClr val="0079A4"/>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518" autoAdjust="0"/>
    <p:restoredTop sz="89834" autoAdjust="0"/>
  </p:normalViewPr>
  <p:slideViewPr>
    <p:cSldViewPr>
      <p:cViewPr>
        <p:scale>
          <a:sx n="60" d="100"/>
          <a:sy n="60" d="100"/>
        </p:scale>
        <p:origin x="-48"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988550-0D41-470F-9240-DEC6E7EFD27A}" type="datetimeFigureOut">
              <a:rPr lang="es-ES" smtClean="0"/>
              <a:pPr/>
              <a:t>16/08/2012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ABD9F44-6B71-4AC8-B35F-3D2EF9E35585}"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blipFill>
                <a:blip r:embed="rId3"/>
                <a:stretch>
                  <a:fillRect/>
                </a:stretch>
              </a:blipFill>
            </a:endParaRPr>
          </a:p>
        </p:txBody>
      </p:sp>
      <p:sp>
        <p:nvSpPr>
          <p:cNvPr id="4" name="3 Marcador de número de diapositiva"/>
          <p:cNvSpPr>
            <a:spLocks noGrp="1"/>
          </p:cNvSpPr>
          <p:nvPr>
            <p:ph type="sldNum" sz="quarter" idx="10"/>
          </p:nvPr>
        </p:nvSpPr>
        <p:spPr/>
        <p:txBody>
          <a:bodyPr/>
          <a:lstStyle/>
          <a:p>
            <a:fld id="{2ABD9F44-6B71-4AC8-B35F-3D2EF9E35585}" type="slidenum">
              <a:rPr lang="es-ES" smtClean="0"/>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blipFill>
                <a:blip r:embed="rId3"/>
                <a:stretch>
                  <a:fillRect/>
                </a:stretch>
              </a:blipFill>
            </a:endParaRPr>
          </a:p>
        </p:txBody>
      </p:sp>
      <p:sp>
        <p:nvSpPr>
          <p:cNvPr id="4" name="3 Marcador de número de diapositiva"/>
          <p:cNvSpPr>
            <a:spLocks noGrp="1"/>
          </p:cNvSpPr>
          <p:nvPr>
            <p:ph type="sldNum" sz="quarter" idx="10"/>
          </p:nvPr>
        </p:nvSpPr>
        <p:spPr/>
        <p:txBody>
          <a:bodyPr/>
          <a:lstStyle/>
          <a:p>
            <a:fld id="{2ABD9F44-6B71-4AC8-B35F-3D2EF9E35585}" type="slidenum">
              <a:rPr lang="es-ES" smtClean="0"/>
              <a:pPr/>
              <a:t>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4B8EC48-7D73-4939-8825-3DD366461EAD}" type="datetimeFigureOut">
              <a:rPr lang="es-ES" smtClean="0"/>
              <a:pPr/>
              <a:t>16/08/2012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6C6083-13C7-4FBE-A540-7F039DBEF539}" type="slidenum">
              <a:rPr lang="es-ES" smtClean="0"/>
              <a:pPr/>
              <a:t>‹Nº›</a:t>
            </a:fld>
            <a:endParaRPr lang="es-ES"/>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4B8EC48-7D73-4939-8825-3DD366461EAD}" type="datetimeFigureOut">
              <a:rPr lang="es-ES" smtClean="0"/>
              <a:pPr/>
              <a:t>16/08/2012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6C6083-13C7-4FBE-A540-7F039DBEF539}" type="slidenum">
              <a:rPr lang="es-ES" smtClean="0"/>
              <a:pPr/>
              <a:t>‹Nº›</a:t>
            </a:fld>
            <a:endParaRPr lang="es-ES"/>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4B8EC48-7D73-4939-8825-3DD366461EAD}" type="datetimeFigureOut">
              <a:rPr lang="es-ES" smtClean="0"/>
              <a:pPr/>
              <a:t>16/08/2012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6C6083-13C7-4FBE-A540-7F039DBEF539}" type="slidenum">
              <a:rPr lang="es-ES" smtClean="0"/>
              <a:pPr/>
              <a:t>‹Nº›</a:t>
            </a:fld>
            <a:endParaRPr lang="es-ES"/>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4B8EC48-7D73-4939-8825-3DD366461EAD}" type="datetimeFigureOut">
              <a:rPr lang="es-ES" smtClean="0"/>
              <a:pPr/>
              <a:t>16/08/2012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D6C6083-13C7-4FBE-A540-7F039DBEF539}" type="slidenum">
              <a:rPr lang="es-ES" smtClean="0"/>
              <a:pPr/>
              <a:t>‹Nº›</a:t>
            </a:fld>
            <a:endParaRPr lang="es-ES"/>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4B8EC48-7D73-4939-8825-3DD366461EAD}" type="datetimeFigureOut">
              <a:rPr lang="es-ES" smtClean="0"/>
              <a:pPr/>
              <a:t>16/08/2012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D6C6083-13C7-4FBE-A540-7F039DBEF539}" type="slidenum">
              <a:rPr lang="es-ES" smtClean="0"/>
              <a:pPr/>
              <a:t>‹Nº›</a:t>
            </a:fld>
            <a:endParaRPr lang="es-ES"/>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4B8EC48-7D73-4939-8825-3DD366461EAD}" type="datetimeFigureOut">
              <a:rPr lang="es-ES" smtClean="0"/>
              <a:pPr/>
              <a:t>16/08/2012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D6C6083-13C7-4FBE-A540-7F039DBEF539}" type="slidenum">
              <a:rPr lang="es-ES" smtClean="0"/>
              <a:pPr/>
              <a:t>‹Nº›</a:t>
            </a:fld>
            <a:endParaRPr lang="es-ES"/>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4B8EC48-7D73-4939-8825-3DD366461EAD}" type="datetimeFigureOut">
              <a:rPr lang="es-ES" smtClean="0"/>
              <a:pPr/>
              <a:t>16/08/2012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D6C6083-13C7-4FBE-A540-7F039DBEF539}" type="slidenum">
              <a:rPr lang="es-ES" smtClean="0"/>
              <a:pPr/>
              <a:t>‹Nº›</a:t>
            </a:fld>
            <a:endParaRPr lang="es-ES"/>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4B8EC48-7D73-4939-8825-3DD366461EAD}" type="datetimeFigureOut">
              <a:rPr lang="es-ES" smtClean="0"/>
              <a:pPr/>
              <a:t>16/08/2012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D6C6083-13C7-4FBE-A540-7F039DBEF539}" type="slidenum">
              <a:rPr lang="es-ES" smtClean="0"/>
              <a:pPr/>
              <a:t>‹Nº›</a:t>
            </a:fld>
            <a:endParaRPr lang="es-ES"/>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4B8EC48-7D73-4939-8825-3DD366461EAD}" type="datetimeFigureOut">
              <a:rPr lang="es-ES" smtClean="0"/>
              <a:pPr/>
              <a:t>16/08/2012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D6C6083-13C7-4FBE-A540-7F039DBEF539}" type="slidenum">
              <a:rPr lang="es-ES" smtClean="0"/>
              <a:pPr/>
              <a:t>‹Nº›</a:t>
            </a:fld>
            <a:endParaRPr lang="es-ES"/>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4B8EC48-7D73-4939-8825-3DD366461EAD}" type="datetimeFigureOut">
              <a:rPr lang="es-ES" smtClean="0"/>
              <a:pPr/>
              <a:t>16/08/2012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6C6083-13C7-4FBE-A540-7F039DBEF539}" type="slidenum">
              <a:rPr lang="es-ES" smtClean="0"/>
              <a:pPr/>
              <a:t>‹Nº›</a:t>
            </a:fld>
            <a:endParaRPr lang="es-ES"/>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4B8EC48-7D73-4939-8825-3DD366461EAD}" type="datetimeFigureOut">
              <a:rPr lang="es-ES" smtClean="0"/>
              <a:pPr/>
              <a:t>16/08/2012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6C6083-13C7-4FBE-A540-7F039DBEF539}" type="slidenum">
              <a:rPr lang="es-ES" smtClean="0"/>
              <a:pPr/>
              <a:t>‹Nº›</a:t>
            </a:fld>
            <a:endParaRPr lang="es-ES"/>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034D1FD-A5CF-40CA-BEE4-E3E6EF84A1A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B8EC48-7D73-4939-8825-3DD366461EAD}" type="datetimeFigureOut">
              <a:rPr lang="es-ES" smtClean="0"/>
              <a:pPr/>
              <a:t>16/08/2012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6C6083-13C7-4FBE-A540-7F039DBEF53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E6CFB37-9445-46FE-B596-4F6CCC8883F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2.jpeg"/><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9.jpeg"/><Relationship Id="rId4" Type="http://schemas.openxmlformats.org/officeDocument/2006/relationships/image" Target="../media/image28.jpeg"/></Relationships>
</file>

<file path=ppt/slides/_rels/slide32.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jpeg"/><Relationship Id="rId7" Type="http://schemas.openxmlformats.org/officeDocument/2006/relationships/hyperlink" Target="http://milespowerpoints.ourtoolbar.com/" TargetMode="External"/><Relationship Id="rId2" Type="http://schemas.openxmlformats.org/officeDocument/2006/relationships/image" Target="../media/image30.jpe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hyperlink" Target="http://www.milespowerpoints.com/" TargetMode="External"/><Relationship Id="rId4" Type="http://schemas.openxmlformats.org/officeDocument/2006/relationships/image" Target="../media/image31.jpeg"/><Relationship Id="rId9" Type="http://schemas.openxmlformats.org/officeDocument/2006/relationships/image" Target="../media/image34.jpeg"/></Relationships>
</file>

<file path=ppt/slides/_rels/slide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6.jpeg"/><Relationship Id="rId4" Type="http://schemas.openxmlformats.org/officeDocument/2006/relationships/image" Target="../media/image35.jpeg"/></Relationships>
</file>

<file path=ppt/slides/_rels/slide34.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jpeg"/><Relationship Id="rId7" Type="http://schemas.openxmlformats.org/officeDocument/2006/relationships/hyperlink" Target="http://milespowerpoints.ourtoolbar.com/" TargetMode="External"/><Relationship Id="rId2" Type="http://schemas.openxmlformats.org/officeDocument/2006/relationships/image" Target="../media/image30.jpeg"/><Relationship Id="rId1" Type="http://schemas.openxmlformats.org/officeDocument/2006/relationships/slideLayout" Target="../slideLayouts/slideLayout1.xml"/><Relationship Id="rId6" Type="http://schemas.openxmlformats.org/officeDocument/2006/relationships/image" Target="../media/image32.png"/><Relationship Id="rId11" Type="http://schemas.openxmlformats.org/officeDocument/2006/relationships/image" Target="../media/image39.jpeg"/><Relationship Id="rId5" Type="http://schemas.openxmlformats.org/officeDocument/2006/relationships/hyperlink" Target="http://www.milespowerpoints.com/" TargetMode="External"/><Relationship Id="rId10" Type="http://schemas.openxmlformats.org/officeDocument/2006/relationships/image" Target="../media/image38.jpeg"/><Relationship Id="rId4" Type="http://schemas.openxmlformats.org/officeDocument/2006/relationships/image" Target="../media/image31.jpeg"/><Relationship Id="rId9" Type="http://schemas.openxmlformats.org/officeDocument/2006/relationships/image" Target="../media/image37.jpeg"/></Relationships>
</file>

<file path=ppt/slides/_rels/slide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1.jpeg"/><Relationship Id="rId4" Type="http://schemas.openxmlformats.org/officeDocument/2006/relationships/image" Target="../media/image40.jpeg"/></Relationships>
</file>

<file path=ppt/slides/_rels/slide36.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jpeg"/><Relationship Id="rId7" Type="http://schemas.openxmlformats.org/officeDocument/2006/relationships/hyperlink" Target="http://milespowerpoints.ourtoolbar.com/" TargetMode="External"/><Relationship Id="rId2" Type="http://schemas.openxmlformats.org/officeDocument/2006/relationships/image" Target="../media/image30.jpe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hyperlink" Target="http://www.milespowerpoints.com/" TargetMode="External"/><Relationship Id="rId10" Type="http://schemas.openxmlformats.org/officeDocument/2006/relationships/image" Target="../media/image42.jpeg"/><Relationship Id="rId4" Type="http://schemas.openxmlformats.org/officeDocument/2006/relationships/image" Target="../media/image31.jpeg"/><Relationship Id="rId9" Type="http://schemas.openxmlformats.org/officeDocument/2006/relationships/image" Target="../media/image37.jpeg"/></Relationships>
</file>

<file path=ppt/slides/_rels/slide37.xml.rels><?xml version="1.0" encoding="UTF-8" standalone="yes"?>
<Relationships xmlns="http://schemas.openxmlformats.org/package/2006/relationships"><Relationship Id="rId8" Type="http://schemas.openxmlformats.org/officeDocument/2006/relationships/hyperlink" Target="http://milespowerpoints.ourtoolbar.com/" TargetMode="External"/><Relationship Id="rId3" Type="http://schemas.openxmlformats.org/officeDocument/2006/relationships/image" Target="../media/image30.jpeg"/><Relationship Id="rId7" Type="http://schemas.openxmlformats.org/officeDocument/2006/relationships/image" Target="../media/image32.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hyperlink" Target="http://www.milespowerpoints.com/" TargetMode="External"/><Relationship Id="rId5" Type="http://schemas.openxmlformats.org/officeDocument/2006/relationships/image" Target="../media/image43.jpeg"/><Relationship Id="rId4" Type="http://schemas.openxmlformats.org/officeDocument/2006/relationships/image" Target="../media/image1.jpeg"/><Relationship Id="rId9" Type="http://schemas.openxmlformats.org/officeDocument/2006/relationships/image" Target="../media/image33.jpeg"/></Relationships>
</file>

<file path=ppt/slides/_rels/slide3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4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4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4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500034" y="357166"/>
            <a:ext cx="8286808" cy="6215106"/>
          </a:xfrm>
          <a:prstGeom prst="rect">
            <a:avLst/>
          </a:prstGeom>
          <a:blipFill dpi="0" rotWithShape="1">
            <a:blip r:embed="rId3"/>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52434" y="509566"/>
            <a:ext cx="7991532" cy="591983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122" name="Picture 2" descr="http://www.luisromeropintor.es/wp-content/uploads/luis-romero.jpg"/>
          <p:cNvPicPr>
            <a:picLocks noChangeAspect="1" noChangeArrowheads="1"/>
          </p:cNvPicPr>
          <p:nvPr/>
        </p:nvPicPr>
        <p:blipFill>
          <a:blip r:embed="rId4"/>
          <a:srcRect/>
          <a:stretch>
            <a:fillRect/>
          </a:stretch>
        </p:blipFill>
        <p:spPr bwMode="auto">
          <a:xfrm>
            <a:off x="754822" y="571480"/>
            <a:ext cx="5960318" cy="5715040"/>
          </a:xfrm>
          <a:prstGeom prst="rect">
            <a:avLst/>
          </a:prstGeom>
          <a:noFill/>
          <a:scene3d>
            <a:camera prst="orthographicFront"/>
            <a:lightRig rig="threePt" dir="t"/>
          </a:scene3d>
          <a:sp3d>
            <a:bevelT w="152400" h="50800" prst="softRound"/>
          </a:sp3d>
        </p:spPr>
      </p:pic>
      <p:sp>
        <p:nvSpPr>
          <p:cNvPr id="7" name="6 CuadroTexto"/>
          <p:cNvSpPr txBox="1"/>
          <p:nvPr/>
        </p:nvSpPr>
        <p:spPr>
          <a:xfrm>
            <a:off x="6786578" y="785794"/>
            <a:ext cx="1285884" cy="1384995"/>
          </a:xfrm>
          <a:prstGeom prst="rect">
            <a:avLst/>
          </a:prstGeom>
          <a:noFill/>
        </p:spPr>
        <p:txBody>
          <a:bodyPr wrap="square" rtlCol="0">
            <a:spAutoFit/>
            <a:scene3d>
              <a:camera prst="orthographicFront"/>
              <a:lightRig rig="threePt" dir="t"/>
            </a:scene3d>
            <a:sp3d extrusionH="57150">
              <a:bevelT w="69850" h="38100" prst="cross"/>
            </a:sp3d>
          </a:bodyPr>
          <a:lstStyle/>
          <a:p>
            <a:endParaRPr lang="es-ES" sz="2800" dirty="0">
              <a:latin typeface="Cooper Black" pitchFamily="18" charset="0"/>
            </a:endParaRPr>
          </a:p>
          <a:p>
            <a:endParaRPr lang="es-ES" sz="2800" dirty="0" smtClean="0">
              <a:latin typeface="Cooper Black" pitchFamily="18" charset="0"/>
            </a:endParaRPr>
          </a:p>
          <a:p>
            <a:r>
              <a:rPr lang="es-ES" sz="2800" dirty="0" smtClean="0">
                <a:latin typeface="Cooper Black" pitchFamily="18" charset="0"/>
              </a:rPr>
              <a:t>  </a:t>
            </a:r>
            <a:endParaRPr lang="es-ES" sz="2800" dirty="0">
              <a:blipFill>
                <a:blip r:embed="rId3"/>
                <a:stretch>
                  <a:fillRect/>
                </a:stretch>
              </a:blipFill>
              <a:latin typeface="Cooper Black" pitchFamily="18" charset="0"/>
            </a:endParaRPr>
          </a:p>
        </p:txBody>
      </p:sp>
      <p:sp>
        <p:nvSpPr>
          <p:cNvPr id="8" name="7 CuadroTexto"/>
          <p:cNvSpPr txBox="1"/>
          <p:nvPr/>
        </p:nvSpPr>
        <p:spPr>
          <a:xfrm>
            <a:off x="6858016" y="1000108"/>
            <a:ext cx="1714512" cy="5632311"/>
          </a:xfrm>
          <a:prstGeom prst="rect">
            <a:avLst/>
          </a:prstGeom>
          <a:noFill/>
        </p:spPr>
        <p:txBody>
          <a:bodyPr wrap="square" rtlCol="0">
            <a:spAutoFit/>
          </a:bodyPr>
          <a:lstStyle/>
          <a:p>
            <a:r>
              <a:rPr lang="es-ES" sz="2800" dirty="0" smtClean="0">
                <a:blipFill>
                  <a:blip r:embed="rId3"/>
                  <a:stretch>
                    <a:fillRect/>
                  </a:stretch>
                </a:blipFill>
                <a:latin typeface="Cooper Black" pitchFamily="18" charset="0"/>
              </a:rPr>
              <a:t>  L</a:t>
            </a:r>
          </a:p>
          <a:p>
            <a:r>
              <a:rPr lang="es-ES" sz="2800" dirty="0" smtClean="0">
                <a:blipFill>
                  <a:blip r:embed="rId3"/>
                  <a:stretch>
                    <a:fillRect/>
                  </a:stretch>
                </a:blipFill>
                <a:latin typeface="Cooper Black" pitchFamily="18" charset="0"/>
              </a:rPr>
              <a:t>  U</a:t>
            </a:r>
          </a:p>
          <a:p>
            <a:r>
              <a:rPr lang="es-ES" sz="2800" dirty="0" smtClean="0">
                <a:blipFill>
                  <a:blip r:embed="rId3"/>
                  <a:stretch>
                    <a:fillRect/>
                  </a:stretch>
                </a:blipFill>
                <a:latin typeface="Cooper Black" pitchFamily="18" charset="0"/>
              </a:rPr>
              <a:t>  I</a:t>
            </a:r>
          </a:p>
          <a:p>
            <a:r>
              <a:rPr lang="es-ES" sz="2800" dirty="0" smtClean="0">
                <a:blipFill>
                  <a:blip r:embed="rId3"/>
                  <a:stretch>
                    <a:fillRect/>
                  </a:stretch>
                </a:blipFill>
                <a:latin typeface="Cooper Black" pitchFamily="18" charset="0"/>
              </a:rPr>
              <a:t>  S</a:t>
            </a:r>
          </a:p>
          <a:p>
            <a:r>
              <a:rPr lang="es-ES" sz="2800" dirty="0" smtClean="0">
                <a:blipFill>
                  <a:blip r:embed="rId3"/>
                  <a:stretch>
                    <a:fillRect/>
                  </a:stretch>
                </a:blipFill>
                <a:latin typeface="Cooper Black" pitchFamily="18" charset="0"/>
              </a:rPr>
              <a:t>             </a:t>
            </a:r>
          </a:p>
          <a:p>
            <a:r>
              <a:rPr lang="es-ES" sz="2800" dirty="0" smtClean="0">
                <a:blipFill>
                  <a:blip r:embed="rId3"/>
                  <a:stretch>
                    <a:fillRect/>
                  </a:stretch>
                </a:blipFill>
                <a:latin typeface="Cooper Black" pitchFamily="18" charset="0"/>
              </a:rPr>
              <a:t>         R</a:t>
            </a:r>
          </a:p>
          <a:p>
            <a:r>
              <a:rPr lang="es-ES" sz="2800" dirty="0" smtClean="0">
                <a:blipFill>
                  <a:blip r:embed="rId3"/>
                  <a:stretch>
                    <a:fillRect/>
                  </a:stretch>
                </a:blipFill>
                <a:latin typeface="Cooper Black" pitchFamily="18" charset="0"/>
              </a:rPr>
              <a:t>         O</a:t>
            </a:r>
          </a:p>
          <a:p>
            <a:r>
              <a:rPr lang="es-ES" sz="2800" dirty="0" smtClean="0">
                <a:blipFill>
                  <a:blip r:embed="rId3"/>
                  <a:stretch>
                    <a:fillRect/>
                  </a:stretch>
                </a:blipFill>
                <a:latin typeface="Cooper Black" pitchFamily="18" charset="0"/>
              </a:rPr>
              <a:t>         M</a:t>
            </a:r>
          </a:p>
          <a:p>
            <a:r>
              <a:rPr lang="es-ES" sz="2800" dirty="0" smtClean="0">
                <a:blipFill>
                  <a:blip r:embed="rId3"/>
                  <a:stretch>
                    <a:fillRect/>
                  </a:stretch>
                </a:blipFill>
                <a:latin typeface="Cooper Black" pitchFamily="18" charset="0"/>
              </a:rPr>
              <a:t>         E</a:t>
            </a:r>
          </a:p>
          <a:p>
            <a:r>
              <a:rPr lang="es-ES" sz="2800" dirty="0" smtClean="0">
                <a:blipFill>
                  <a:blip r:embed="rId3"/>
                  <a:stretch>
                    <a:fillRect/>
                  </a:stretch>
                </a:blipFill>
                <a:latin typeface="Cooper Black" pitchFamily="18" charset="0"/>
              </a:rPr>
              <a:t>         R</a:t>
            </a:r>
          </a:p>
          <a:p>
            <a:r>
              <a:rPr lang="es-ES" sz="2800" dirty="0" smtClean="0">
                <a:blipFill>
                  <a:blip r:embed="rId3"/>
                  <a:stretch>
                    <a:fillRect/>
                  </a:stretch>
                </a:blipFill>
                <a:latin typeface="Cooper Black" pitchFamily="18" charset="0"/>
              </a:rPr>
              <a:t>         O</a:t>
            </a:r>
          </a:p>
          <a:p>
            <a:r>
              <a:rPr lang="es-ES" sz="2800" dirty="0" smtClean="0">
                <a:blipFill>
                  <a:blip r:embed="rId3"/>
                  <a:stretch>
                    <a:fillRect/>
                  </a:stretch>
                </a:blipFill>
                <a:latin typeface="Cooper Black" pitchFamily="18" charset="0"/>
              </a:rPr>
              <a:t> </a:t>
            </a:r>
            <a:endParaRPr lang="es-ES" sz="2400" dirty="0" smtClean="0">
              <a:blipFill>
                <a:blip r:embed="rId3"/>
                <a:stretch>
                  <a:fillRect/>
                </a:stretch>
              </a:blipFill>
              <a:latin typeface="Cooper Black" pitchFamily="18" charset="0"/>
            </a:endParaRPr>
          </a:p>
          <a:p>
            <a:endParaRPr lang="es-ES" sz="2400" dirty="0"/>
          </a:p>
        </p:txBody>
      </p:sp>
    </p:spTree>
  </p:cSld>
  <p:clrMapOvr>
    <a:masterClrMapping/>
  </p:clrMapOvr>
  <p:transition advTm="14000">
    <p:sndAc>
      <p:stSnd>
        <p:snd r:embed="rId2" name="henia - arabian nigh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withEffect">
                                  <p:stCondLst>
                                    <p:cond delay="0"/>
                                  </p:stCondLst>
                                  <p:iterate type="lt">
                                    <p:tmPct val="50000"/>
                                  </p:iterate>
                                  <p:childTnLst>
                                    <p:set>
                                      <p:cBhvr>
                                        <p:cTn id="6" dur="1" fill="hold">
                                          <p:stCondLst>
                                            <p:cond delay="0"/>
                                          </p:stCondLst>
                                        </p:cTn>
                                        <p:tgtEl>
                                          <p:spTgt spid="8"/>
                                        </p:tgtEl>
                                        <p:attrNameLst>
                                          <p:attrName>style.visibility</p:attrName>
                                        </p:attrNameLst>
                                      </p:cBhvr>
                                      <p:to>
                                        <p:strVal val="visible"/>
                                      </p:to>
                                    </p:set>
                                    <p:set>
                                      <p:cBhvr>
                                        <p:cTn id="7" dur="455" fill="hold">
                                          <p:stCondLst>
                                            <p:cond delay="0"/>
                                          </p:stCondLst>
                                        </p:cTn>
                                        <p:tgtEl>
                                          <p:spTgt spid="8"/>
                                        </p:tgtEl>
                                        <p:attrNameLst>
                                          <p:attrName>style.rotation</p:attrName>
                                        </p:attrNameLst>
                                      </p:cBhvr>
                                      <p:to>
                                        <p:strVal val="-45.0"/>
                                      </p:to>
                                    </p:set>
                                    <p:anim calcmode="lin" valueType="num">
                                      <p:cBhvr>
                                        <p:cTn id="8" dur="455" fill="hold">
                                          <p:stCondLst>
                                            <p:cond delay="455"/>
                                          </p:stCondLst>
                                        </p:cTn>
                                        <p:tgtEl>
                                          <p:spTgt spid="8"/>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8"/>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8"/>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8"/>
                                        </p:tgtEl>
                                        <p:attrNameLst>
                                          <p:attrName>ppt_y</p:attrName>
                                        </p:attrNameLst>
                                      </p:cBhvr>
                                      <p:tavLst>
                                        <p:tav tm="0">
                                          <p:val>
                                            <p:strVal val="#ppt_y-(0.354*#ppt_w-0.172*#ppt_h)"/>
                                          </p:val>
                                        </p:tav>
                                        <p:tav tm="100000">
                                          <p:val>
                                            <p:strVal val="#ppt_y"/>
                                          </p:val>
                                        </p:tav>
                                      </p:tavLst>
                                    </p:anim>
                                  </p:childTnLst>
                                </p:cTn>
                              </p:par>
                              <p:par>
                                <p:cTn id="12" presetID="35" presetClass="entr" presetSubtype="0" fill="hold" grpId="1" nodeType="withEffect">
                                  <p:stCondLst>
                                    <p:cond delay="0"/>
                                  </p:stCondLst>
                                  <p:iterate type="lt">
                                    <p:tmPct val="0"/>
                                  </p:iterate>
                                  <p:childTnLst>
                                    <p:set>
                                      <p:cBhvr>
                                        <p:cTn id="13" dur="1" fill="hold">
                                          <p:stCondLst>
                                            <p:cond delay="0"/>
                                          </p:stCondLst>
                                        </p:cTn>
                                        <p:tgtEl>
                                          <p:spTgt spid="8"/>
                                        </p:tgtEl>
                                        <p:attrNameLst>
                                          <p:attrName>style.visibility</p:attrName>
                                        </p:attrNameLst>
                                      </p:cBhvr>
                                      <p:to>
                                        <p:strVal val="visible"/>
                                      </p:to>
                                    </p:set>
                                    <p:animEffect transition="in" filter="fade">
                                      <p:cBhvr>
                                        <p:cTn id="14" dur="2000"/>
                                        <p:tgtEl>
                                          <p:spTgt spid="8"/>
                                        </p:tgtEl>
                                      </p:cBhvr>
                                    </p:animEffect>
                                    <p:anim calcmode="lin" valueType="num">
                                      <p:cBhvr>
                                        <p:cTn id="15" dur="2000" fill="hold"/>
                                        <p:tgtEl>
                                          <p:spTgt spid="8"/>
                                        </p:tgtEl>
                                        <p:attrNameLst>
                                          <p:attrName>style.rotation</p:attrName>
                                        </p:attrNameLst>
                                      </p:cBhvr>
                                      <p:tavLst>
                                        <p:tav tm="0">
                                          <p:val>
                                            <p:fltVal val="720"/>
                                          </p:val>
                                        </p:tav>
                                        <p:tav tm="100000">
                                          <p:val>
                                            <p:fltVal val="0"/>
                                          </p:val>
                                        </p:tav>
                                      </p:tavLst>
                                    </p:anim>
                                    <p:anim calcmode="lin" valueType="num">
                                      <p:cBhvr>
                                        <p:cTn id="16" dur="2000" fill="hold"/>
                                        <p:tgtEl>
                                          <p:spTgt spid="8"/>
                                        </p:tgtEl>
                                        <p:attrNameLst>
                                          <p:attrName>ppt_h</p:attrName>
                                        </p:attrNameLst>
                                      </p:cBhvr>
                                      <p:tavLst>
                                        <p:tav tm="0">
                                          <p:val>
                                            <p:fltVal val="0"/>
                                          </p:val>
                                        </p:tav>
                                        <p:tav tm="100000">
                                          <p:val>
                                            <p:strVal val="#ppt_h"/>
                                          </p:val>
                                        </p:tav>
                                      </p:tavLst>
                                    </p:anim>
                                    <p:anim calcmode="lin" valueType="num">
                                      <p:cBhvr>
                                        <p:cTn id="17" dur="2000" fill="hold"/>
                                        <p:tgtEl>
                                          <p:spTgt spid="8"/>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500034" y="357166"/>
            <a:ext cx="8286808" cy="6215106"/>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52434" y="509566"/>
            <a:ext cx="7991532" cy="591983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214414" y="2214554"/>
            <a:ext cx="7072362" cy="2985433"/>
          </a:xfrm>
          <a:prstGeom prst="rect">
            <a:avLst/>
          </a:prstGeom>
          <a:noFill/>
        </p:spPr>
        <p:txBody>
          <a:bodyPr wrap="square" rtlCol="0">
            <a:spAutoFit/>
          </a:bodyPr>
          <a:lstStyle/>
          <a:p>
            <a:r>
              <a:rPr lang="es-ES" sz="2800" dirty="0">
                <a:blipFill>
                  <a:blip r:embed="rId2"/>
                  <a:stretch>
                    <a:fillRect/>
                  </a:stretch>
                </a:blipFill>
              </a:rPr>
              <a:t>Es de </a:t>
            </a:r>
            <a:r>
              <a:rPr lang="es-ES" sz="2800" dirty="0" smtClean="0">
                <a:blipFill>
                  <a:blip r:embed="rId2"/>
                  <a:stretch>
                    <a:fillRect/>
                  </a:stretch>
                </a:blipFill>
              </a:rPr>
              <a:t>Ronda (Málaga) España,  nacido en 1948 </a:t>
            </a:r>
            <a:r>
              <a:rPr lang="es-ES" sz="2800" dirty="0">
                <a:blipFill>
                  <a:blip r:embed="rId2"/>
                  <a:stretch>
                    <a:fillRect/>
                  </a:stretch>
                </a:blipFill>
              </a:rPr>
              <a:t>se llama Luis Romero, y es pintor con estilo y arte personales, inimitables, podríamos decir que un arte pleno de la antigua ingenuidad, que no tiene nada que ver con lo </a:t>
            </a:r>
            <a:r>
              <a:rPr lang="es-ES" sz="2800" dirty="0" smtClean="0">
                <a:blipFill>
                  <a:blip r:embed="rId2"/>
                  <a:stretch>
                    <a:fillRect/>
                  </a:stretch>
                </a:blipFill>
              </a:rPr>
              <a:t>naif </a:t>
            </a:r>
            <a:r>
              <a:rPr lang="es-ES" sz="2800" dirty="0">
                <a:blipFill>
                  <a:blip r:embed="rId2"/>
                  <a:stretch>
                    <a:fillRect/>
                  </a:stretch>
                </a:blipFill>
              </a:rPr>
              <a:t>ni ninguna otra escuela de optar por hacerse como niños. </a:t>
            </a:r>
          </a:p>
          <a:p>
            <a:endParaRPr lang="es-ES" sz="2000" dirty="0"/>
          </a:p>
        </p:txBody>
      </p:sp>
    </p:spTree>
  </p:cSld>
  <p:clrMapOvr>
    <a:masterClrMapping/>
  </p:clrMapOvr>
  <p:transition advTm="14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500034" y="357166"/>
            <a:ext cx="8286808" cy="6215106"/>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52434" y="509566"/>
            <a:ext cx="7991532" cy="591983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928670"/>
            <a:ext cx="7643866" cy="4832092"/>
          </a:xfrm>
          <a:prstGeom prst="rect">
            <a:avLst/>
          </a:prstGeom>
          <a:noFill/>
        </p:spPr>
        <p:txBody>
          <a:bodyPr wrap="square" rtlCol="0">
            <a:spAutoFit/>
          </a:bodyPr>
          <a:lstStyle/>
          <a:p>
            <a:r>
              <a:rPr lang="es-ES" sz="2800" dirty="0">
                <a:blipFill>
                  <a:blip r:embed="rId2"/>
                  <a:stretch>
                    <a:fillRect/>
                  </a:stretch>
                </a:blipFill>
              </a:rPr>
              <a:t>También podríamos repetir de Luis Romero que es un autodidacta del arte. No hay más que ver sus cuadros para darse cuenta de ello. Y es que en sus lienzos hay personalidad, que se traducen en esos juegos constantes de luz y sombra, en esas ventanas iluminadas, en los reflejos que la propia luz proyecta sobre una sierra al anochecer. Si pintar de día es difícil, hacerlo de noche se nos antoja imposible, pero conociendo a este artista tenemos que rectificar en el acto.</a:t>
            </a:r>
          </a:p>
          <a:p>
            <a:endParaRPr lang="es-ES" sz="2800" dirty="0">
              <a:blipFill>
                <a:blip r:embed="rId2"/>
                <a:stretch>
                  <a:fillRect/>
                </a:stretch>
              </a:blipFill>
            </a:endParaRPr>
          </a:p>
        </p:txBody>
      </p:sp>
    </p:spTree>
  </p:cSld>
  <p:clrMapOvr>
    <a:masterClrMapping/>
  </p:clrMapOvr>
  <p:transition advTm="14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500034" y="357166"/>
            <a:ext cx="8286808" cy="6215106"/>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52434" y="509566"/>
            <a:ext cx="7991532" cy="591983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857232"/>
            <a:ext cx="7643866" cy="5262979"/>
          </a:xfrm>
          <a:prstGeom prst="rect">
            <a:avLst/>
          </a:prstGeom>
          <a:noFill/>
        </p:spPr>
        <p:txBody>
          <a:bodyPr wrap="square" rtlCol="0">
            <a:spAutoFit/>
          </a:bodyPr>
          <a:lstStyle/>
          <a:p>
            <a:r>
              <a:rPr lang="es-ES" sz="2800" dirty="0">
                <a:blipFill>
                  <a:blip r:embed="rId2"/>
                  <a:stretch>
                    <a:fillRect/>
                  </a:stretch>
                </a:blipFill>
              </a:rPr>
              <a:t>Es un hombre de temprana vocación, y desde que empezó a darse a conocer no ha parado, manteniéndose, además, durante estos años en su propia forma de ser, en su carga ingenua y realista, práctica y sencilla, poniendo los cinco sentidos y el acento es las descripciones del paisaje andaluz, tanto en el rústico, en el campo, como en el urbano, de los pueblos serranos o de los pueblos costeros, a los que se asoma la luna, que suele reflejarse en el mar. Siempre la luna, porque ya hemos dicho que prefiere los atardeceres, incluso las noches cerradas.</a:t>
            </a:r>
          </a:p>
          <a:p>
            <a:endParaRPr lang="es-ES" sz="2800" dirty="0"/>
          </a:p>
        </p:txBody>
      </p:sp>
    </p:spTree>
  </p:cSld>
  <p:clrMapOvr>
    <a:masterClrMapping/>
  </p:clrMapOvr>
  <p:transition advTm="14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500034" y="357166"/>
            <a:ext cx="8286808" cy="6215106"/>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42910" y="500042"/>
            <a:ext cx="7991532" cy="591983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1357298"/>
            <a:ext cx="7643866" cy="4401205"/>
          </a:xfrm>
          <a:prstGeom prst="rect">
            <a:avLst/>
          </a:prstGeom>
          <a:noFill/>
        </p:spPr>
        <p:txBody>
          <a:bodyPr wrap="square" rtlCol="0">
            <a:spAutoFit/>
          </a:bodyPr>
          <a:lstStyle/>
          <a:p>
            <a:r>
              <a:rPr lang="es-ES" sz="2800" dirty="0">
                <a:blipFill>
                  <a:blip r:embed="rId2"/>
                  <a:stretch>
                    <a:fillRect/>
                  </a:stretch>
                </a:blipFill>
              </a:rPr>
              <a:t>Su forma de pintar ha sido admirada en Málaga, en Granada, Benalmádena, Madrid, San Sebastián, Marbella, California, Suiza, Barcelona y en Lleida, ha estado presente en las ferias de arte de </a:t>
            </a:r>
            <a:r>
              <a:rPr lang="es-ES" sz="2800" dirty="0" smtClean="0">
                <a:blipFill>
                  <a:blip r:embed="rId2"/>
                  <a:stretch>
                    <a:fillRect/>
                  </a:stretch>
                </a:blipFill>
              </a:rPr>
              <a:t>Arte -Sur </a:t>
            </a:r>
            <a:r>
              <a:rPr lang="es-ES" sz="2800" dirty="0">
                <a:blipFill>
                  <a:blip r:embed="rId2"/>
                  <a:stretch>
                    <a:fillRect/>
                  </a:stretch>
                </a:blipFill>
              </a:rPr>
              <a:t>de Granada; </a:t>
            </a:r>
            <a:r>
              <a:rPr lang="es-ES" sz="2800" dirty="0" err="1">
                <a:blipFill>
                  <a:blip r:embed="rId2"/>
                  <a:stretch>
                    <a:fillRect/>
                  </a:stretch>
                </a:blipFill>
              </a:rPr>
              <a:t>Artexpo</a:t>
            </a:r>
            <a:r>
              <a:rPr lang="es-ES" sz="2800" dirty="0">
                <a:blipFill>
                  <a:blip r:embed="rId2"/>
                  <a:stretch>
                    <a:fillRect/>
                  </a:stretch>
                </a:blipFill>
              </a:rPr>
              <a:t> de Barcelona; en Arte-Sevilla, y ha sido premiada con el Primer Premio Suiza y el Premio Europa, ambos en el Concurso Internacional de Pintura Primitiva Moderna y el Gran Concurso de la ciudad suiza de </a:t>
            </a:r>
            <a:r>
              <a:rPr lang="es-ES" sz="2800" dirty="0" err="1">
                <a:blipFill>
                  <a:blip r:embed="rId2"/>
                  <a:stretch>
                    <a:fillRect/>
                  </a:stretch>
                </a:blipFill>
              </a:rPr>
              <a:t>Morges</a:t>
            </a:r>
            <a:r>
              <a:rPr lang="es-ES" sz="2800" dirty="0">
                <a:blipFill>
                  <a:blip r:embed="rId2"/>
                  <a:stretch>
                    <a:fillRect/>
                  </a:stretch>
                </a:blipFill>
              </a:rPr>
              <a:t>.</a:t>
            </a:r>
          </a:p>
          <a:p>
            <a:endParaRPr lang="es-ES" sz="2800" dirty="0">
              <a:blipFill>
                <a:blip r:embed="rId2"/>
                <a:stretch>
                  <a:fillRect/>
                </a:stretch>
              </a:blipFill>
            </a:endParaRPr>
          </a:p>
        </p:txBody>
      </p:sp>
    </p:spTree>
  </p:cSld>
  <p:clrMapOvr>
    <a:masterClrMapping/>
  </p:clrMapOvr>
  <p:transition advTm="14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500034" y="357166"/>
            <a:ext cx="8286808" cy="6215106"/>
          </a:xfrm>
          <a:prstGeom prst="rect">
            <a:avLst/>
          </a:prstGeom>
          <a:blipFill dpi="0" rotWithShape="1">
            <a:blip r:embed="rId3"/>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52434" y="509566"/>
            <a:ext cx="7991532" cy="591983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1214422"/>
            <a:ext cx="7715304" cy="4401205"/>
          </a:xfrm>
          <a:prstGeom prst="rect">
            <a:avLst/>
          </a:prstGeom>
          <a:noFill/>
        </p:spPr>
        <p:txBody>
          <a:bodyPr wrap="square" rtlCol="0">
            <a:spAutoFit/>
          </a:bodyPr>
          <a:lstStyle/>
          <a:p>
            <a:r>
              <a:rPr lang="es-ES" sz="2800" dirty="0">
                <a:blipFill>
                  <a:blip r:embed="rId3"/>
                  <a:stretch>
                    <a:fillRect/>
                  </a:stretch>
                </a:blipFill>
              </a:rPr>
              <a:t>Sus calles y sus callejones están llenos de la complicada geometría de las ciudades arábigo-andaluzas, llenas de esquinas y recovecos, plenas de misterios por descubrir, que él alienta con esas sombrías formas de pintar, con esas medias luces, con esos colores de tonos oscuros, azules, violetas, grises, cárdenos como pieles de toro bravo. Pero tampoco faltarán los bellos azulejos, llenos de colorido, en las fuentes donde brotan caños de agua limpia.</a:t>
            </a:r>
          </a:p>
          <a:p>
            <a:endParaRPr lang="es-ES" sz="2800" dirty="0">
              <a:blipFill>
                <a:blip r:embed="rId3"/>
                <a:stretch>
                  <a:fillRect/>
                </a:stretch>
              </a:blipFill>
            </a:endParaRPr>
          </a:p>
        </p:txBody>
      </p:sp>
    </p:spTree>
  </p:cSld>
  <p:clrMapOvr>
    <a:masterClrMapping/>
  </p:clrMapOvr>
  <p:transition advTm="14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500034" y="357166"/>
            <a:ext cx="8286808" cy="6215106"/>
          </a:xfrm>
          <a:prstGeom prst="rect">
            <a:avLst/>
          </a:prstGeom>
          <a:blipFill dpi="0" rotWithShape="1">
            <a:blip r:embed="rId3"/>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52434" y="509566"/>
            <a:ext cx="7991532" cy="591983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1214422"/>
            <a:ext cx="7786742" cy="4401205"/>
          </a:xfrm>
          <a:prstGeom prst="rect">
            <a:avLst/>
          </a:prstGeom>
          <a:noFill/>
        </p:spPr>
        <p:txBody>
          <a:bodyPr wrap="square" rtlCol="0">
            <a:spAutoFit/>
          </a:bodyPr>
          <a:lstStyle/>
          <a:p>
            <a:r>
              <a:rPr lang="es-ES" sz="2800" dirty="0">
                <a:blipFill>
                  <a:blip r:embed="rId3"/>
                  <a:stretch>
                    <a:fillRect/>
                  </a:stretch>
                </a:blipFill>
              </a:rPr>
              <a:t>No es fácil decir que se admira más en esta obra, si los caseríos, pueblos, torres o catedrales, la sencilla luz del amanecer o la rabiosa del crepúsculo que no termina de llegar. No solo es admirable el afán creador de Romero, sino que a su lado, a la par y con el buen ritmo andaluz de los verdiales malagueños, nos trae un dominio pleno de la técnica y sobre todo de la luz. Magia en el color y magia en la luz. Pura magia andaluza.</a:t>
            </a:r>
          </a:p>
          <a:p>
            <a:endParaRPr lang="es-ES" sz="2800" dirty="0"/>
          </a:p>
        </p:txBody>
      </p:sp>
    </p:spTree>
  </p:cSld>
  <p:clrMapOvr>
    <a:masterClrMapping/>
  </p:clrMapOvr>
  <p:transition advTm="14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ln>
            <a:solidFill>
              <a:schemeClr val="bg1"/>
            </a:solidFill>
          </a:ln>
          <a:scene3d>
            <a:camera prst="orthographicFront"/>
            <a:lightRig rig="threePt" dir="t"/>
          </a:scene3d>
          <a:sp3d>
            <a:bevelT w="152400" h="50800" prst="softRound"/>
          </a:sp3d>
        </p:spPr>
        <p:txBody>
          <a:bodyPr/>
          <a:lstStyle/>
          <a:p>
            <a:endParaRPr lang="es-ES" dirty="0"/>
          </a:p>
        </p:txBody>
      </p:sp>
      <p:sp>
        <p:nvSpPr>
          <p:cNvPr id="4" name="3 Bisel"/>
          <p:cNvSpPr/>
          <p:nvPr/>
        </p:nvSpPr>
        <p:spPr>
          <a:xfrm>
            <a:off x="285720" y="214290"/>
            <a:ext cx="8643998" cy="642942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500034" y="428604"/>
            <a:ext cx="8215370" cy="6000792"/>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2amapolas-y-olivares-1024x1021.jpg"/>
          <p:cNvPicPr>
            <a:picLocks noChangeAspect="1"/>
          </p:cNvPicPr>
          <p:nvPr/>
        </p:nvPicPr>
        <p:blipFill>
          <a:blip r:embed="rId3"/>
          <a:stretch>
            <a:fillRect/>
          </a:stretch>
        </p:blipFill>
        <p:spPr>
          <a:xfrm>
            <a:off x="642910" y="571480"/>
            <a:ext cx="7929618" cy="5715040"/>
          </a:xfrm>
          <a:prstGeom prst="rect">
            <a:avLst/>
          </a:prstGeom>
          <a:ln w="146050">
            <a:solidFill>
              <a:schemeClr val="accent2">
                <a:lumMod val="50000"/>
              </a:schemeClr>
            </a:solidFill>
          </a:ln>
          <a:scene3d>
            <a:camera prst="orthographicFront"/>
            <a:lightRig rig="threePt" dir="t"/>
          </a:scene3d>
          <a:sp3d>
            <a:bevelT w="152400" h="50800" prst="softRound"/>
          </a:sp3d>
        </p:spPr>
      </p:pic>
      <p:sp>
        <p:nvSpPr>
          <p:cNvPr id="7" name="6 Rectángulo"/>
          <p:cNvSpPr/>
          <p:nvPr/>
        </p:nvSpPr>
        <p:spPr>
          <a:xfrm>
            <a:off x="714348" y="642918"/>
            <a:ext cx="7786742" cy="5572164"/>
          </a:xfrm>
          <a:prstGeom prst="rect">
            <a:avLst/>
          </a:prstGeom>
          <a:solidFill>
            <a:schemeClr val="accent2">
              <a:lumMod val="5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Bisel"/>
          <p:cNvSpPr/>
          <p:nvPr/>
        </p:nvSpPr>
        <p:spPr>
          <a:xfrm>
            <a:off x="1285852" y="0"/>
            <a:ext cx="6858048" cy="685800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500166" y="214290"/>
            <a:ext cx="6429420"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asas-al-tajo.jpg"/>
          <p:cNvPicPr>
            <a:picLocks noChangeAspect="1"/>
          </p:cNvPicPr>
          <p:nvPr/>
        </p:nvPicPr>
        <p:blipFill>
          <a:blip r:embed="rId3"/>
          <a:stretch>
            <a:fillRect/>
          </a:stretch>
        </p:blipFill>
        <p:spPr>
          <a:xfrm>
            <a:off x="1643042" y="357166"/>
            <a:ext cx="6143668" cy="6143668"/>
          </a:xfrm>
          <a:prstGeom prst="rect">
            <a:avLst/>
          </a:prstGeom>
          <a:ln w="146050">
            <a:solidFill>
              <a:schemeClr val="accent4">
                <a:lumMod val="75000"/>
              </a:schemeClr>
            </a:solidFill>
          </a:ln>
          <a:scene3d>
            <a:camera prst="orthographicFront"/>
            <a:lightRig rig="threePt" dir="t"/>
          </a:scene3d>
          <a:sp3d>
            <a:bevelT w="152400" h="50800" prst="softRound"/>
          </a:sp3d>
        </p:spPr>
      </p:pic>
      <p:sp>
        <p:nvSpPr>
          <p:cNvPr id="7" name="6 Rectángulo"/>
          <p:cNvSpPr/>
          <p:nvPr/>
        </p:nvSpPr>
        <p:spPr>
          <a:xfrm>
            <a:off x="1714480" y="428604"/>
            <a:ext cx="6000792" cy="6000792"/>
          </a:xfrm>
          <a:prstGeom prst="rect">
            <a:avLst/>
          </a:prstGeom>
          <a:solidFill>
            <a:schemeClr val="accent4">
              <a:lumMod val="75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Bisel"/>
          <p:cNvSpPr/>
          <p:nvPr/>
        </p:nvSpPr>
        <p:spPr>
          <a:xfrm>
            <a:off x="214282" y="214290"/>
            <a:ext cx="8715436" cy="642942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28596" y="357166"/>
            <a:ext cx="8286808" cy="6143668"/>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3bajo-un-cielo-estrellado-1024x1023.jpg"/>
          <p:cNvPicPr>
            <a:picLocks noChangeAspect="1"/>
          </p:cNvPicPr>
          <p:nvPr/>
        </p:nvPicPr>
        <p:blipFill>
          <a:blip r:embed="rId3"/>
          <a:stretch>
            <a:fillRect/>
          </a:stretch>
        </p:blipFill>
        <p:spPr>
          <a:xfrm>
            <a:off x="583324" y="500042"/>
            <a:ext cx="7989204" cy="5857916"/>
          </a:xfrm>
          <a:prstGeom prst="rect">
            <a:avLst/>
          </a:prstGeom>
          <a:ln w="146050">
            <a:solidFill>
              <a:schemeClr val="bg2">
                <a:lumMod val="60000"/>
                <a:lumOff val="40000"/>
              </a:schemeClr>
            </a:solidFill>
          </a:ln>
          <a:scene3d>
            <a:camera prst="orthographicFront"/>
            <a:lightRig rig="threePt" dir="t"/>
          </a:scene3d>
          <a:sp3d>
            <a:bevelT w="152400" h="50800" prst="softRound"/>
          </a:sp3d>
        </p:spPr>
      </p:pic>
      <p:sp>
        <p:nvSpPr>
          <p:cNvPr id="7" name="6 Rectángulo"/>
          <p:cNvSpPr/>
          <p:nvPr/>
        </p:nvSpPr>
        <p:spPr>
          <a:xfrm>
            <a:off x="642910" y="571480"/>
            <a:ext cx="7858180" cy="5715040"/>
          </a:xfrm>
          <a:prstGeom prst="rect">
            <a:avLst/>
          </a:prstGeom>
          <a:solidFill>
            <a:schemeClr val="bg2">
              <a:lumMod val="60000"/>
              <a:lumOff val="4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Bisel"/>
          <p:cNvSpPr/>
          <p:nvPr/>
        </p:nvSpPr>
        <p:spPr>
          <a:xfrm>
            <a:off x="1714480" y="0"/>
            <a:ext cx="5929354" cy="685800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929780" y="184732"/>
            <a:ext cx="5499740" cy="6458978"/>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hortensia-en-azul.jpg"/>
          <p:cNvPicPr>
            <a:picLocks noChangeAspect="1"/>
          </p:cNvPicPr>
          <p:nvPr/>
        </p:nvPicPr>
        <p:blipFill>
          <a:blip r:embed="rId3"/>
          <a:stretch>
            <a:fillRect/>
          </a:stretch>
        </p:blipFill>
        <p:spPr>
          <a:xfrm>
            <a:off x="2071670" y="357166"/>
            <a:ext cx="5214974" cy="6072230"/>
          </a:xfrm>
          <a:prstGeom prst="rect">
            <a:avLst/>
          </a:prstGeom>
          <a:ln w="146050">
            <a:solidFill>
              <a:schemeClr val="accent1">
                <a:lumMod val="75000"/>
              </a:schemeClr>
            </a:solidFill>
          </a:ln>
          <a:scene3d>
            <a:camera prst="orthographicFront"/>
            <a:lightRig rig="threePt" dir="t"/>
          </a:scene3d>
          <a:sp3d>
            <a:bevelT w="152400" h="50800" prst="softRound"/>
          </a:sp3d>
        </p:spPr>
      </p:pic>
      <p:sp>
        <p:nvSpPr>
          <p:cNvPr id="7" name="6 Rectángulo"/>
          <p:cNvSpPr/>
          <p:nvPr/>
        </p:nvSpPr>
        <p:spPr>
          <a:xfrm>
            <a:off x="2143108" y="428604"/>
            <a:ext cx="5072098" cy="5929354"/>
          </a:xfrm>
          <a:prstGeom prst="rect">
            <a:avLst/>
          </a:prstGeom>
          <a:solidFill>
            <a:schemeClr val="accent1">
              <a:lumMod val="60000"/>
              <a:lumOff val="4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Bisel"/>
          <p:cNvSpPr/>
          <p:nvPr/>
        </p:nvSpPr>
        <p:spPr>
          <a:xfrm>
            <a:off x="285720" y="214290"/>
            <a:ext cx="8643998" cy="642942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500034" y="357166"/>
            <a:ext cx="8215370" cy="6143668"/>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amanecer-nevado-1024x1015.jpg"/>
          <p:cNvPicPr>
            <a:picLocks noChangeAspect="1"/>
          </p:cNvPicPr>
          <p:nvPr/>
        </p:nvPicPr>
        <p:blipFill>
          <a:blip r:embed="rId3"/>
          <a:stretch>
            <a:fillRect/>
          </a:stretch>
        </p:blipFill>
        <p:spPr>
          <a:xfrm>
            <a:off x="642910" y="500042"/>
            <a:ext cx="7929617" cy="5857916"/>
          </a:xfrm>
          <a:prstGeom prst="rect">
            <a:avLst/>
          </a:prstGeom>
          <a:ln w="146050">
            <a:solidFill>
              <a:schemeClr val="accent4">
                <a:lumMod val="60000"/>
                <a:lumOff val="40000"/>
              </a:schemeClr>
            </a:solidFill>
          </a:ln>
          <a:scene3d>
            <a:camera prst="orthographicFront"/>
            <a:lightRig rig="threePt" dir="t"/>
          </a:scene3d>
          <a:sp3d>
            <a:bevelT w="152400" h="50800" prst="softRound"/>
          </a:sp3d>
        </p:spPr>
      </p:pic>
      <p:sp>
        <p:nvSpPr>
          <p:cNvPr id="7" name="6 Rectángulo"/>
          <p:cNvSpPr/>
          <p:nvPr/>
        </p:nvSpPr>
        <p:spPr>
          <a:xfrm>
            <a:off x="642910" y="571480"/>
            <a:ext cx="7858180" cy="5715040"/>
          </a:xfrm>
          <a:prstGeom prst="rect">
            <a:avLst/>
          </a:prstGeom>
          <a:solidFill>
            <a:schemeClr val="accent4">
              <a:lumMod val="60000"/>
              <a:lumOff val="4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Bisel"/>
          <p:cNvSpPr/>
          <p:nvPr/>
        </p:nvSpPr>
        <p:spPr>
          <a:xfrm>
            <a:off x="214282" y="214290"/>
            <a:ext cx="8715436" cy="642942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28596" y="428604"/>
            <a:ext cx="8286808" cy="6000792"/>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halo-de-luna-creciente.jpg"/>
          <p:cNvPicPr>
            <a:picLocks noChangeAspect="1"/>
          </p:cNvPicPr>
          <p:nvPr/>
        </p:nvPicPr>
        <p:blipFill>
          <a:blip r:embed="rId3"/>
          <a:stretch>
            <a:fillRect/>
          </a:stretch>
        </p:blipFill>
        <p:spPr>
          <a:xfrm>
            <a:off x="571472" y="571480"/>
            <a:ext cx="8001056" cy="5715040"/>
          </a:xfrm>
          <a:prstGeom prst="rect">
            <a:avLst/>
          </a:prstGeom>
          <a:ln w="146050">
            <a:solidFill>
              <a:schemeClr val="accent4">
                <a:lumMod val="75000"/>
              </a:schemeClr>
            </a:solidFill>
          </a:ln>
          <a:scene3d>
            <a:camera prst="orthographicFront"/>
            <a:lightRig rig="threePt" dir="t"/>
          </a:scene3d>
          <a:sp3d>
            <a:bevelT w="152400" h="50800" prst="softRound"/>
          </a:sp3d>
        </p:spPr>
      </p:pic>
      <p:sp>
        <p:nvSpPr>
          <p:cNvPr id="7" name="6 Rectángulo"/>
          <p:cNvSpPr/>
          <p:nvPr/>
        </p:nvSpPr>
        <p:spPr>
          <a:xfrm>
            <a:off x="642910" y="571480"/>
            <a:ext cx="7858180" cy="5643602"/>
          </a:xfrm>
          <a:prstGeom prst="rect">
            <a:avLst/>
          </a:prstGeom>
          <a:solidFill>
            <a:schemeClr val="accent4">
              <a:lumMod val="75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Bisel"/>
          <p:cNvSpPr/>
          <p:nvPr/>
        </p:nvSpPr>
        <p:spPr>
          <a:xfrm>
            <a:off x="1928794" y="0"/>
            <a:ext cx="5429288" cy="685800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143108" y="214290"/>
            <a:ext cx="5000660"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jardin-en-la-casa-del-rey-moro.jpg"/>
          <p:cNvPicPr>
            <a:picLocks noChangeAspect="1"/>
          </p:cNvPicPr>
          <p:nvPr/>
        </p:nvPicPr>
        <p:blipFill>
          <a:blip r:embed="rId3"/>
          <a:stretch>
            <a:fillRect/>
          </a:stretch>
        </p:blipFill>
        <p:spPr>
          <a:xfrm>
            <a:off x="2285984" y="357166"/>
            <a:ext cx="4745124" cy="6143668"/>
          </a:xfrm>
          <a:prstGeom prst="rect">
            <a:avLst/>
          </a:prstGeom>
          <a:ln w="146050">
            <a:solidFill>
              <a:schemeClr val="accent2">
                <a:lumMod val="75000"/>
              </a:schemeClr>
            </a:solidFill>
          </a:ln>
          <a:scene3d>
            <a:camera prst="orthographicFront"/>
            <a:lightRig rig="threePt" dir="t"/>
          </a:scene3d>
          <a:sp3d>
            <a:bevelT w="152400" h="50800" prst="softRound"/>
          </a:sp3d>
        </p:spPr>
      </p:pic>
      <p:sp>
        <p:nvSpPr>
          <p:cNvPr id="7" name="6 Rectángulo"/>
          <p:cNvSpPr/>
          <p:nvPr/>
        </p:nvSpPr>
        <p:spPr>
          <a:xfrm>
            <a:off x="2357422" y="428604"/>
            <a:ext cx="4643470" cy="6000792"/>
          </a:xfrm>
          <a:prstGeom prst="rect">
            <a:avLst/>
          </a:prstGeom>
          <a:solidFill>
            <a:schemeClr val="accent2">
              <a:lumMod val="5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Bisel"/>
          <p:cNvSpPr/>
          <p:nvPr/>
        </p:nvSpPr>
        <p:spPr>
          <a:xfrm>
            <a:off x="214282" y="214290"/>
            <a:ext cx="8715436" cy="642942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28596" y="357166"/>
            <a:ext cx="8286808" cy="607223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herencia-nazarí-1024x1022.jpg"/>
          <p:cNvPicPr>
            <a:picLocks noChangeAspect="1"/>
          </p:cNvPicPr>
          <p:nvPr/>
        </p:nvPicPr>
        <p:blipFill>
          <a:blip r:embed="rId3"/>
          <a:stretch>
            <a:fillRect/>
          </a:stretch>
        </p:blipFill>
        <p:spPr>
          <a:xfrm>
            <a:off x="571472" y="500042"/>
            <a:ext cx="8001056" cy="5715040"/>
          </a:xfrm>
          <a:prstGeom prst="rect">
            <a:avLst/>
          </a:prstGeom>
          <a:ln w="146050">
            <a:solidFill>
              <a:schemeClr val="accent6">
                <a:lumMod val="50000"/>
              </a:schemeClr>
            </a:solidFill>
          </a:ln>
          <a:scene3d>
            <a:camera prst="orthographicFront"/>
            <a:lightRig rig="threePt" dir="t"/>
          </a:scene3d>
          <a:sp3d>
            <a:bevelT w="152400" h="50800" prst="softRound"/>
          </a:sp3d>
        </p:spPr>
      </p:pic>
      <p:sp>
        <p:nvSpPr>
          <p:cNvPr id="7" name="6 Rectángulo"/>
          <p:cNvSpPr/>
          <p:nvPr/>
        </p:nvSpPr>
        <p:spPr>
          <a:xfrm>
            <a:off x="642910" y="571480"/>
            <a:ext cx="7858180" cy="5572164"/>
          </a:xfrm>
          <a:prstGeom prst="rect">
            <a:avLst/>
          </a:prstGeom>
          <a:solidFill>
            <a:schemeClr val="accent6">
              <a:lumMod val="5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2000232" y="0"/>
            <a:ext cx="5357850" cy="6858000"/>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214546" y="214290"/>
            <a:ext cx="4929222"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atio-del-bañuelo.jpg"/>
          <p:cNvPicPr>
            <a:picLocks noChangeAspect="1"/>
          </p:cNvPicPr>
          <p:nvPr/>
        </p:nvPicPr>
        <p:blipFill>
          <a:blip r:embed="rId3"/>
          <a:stretch>
            <a:fillRect/>
          </a:stretch>
        </p:blipFill>
        <p:spPr>
          <a:xfrm>
            <a:off x="2357422" y="334842"/>
            <a:ext cx="4643470" cy="6165992"/>
          </a:xfrm>
          <a:prstGeom prst="rect">
            <a:avLst/>
          </a:prstGeom>
          <a:ln w="146050">
            <a:solidFill>
              <a:schemeClr val="accent5">
                <a:lumMod val="75000"/>
              </a:schemeClr>
            </a:solidFill>
          </a:ln>
          <a:scene3d>
            <a:camera prst="orthographicFront"/>
            <a:lightRig rig="threePt" dir="t"/>
          </a:scene3d>
          <a:sp3d>
            <a:bevelT w="152400" h="50800" prst="softRound"/>
          </a:sp3d>
        </p:spPr>
      </p:pic>
      <p:sp>
        <p:nvSpPr>
          <p:cNvPr id="7" name="6 Rectángulo"/>
          <p:cNvSpPr/>
          <p:nvPr/>
        </p:nvSpPr>
        <p:spPr>
          <a:xfrm>
            <a:off x="2428860" y="428604"/>
            <a:ext cx="4500594" cy="6000792"/>
          </a:xfrm>
          <a:prstGeom prst="rect">
            <a:avLst/>
          </a:prstGeom>
          <a:solidFill>
            <a:schemeClr val="accent5">
              <a:lumMod val="75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Bisel"/>
          <p:cNvSpPr/>
          <p:nvPr/>
        </p:nvSpPr>
        <p:spPr>
          <a:xfrm>
            <a:off x="214282" y="214290"/>
            <a:ext cx="8715436" cy="642942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28596" y="428604"/>
            <a:ext cx="8286808" cy="6000792"/>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lu_romero2.jpg"/>
          <p:cNvPicPr>
            <a:picLocks noChangeAspect="1"/>
          </p:cNvPicPr>
          <p:nvPr/>
        </p:nvPicPr>
        <p:blipFill>
          <a:blip r:embed="rId3"/>
          <a:stretch>
            <a:fillRect/>
          </a:stretch>
        </p:blipFill>
        <p:spPr>
          <a:xfrm>
            <a:off x="571472" y="571480"/>
            <a:ext cx="8001056" cy="5715040"/>
          </a:xfrm>
          <a:prstGeom prst="rect">
            <a:avLst/>
          </a:prstGeom>
          <a:ln w="146050">
            <a:solidFill>
              <a:schemeClr val="accent2">
                <a:lumMod val="75000"/>
              </a:schemeClr>
            </a:solidFill>
          </a:ln>
          <a:scene3d>
            <a:camera prst="orthographicFront"/>
            <a:lightRig rig="threePt" dir="t"/>
          </a:scene3d>
          <a:sp3d>
            <a:bevelT prst="convex"/>
          </a:sp3d>
        </p:spPr>
      </p:pic>
      <p:sp>
        <p:nvSpPr>
          <p:cNvPr id="7" name="6 Rectángulo"/>
          <p:cNvSpPr/>
          <p:nvPr/>
        </p:nvSpPr>
        <p:spPr>
          <a:xfrm>
            <a:off x="642910" y="642918"/>
            <a:ext cx="7858180" cy="5572164"/>
          </a:xfrm>
          <a:prstGeom prst="rect">
            <a:avLst/>
          </a:prstGeom>
          <a:solidFill>
            <a:schemeClr val="accent2">
              <a:lumMod val="5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Bisel"/>
          <p:cNvSpPr/>
          <p:nvPr/>
        </p:nvSpPr>
        <p:spPr>
          <a:xfrm>
            <a:off x="214282" y="214290"/>
            <a:ext cx="8715436" cy="642942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28596" y="428604"/>
            <a:ext cx="8286808" cy="6000792"/>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lu_romero5.jpg"/>
          <p:cNvPicPr>
            <a:picLocks noChangeAspect="1"/>
          </p:cNvPicPr>
          <p:nvPr/>
        </p:nvPicPr>
        <p:blipFill>
          <a:blip r:embed="rId3"/>
          <a:stretch>
            <a:fillRect/>
          </a:stretch>
        </p:blipFill>
        <p:spPr>
          <a:xfrm>
            <a:off x="571472" y="571480"/>
            <a:ext cx="8001056" cy="5715040"/>
          </a:xfrm>
          <a:prstGeom prst="rect">
            <a:avLst/>
          </a:prstGeom>
          <a:ln w="146050">
            <a:solidFill>
              <a:schemeClr val="accent1">
                <a:lumMod val="75000"/>
              </a:schemeClr>
            </a:solidFill>
          </a:ln>
          <a:scene3d>
            <a:camera prst="orthographicFront"/>
            <a:lightRig rig="threePt" dir="t"/>
          </a:scene3d>
          <a:sp3d>
            <a:bevelT w="152400" h="50800" prst="softRound"/>
          </a:sp3d>
        </p:spPr>
      </p:pic>
      <p:sp>
        <p:nvSpPr>
          <p:cNvPr id="7" name="6 Rectángulo"/>
          <p:cNvSpPr/>
          <p:nvPr/>
        </p:nvSpPr>
        <p:spPr>
          <a:xfrm>
            <a:off x="642910" y="642918"/>
            <a:ext cx="7858180" cy="5572164"/>
          </a:xfrm>
          <a:prstGeom prst="rect">
            <a:avLst/>
          </a:prstGeom>
          <a:solidFill>
            <a:schemeClr val="accent1">
              <a:lumMod val="75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1643042" y="0"/>
            <a:ext cx="5857916" cy="6858000"/>
          </a:xfrm>
          <a:prstGeom prst="rect">
            <a:avLst/>
          </a:prstGeom>
          <a:blipFill dpi="0" rotWithShape="1">
            <a:blip r:embed="rId3"/>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857356" y="214290"/>
            <a:ext cx="5429288"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siLUIS ROMERO.JPG"/>
          <p:cNvPicPr>
            <a:picLocks noChangeAspect="1"/>
          </p:cNvPicPr>
          <p:nvPr/>
        </p:nvPicPr>
        <p:blipFill>
          <a:blip r:embed="rId4"/>
          <a:stretch>
            <a:fillRect/>
          </a:stretch>
        </p:blipFill>
        <p:spPr>
          <a:xfrm>
            <a:off x="2000232" y="357166"/>
            <a:ext cx="5143536" cy="6143668"/>
          </a:xfrm>
          <a:prstGeom prst="rect">
            <a:avLst/>
          </a:prstGeom>
          <a:ln w="146050">
            <a:solidFill>
              <a:schemeClr val="accent4">
                <a:lumMod val="75000"/>
              </a:schemeClr>
            </a:solidFill>
          </a:ln>
          <a:scene3d>
            <a:camera prst="orthographicFront"/>
            <a:lightRig rig="threePt" dir="t"/>
          </a:scene3d>
          <a:sp3d>
            <a:bevelT w="152400" h="50800" prst="softRound"/>
          </a:sp3d>
        </p:spPr>
      </p:pic>
      <p:sp>
        <p:nvSpPr>
          <p:cNvPr id="7" name="6 Rectángulo"/>
          <p:cNvSpPr/>
          <p:nvPr/>
        </p:nvSpPr>
        <p:spPr>
          <a:xfrm>
            <a:off x="2071670" y="428604"/>
            <a:ext cx="5000660" cy="6000792"/>
          </a:xfrm>
          <a:prstGeom prst="rect">
            <a:avLst/>
          </a:prstGeom>
          <a:solidFill>
            <a:srgbClr val="7030A0">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sndAc>
      <p:stSnd>
        <p:snd r:embed="rId2" name="henia - arabian nigh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Bisel"/>
          <p:cNvSpPr/>
          <p:nvPr/>
        </p:nvSpPr>
        <p:spPr>
          <a:xfrm>
            <a:off x="214282" y="214290"/>
            <a:ext cx="8715436" cy="642942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28596" y="428604"/>
            <a:ext cx="8286808" cy="607223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luis_romero1.jpg"/>
          <p:cNvPicPr>
            <a:picLocks noChangeAspect="1"/>
          </p:cNvPicPr>
          <p:nvPr/>
        </p:nvPicPr>
        <p:blipFill>
          <a:blip r:embed="rId3"/>
          <a:stretch>
            <a:fillRect/>
          </a:stretch>
        </p:blipFill>
        <p:spPr>
          <a:xfrm>
            <a:off x="599474" y="571480"/>
            <a:ext cx="7955194" cy="5715040"/>
          </a:xfrm>
          <a:prstGeom prst="rect">
            <a:avLst/>
          </a:prstGeom>
          <a:ln w="146050">
            <a:solidFill>
              <a:schemeClr val="bg2">
                <a:lumMod val="75000"/>
              </a:schemeClr>
            </a:solidFill>
          </a:ln>
          <a:scene3d>
            <a:camera prst="orthographicFront"/>
            <a:lightRig rig="threePt" dir="t"/>
          </a:scene3d>
          <a:sp3d>
            <a:bevelT w="152400" h="50800" prst="softRound"/>
          </a:sp3d>
        </p:spPr>
      </p:pic>
      <p:sp>
        <p:nvSpPr>
          <p:cNvPr id="7" name="6 Rectángulo"/>
          <p:cNvSpPr/>
          <p:nvPr/>
        </p:nvSpPr>
        <p:spPr>
          <a:xfrm>
            <a:off x="571472" y="500042"/>
            <a:ext cx="8001056" cy="5786478"/>
          </a:xfrm>
          <a:prstGeom prst="rect">
            <a:avLst/>
          </a:prstGeom>
          <a:solidFill>
            <a:srgbClr val="0000AC">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2071670" y="0"/>
            <a:ext cx="5357850" cy="6858000"/>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285984" y="214290"/>
            <a:ext cx="4857784"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zoco-en-xauen.jpg"/>
          <p:cNvPicPr>
            <a:picLocks noChangeAspect="1"/>
          </p:cNvPicPr>
          <p:nvPr/>
        </p:nvPicPr>
        <p:blipFill>
          <a:blip r:embed="rId3"/>
          <a:stretch>
            <a:fillRect/>
          </a:stretch>
        </p:blipFill>
        <p:spPr>
          <a:xfrm>
            <a:off x="2428860" y="357166"/>
            <a:ext cx="4572031" cy="6143668"/>
          </a:xfrm>
          <a:prstGeom prst="rect">
            <a:avLst/>
          </a:prstGeom>
          <a:ln w="146050">
            <a:solidFill>
              <a:schemeClr val="accent5">
                <a:lumMod val="75000"/>
              </a:schemeClr>
            </a:solidFill>
          </a:ln>
          <a:scene3d>
            <a:camera prst="orthographicFront"/>
            <a:lightRig rig="threePt" dir="t"/>
          </a:scene3d>
          <a:sp3d>
            <a:bevelT w="152400" h="50800" prst="softRound"/>
          </a:sp3d>
        </p:spPr>
      </p:pic>
      <p:sp>
        <p:nvSpPr>
          <p:cNvPr id="7" name="6 Rectángulo"/>
          <p:cNvSpPr/>
          <p:nvPr/>
        </p:nvSpPr>
        <p:spPr>
          <a:xfrm>
            <a:off x="2428860" y="428604"/>
            <a:ext cx="4500594" cy="6000792"/>
          </a:xfrm>
          <a:prstGeom prst="rect">
            <a:avLst/>
          </a:prstGeom>
          <a:solidFill>
            <a:schemeClr val="accent5">
              <a:lumMod val="60000"/>
              <a:lumOff val="4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Bisel"/>
          <p:cNvSpPr/>
          <p:nvPr/>
        </p:nvSpPr>
        <p:spPr>
          <a:xfrm>
            <a:off x="285720" y="214290"/>
            <a:ext cx="8572560" cy="642942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500034" y="357166"/>
            <a:ext cx="8143932" cy="6143668"/>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luis_romero5.jpg"/>
          <p:cNvPicPr>
            <a:picLocks noChangeAspect="1"/>
          </p:cNvPicPr>
          <p:nvPr/>
        </p:nvPicPr>
        <p:blipFill>
          <a:blip r:embed="rId3"/>
          <a:stretch>
            <a:fillRect/>
          </a:stretch>
        </p:blipFill>
        <p:spPr>
          <a:xfrm>
            <a:off x="642910" y="500042"/>
            <a:ext cx="7858180" cy="5857916"/>
          </a:xfrm>
          <a:prstGeom prst="rect">
            <a:avLst/>
          </a:prstGeom>
          <a:ln w="146050">
            <a:solidFill>
              <a:schemeClr val="accent4">
                <a:lumMod val="75000"/>
              </a:schemeClr>
            </a:solidFill>
          </a:ln>
          <a:scene3d>
            <a:camera prst="orthographicFront"/>
            <a:lightRig rig="threePt" dir="t"/>
          </a:scene3d>
          <a:sp3d>
            <a:bevelT w="152400" h="50800" prst="softRound"/>
          </a:sp3d>
        </p:spPr>
      </p:pic>
      <p:sp>
        <p:nvSpPr>
          <p:cNvPr id="7" name="6 Rectángulo"/>
          <p:cNvSpPr/>
          <p:nvPr/>
        </p:nvSpPr>
        <p:spPr>
          <a:xfrm>
            <a:off x="714348" y="571480"/>
            <a:ext cx="7715304" cy="5715040"/>
          </a:xfrm>
          <a:prstGeom prst="rect">
            <a:avLst/>
          </a:prstGeom>
          <a:solidFill>
            <a:schemeClr val="accent4">
              <a:lumMod val="75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2071670" y="0"/>
            <a:ext cx="5357850" cy="6858000"/>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285984" y="214290"/>
            <a:ext cx="4857784"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zoco-en-xauen.jpg"/>
          <p:cNvPicPr>
            <a:picLocks noChangeAspect="1"/>
          </p:cNvPicPr>
          <p:nvPr/>
        </p:nvPicPr>
        <p:blipFill>
          <a:blip r:embed="rId3" cstate="print"/>
          <a:stretch>
            <a:fillRect/>
          </a:stretch>
        </p:blipFill>
        <p:spPr>
          <a:xfrm flipH="1" flipV="1">
            <a:off x="8786841" y="7500965"/>
            <a:ext cx="45719" cy="61435"/>
          </a:xfrm>
          <a:prstGeom prst="rect">
            <a:avLst/>
          </a:prstGeom>
          <a:ln w="146050">
            <a:solidFill>
              <a:schemeClr val="accent5">
                <a:lumMod val="75000"/>
              </a:schemeClr>
            </a:solidFill>
          </a:ln>
          <a:scene3d>
            <a:camera prst="orthographicFront"/>
            <a:lightRig rig="threePt" dir="t"/>
          </a:scene3d>
          <a:sp3d>
            <a:bevelT w="152400" h="50800" prst="softRound"/>
          </a:sp3d>
        </p:spPr>
      </p:pic>
      <p:sp>
        <p:nvSpPr>
          <p:cNvPr id="7" name="6 Rectángulo"/>
          <p:cNvSpPr/>
          <p:nvPr/>
        </p:nvSpPr>
        <p:spPr>
          <a:xfrm>
            <a:off x="2428860" y="357166"/>
            <a:ext cx="4572032" cy="6143668"/>
          </a:xfrm>
          <a:prstGeom prst="rect">
            <a:avLst/>
          </a:prstGeom>
          <a:solidFill>
            <a:schemeClr val="bg1">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uis Romero 7.jpg"/>
          <p:cNvPicPr>
            <a:picLocks noChangeAspect="1"/>
          </p:cNvPicPr>
          <p:nvPr/>
        </p:nvPicPr>
        <p:blipFill>
          <a:blip r:embed="rId4"/>
          <a:stretch>
            <a:fillRect/>
          </a:stretch>
        </p:blipFill>
        <p:spPr>
          <a:xfrm>
            <a:off x="2428860" y="357166"/>
            <a:ext cx="4572032" cy="6079429"/>
          </a:xfrm>
          <a:prstGeom prst="rect">
            <a:avLst/>
          </a:prstGeom>
          <a:ln w="146050">
            <a:solidFill>
              <a:srgbClr val="7030A0"/>
            </a:solidFill>
          </a:ln>
          <a:scene3d>
            <a:camera prst="orthographicFront"/>
            <a:lightRig rig="threePt" dir="t"/>
          </a:scene3d>
          <a:sp3d>
            <a:bevelT prst="convex"/>
          </a:sp3d>
        </p:spPr>
      </p:pic>
      <p:sp>
        <p:nvSpPr>
          <p:cNvPr id="10" name="9 Rectángulo"/>
          <p:cNvSpPr/>
          <p:nvPr/>
        </p:nvSpPr>
        <p:spPr>
          <a:xfrm>
            <a:off x="2357422" y="357166"/>
            <a:ext cx="4572032" cy="6072230"/>
          </a:xfrm>
          <a:prstGeom prst="rect">
            <a:avLst/>
          </a:prstGeom>
          <a:solidFill>
            <a:srgbClr val="7030A0">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10"/>
                                        </p:tgtEl>
                                      </p:cBhvr>
                                    </p:animEffect>
                                    <p:set>
                                      <p:cBhvr>
                                        <p:cTn id="10"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Bisel"/>
          <p:cNvSpPr/>
          <p:nvPr/>
        </p:nvSpPr>
        <p:spPr>
          <a:xfrm>
            <a:off x="214282" y="214290"/>
            <a:ext cx="8715436" cy="642942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57158" y="357166"/>
            <a:ext cx="8358246" cy="6143668"/>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nieve-en-los-castaños-1024x1018.jpg"/>
          <p:cNvPicPr>
            <a:picLocks noChangeAspect="1"/>
          </p:cNvPicPr>
          <p:nvPr/>
        </p:nvPicPr>
        <p:blipFill>
          <a:blip r:embed="rId3"/>
          <a:stretch>
            <a:fillRect/>
          </a:stretch>
        </p:blipFill>
        <p:spPr>
          <a:xfrm>
            <a:off x="500034" y="500042"/>
            <a:ext cx="8072494" cy="5857916"/>
          </a:xfrm>
          <a:prstGeom prst="rect">
            <a:avLst/>
          </a:prstGeom>
          <a:ln w="146050">
            <a:solidFill>
              <a:schemeClr val="bg2">
                <a:lumMod val="60000"/>
                <a:lumOff val="40000"/>
              </a:schemeClr>
            </a:solidFill>
          </a:ln>
          <a:scene3d>
            <a:camera prst="orthographicFront"/>
            <a:lightRig rig="threePt" dir="t"/>
          </a:scene3d>
          <a:sp3d>
            <a:bevelT w="152400" h="50800" prst="softRound"/>
          </a:sp3d>
        </p:spPr>
      </p:pic>
      <p:sp>
        <p:nvSpPr>
          <p:cNvPr id="7" name="6 Rectángulo"/>
          <p:cNvSpPr/>
          <p:nvPr/>
        </p:nvSpPr>
        <p:spPr>
          <a:xfrm>
            <a:off x="571472" y="571480"/>
            <a:ext cx="7929618" cy="5715040"/>
          </a:xfrm>
          <a:prstGeom prst="rect">
            <a:avLst/>
          </a:prstGeom>
          <a:solidFill>
            <a:schemeClr val="bg2">
              <a:lumMod val="60000"/>
              <a:lumOff val="4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2071670" y="0"/>
            <a:ext cx="5357850" cy="6858000"/>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285984" y="214290"/>
            <a:ext cx="4857784"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zoco-en-xauen.jpg"/>
          <p:cNvPicPr>
            <a:picLocks noChangeAspect="1"/>
          </p:cNvPicPr>
          <p:nvPr/>
        </p:nvPicPr>
        <p:blipFill>
          <a:blip r:embed="rId3" cstate="print"/>
          <a:stretch>
            <a:fillRect/>
          </a:stretch>
        </p:blipFill>
        <p:spPr>
          <a:xfrm flipH="1" flipV="1">
            <a:off x="8786841" y="7500965"/>
            <a:ext cx="45719" cy="61435"/>
          </a:xfrm>
          <a:prstGeom prst="rect">
            <a:avLst/>
          </a:prstGeom>
          <a:ln w="146050">
            <a:solidFill>
              <a:schemeClr val="accent5">
                <a:lumMod val="75000"/>
              </a:schemeClr>
            </a:solidFill>
          </a:ln>
          <a:scene3d>
            <a:camera prst="orthographicFront"/>
            <a:lightRig rig="threePt" dir="t"/>
          </a:scene3d>
          <a:sp3d>
            <a:bevelT w="152400" h="50800" prst="softRound"/>
          </a:sp3d>
        </p:spPr>
      </p:pic>
      <p:sp>
        <p:nvSpPr>
          <p:cNvPr id="7" name="6 Rectángulo"/>
          <p:cNvSpPr/>
          <p:nvPr/>
        </p:nvSpPr>
        <p:spPr>
          <a:xfrm>
            <a:off x="2428860" y="357166"/>
            <a:ext cx="4572032" cy="6143668"/>
          </a:xfrm>
          <a:prstGeom prst="rect">
            <a:avLst/>
          </a:prstGeom>
          <a:solidFill>
            <a:schemeClr val="bg1">
              <a:alpha val="60000"/>
            </a:schemeClr>
          </a:solidFill>
          <a:ln w="146050">
            <a:solidFill>
              <a:schemeClr val="accent4">
                <a:lumMod val="60000"/>
                <a:lumOff val="40000"/>
              </a:schemeClr>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uis Romero 7.jpg"/>
          <p:cNvPicPr>
            <a:picLocks noChangeAspect="1"/>
          </p:cNvPicPr>
          <p:nvPr/>
        </p:nvPicPr>
        <p:blipFill>
          <a:blip r:embed="rId4" cstate="print"/>
          <a:stretch>
            <a:fillRect/>
          </a:stretch>
        </p:blipFill>
        <p:spPr>
          <a:xfrm>
            <a:off x="11144296" y="2643182"/>
            <a:ext cx="46539" cy="65941"/>
          </a:xfrm>
          <a:prstGeom prst="rect">
            <a:avLst/>
          </a:prstGeom>
        </p:spPr>
      </p:pic>
      <p:pic>
        <p:nvPicPr>
          <p:cNvPr id="10" name="9 Imagen" descr="romero3.jpg"/>
          <p:cNvPicPr>
            <a:picLocks noChangeAspect="1"/>
          </p:cNvPicPr>
          <p:nvPr/>
        </p:nvPicPr>
        <p:blipFill>
          <a:blip r:embed="rId5"/>
          <a:stretch>
            <a:fillRect/>
          </a:stretch>
        </p:blipFill>
        <p:spPr>
          <a:xfrm>
            <a:off x="2500298" y="428604"/>
            <a:ext cx="4357718" cy="5997264"/>
          </a:xfrm>
          <a:prstGeom prst="rect">
            <a:avLst/>
          </a:prstGeom>
        </p:spPr>
      </p:pic>
      <p:sp>
        <p:nvSpPr>
          <p:cNvPr id="11" name="10 Rectángulo"/>
          <p:cNvSpPr/>
          <p:nvPr/>
        </p:nvSpPr>
        <p:spPr>
          <a:xfrm>
            <a:off x="2500298" y="428604"/>
            <a:ext cx="4429156" cy="6000792"/>
          </a:xfrm>
          <a:prstGeom prst="rect">
            <a:avLst/>
          </a:prstGeom>
          <a:solidFill>
            <a:srgbClr val="7030A0">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214282" y="214290"/>
            <a:ext cx="8715436" cy="6429420"/>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28596" y="357166"/>
            <a:ext cx="8286808" cy="6143668"/>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nieve-en-los-olivares-1018x1024.jpg"/>
          <p:cNvPicPr>
            <a:picLocks noChangeAspect="1"/>
          </p:cNvPicPr>
          <p:nvPr/>
        </p:nvPicPr>
        <p:blipFill>
          <a:blip r:embed="rId3"/>
          <a:stretch>
            <a:fillRect/>
          </a:stretch>
        </p:blipFill>
        <p:spPr>
          <a:xfrm>
            <a:off x="571472" y="500042"/>
            <a:ext cx="8001056" cy="5857916"/>
          </a:xfrm>
          <a:prstGeom prst="rect">
            <a:avLst/>
          </a:prstGeom>
          <a:ln w="146050">
            <a:solidFill>
              <a:srgbClr val="7030A0"/>
            </a:solidFill>
          </a:ln>
          <a:scene3d>
            <a:camera prst="orthographicFront"/>
            <a:lightRig rig="threePt" dir="t"/>
          </a:scene3d>
          <a:sp3d>
            <a:bevelT w="152400" h="50800" prst="softRound"/>
          </a:sp3d>
        </p:spPr>
      </p:pic>
      <p:sp>
        <p:nvSpPr>
          <p:cNvPr id="7" name="6 Rectángulo"/>
          <p:cNvSpPr/>
          <p:nvPr/>
        </p:nvSpPr>
        <p:spPr>
          <a:xfrm>
            <a:off x="642910" y="571480"/>
            <a:ext cx="7858180" cy="5715040"/>
          </a:xfrm>
          <a:prstGeom prst="rect">
            <a:avLst/>
          </a:prstGeom>
          <a:solidFill>
            <a:srgbClr val="7030A0">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2071670" y="0"/>
            <a:ext cx="5357850" cy="6858000"/>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285984" y="214290"/>
            <a:ext cx="4857784"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zoco-en-xauen.jpg"/>
          <p:cNvPicPr>
            <a:picLocks noChangeAspect="1"/>
          </p:cNvPicPr>
          <p:nvPr/>
        </p:nvPicPr>
        <p:blipFill>
          <a:blip r:embed="rId3" cstate="print"/>
          <a:stretch>
            <a:fillRect/>
          </a:stretch>
        </p:blipFill>
        <p:spPr>
          <a:xfrm flipH="1" flipV="1">
            <a:off x="8786841" y="7500965"/>
            <a:ext cx="45719" cy="61435"/>
          </a:xfrm>
          <a:prstGeom prst="rect">
            <a:avLst/>
          </a:prstGeom>
          <a:ln w="146050">
            <a:solidFill>
              <a:schemeClr val="accent5">
                <a:lumMod val="75000"/>
              </a:schemeClr>
            </a:solidFill>
          </a:ln>
          <a:scene3d>
            <a:camera prst="orthographicFront"/>
            <a:lightRig rig="threePt" dir="t"/>
          </a:scene3d>
          <a:sp3d>
            <a:bevelT w="152400" h="50800" prst="softRound"/>
          </a:sp3d>
        </p:spPr>
      </p:pic>
      <p:sp>
        <p:nvSpPr>
          <p:cNvPr id="7" name="6 Rectángulo"/>
          <p:cNvSpPr/>
          <p:nvPr/>
        </p:nvSpPr>
        <p:spPr>
          <a:xfrm>
            <a:off x="2357422" y="357166"/>
            <a:ext cx="4643470" cy="6143668"/>
          </a:xfrm>
          <a:prstGeom prst="rect">
            <a:avLst/>
          </a:prstGeom>
          <a:solidFill>
            <a:schemeClr val="bg1">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Luis Romero 9.jpg"/>
          <p:cNvPicPr>
            <a:picLocks noChangeAspect="1"/>
          </p:cNvPicPr>
          <p:nvPr/>
        </p:nvPicPr>
        <p:blipFill>
          <a:blip r:embed="rId4"/>
          <a:stretch>
            <a:fillRect/>
          </a:stretch>
        </p:blipFill>
        <p:spPr>
          <a:xfrm>
            <a:off x="2500298" y="428604"/>
            <a:ext cx="4500594" cy="6027134"/>
          </a:xfrm>
          <a:prstGeom prst="rect">
            <a:avLst/>
          </a:prstGeom>
          <a:ln w="146050">
            <a:solidFill>
              <a:srgbClr val="92D050"/>
            </a:solidFill>
          </a:ln>
          <a:scene3d>
            <a:camera prst="orthographicFront"/>
            <a:lightRig rig="threePt" dir="t"/>
          </a:scene3d>
          <a:sp3d>
            <a:bevelT prst="convex"/>
          </a:sp3d>
        </p:spPr>
      </p:pic>
      <p:sp>
        <p:nvSpPr>
          <p:cNvPr id="9" name="8 Rectángulo"/>
          <p:cNvSpPr/>
          <p:nvPr/>
        </p:nvSpPr>
        <p:spPr>
          <a:xfrm>
            <a:off x="2571736" y="500042"/>
            <a:ext cx="4357718" cy="5857916"/>
          </a:xfrm>
          <a:prstGeom prst="rect">
            <a:avLst/>
          </a:prstGeom>
          <a:solidFill>
            <a:srgbClr val="92D050">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500034" y="357166"/>
            <a:ext cx="8286808" cy="6215106"/>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52434" y="509566"/>
            <a:ext cx="7991532" cy="591983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nieves- xauen-acento-andaluz.jpg"/>
          <p:cNvPicPr>
            <a:picLocks noChangeAspect="1"/>
          </p:cNvPicPr>
          <p:nvPr/>
        </p:nvPicPr>
        <p:blipFill>
          <a:blip r:embed="rId3"/>
          <a:stretch>
            <a:fillRect/>
          </a:stretch>
        </p:blipFill>
        <p:spPr>
          <a:xfrm>
            <a:off x="785786" y="642918"/>
            <a:ext cx="7786742" cy="5643602"/>
          </a:xfrm>
          <a:prstGeom prst="rect">
            <a:avLst/>
          </a:prstGeom>
          <a:ln w="146050">
            <a:solidFill>
              <a:srgbClr val="7030A0"/>
            </a:solidFill>
          </a:ln>
          <a:scene3d>
            <a:camera prst="orthographicFront"/>
            <a:lightRig rig="threePt" dir="t"/>
          </a:scene3d>
          <a:sp3d>
            <a:bevelT w="152400" h="50800" prst="softRound"/>
          </a:sp3d>
        </p:spPr>
      </p:pic>
      <p:sp>
        <p:nvSpPr>
          <p:cNvPr id="7" name="6 Rectángulo"/>
          <p:cNvSpPr/>
          <p:nvPr/>
        </p:nvSpPr>
        <p:spPr>
          <a:xfrm>
            <a:off x="857224" y="500042"/>
            <a:ext cx="7643866" cy="5715040"/>
          </a:xfrm>
          <a:prstGeom prst="rect">
            <a:avLst/>
          </a:prstGeom>
          <a:solidFill>
            <a:srgbClr val="7030A0">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2071670" y="0"/>
            <a:ext cx="5357850" cy="6858000"/>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285984" y="214290"/>
            <a:ext cx="4857784"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zoco-en-xauen.jpg"/>
          <p:cNvPicPr>
            <a:picLocks noChangeAspect="1"/>
          </p:cNvPicPr>
          <p:nvPr/>
        </p:nvPicPr>
        <p:blipFill>
          <a:blip r:embed="rId3" cstate="print"/>
          <a:stretch>
            <a:fillRect/>
          </a:stretch>
        </p:blipFill>
        <p:spPr>
          <a:xfrm flipH="1" flipV="1">
            <a:off x="8786841" y="7500965"/>
            <a:ext cx="45719" cy="61435"/>
          </a:xfrm>
          <a:prstGeom prst="rect">
            <a:avLst/>
          </a:prstGeom>
          <a:ln w="146050">
            <a:solidFill>
              <a:schemeClr val="accent5">
                <a:lumMod val="75000"/>
              </a:schemeClr>
            </a:solidFill>
          </a:ln>
          <a:scene3d>
            <a:camera prst="orthographicFront"/>
            <a:lightRig rig="threePt" dir="t"/>
          </a:scene3d>
          <a:sp3d>
            <a:bevelT w="152400" h="50800" prst="softRound"/>
          </a:sp3d>
        </p:spPr>
      </p:pic>
      <p:sp>
        <p:nvSpPr>
          <p:cNvPr id="7" name="6 Rectángulo"/>
          <p:cNvSpPr/>
          <p:nvPr/>
        </p:nvSpPr>
        <p:spPr>
          <a:xfrm>
            <a:off x="2357422" y="357166"/>
            <a:ext cx="4714908" cy="6215106"/>
          </a:xfrm>
          <a:prstGeom prst="rect">
            <a:avLst/>
          </a:prstGeom>
          <a:solidFill>
            <a:schemeClr val="bg1">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Luis Romero 6.jpg"/>
          <p:cNvPicPr>
            <a:picLocks noChangeAspect="1"/>
          </p:cNvPicPr>
          <p:nvPr/>
        </p:nvPicPr>
        <p:blipFill>
          <a:blip r:embed="rId4"/>
          <a:stretch>
            <a:fillRect/>
          </a:stretch>
        </p:blipFill>
        <p:spPr>
          <a:xfrm>
            <a:off x="2500298" y="357166"/>
            <a:ext cx="4429156" cy="6072230"/>
          </a:xfrm>
          <a:prstGeom prst="rect">
            <a:avLst/>
          </a:prstGeom>
          <a:ln w="146050">
            <a:solidFill>
              <a:schemeClr val="accent6">
                <a:lumMod val="75000"/>
              </a:schemeClr>
            </a:solidFill>
          </a:ln>
          <a:scene3d>
            <a:camera prst="orthographicFront"/>
            <a:lightRig rig="threePt" dir="t"/>
          </a:scene3d>
          <a:sp3d>
            <a:bevelT w="152400" h="50800" prst="softRound"/>
          </a:sp3d>
        </p:spPr>
      </p:pic>
      <p:sp>
        <p:nvSpPr>
          <p:cNvPr id="9" name="8 Rectángulo"/>
          <p:cNvSpPr/>
          <p:nvPr/>
        </p:nvSpPr>
        <p:spPr>
          <a:xfrm>
            <a:off x="2500298" y="357166"/>
            <a:ext cx="4429156" cy="6072230"/>
          </a:xfrm>
          <a:prstGeom prst="rect">
            <a:avLst/>
          </a:prstGeom>
          <a:solidFill>
            <a:schemeClr val="accent6">
              <a:lumMod val="75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Bisel"/>
          <p:cNvSpPr/>
          <p:nvPr/>
        </p:nvSpPr>
        <p:spPr>
          <a:xfrm>
            <a:off x="214282" y="214290"/>
            <a:ext cx="8715436" cy="642942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28596" y="357166"/>
            <a:ext cx="8286808" cy="607223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untitledadfasdfadf.jpg"/>
          <p:cNvPicPr>
            <a:picLocks noChangeAspect="1"/>
          </p:cNvPicPr>
          <p:nvPr/>
        </p:nvPicPr>
        <p:blipFill>
          <a:blip r:embed="rId3"/>
          <a:stretch>
            <a:fillRect/>
          </a:stretch>
        </p:blipFill>
        <p:spPr>
          <a:xfrm>
            <a:off x="571472" y="500042"/>
            <a:ext cx="8001056" cy="5786478"/>
          </a:xfrm>
          <a:prstGeom prst="rect">
            <a:avLst/>
          </a:prstGeom>
          <a:ln w="146050">
            <a:solidFill>
              <a:srgbClr val="FF3300"/>
            </a:solidFill>
          </a:ln>
          <a:scene3d>
            <a:camera prst="orthographicFront"/>
            <a:lightRig rig="threePt" dir="t"/>
          </a:scene3d>
          <a:sp3d>
            <a:bevelT w="152400" h="50800" prst="softRound"/>
          </a:sp3d>
        </p:spPr>
      </p:pic>
      <p:sp>
        <p:nvSpPr>
          <p:cNvPr id="7" name="6 Rectángulo"/>
          <p:cNvSpPr/>
          <p:nvPr/>
        </p:nvSpPr>
        <p:spPr>
          <a:xfrm>
            <a:off x="571472" y="571480"/>
            <a:ext cx="7929618" cy="5643602"/>
          </a:xfrm>
          <a:prstGeom prst="rect">
            <a:avLst/>
          </a:prstGeom>
          <a:solidFill>
            <a:srgbClr val="FF3300">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2071670" y="0"/>
            <a:ext cx="5357850" cy="6858000"/>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285984" y="214290"/>
            <a:ext cx="4857784"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zoco-en-xauen.jpg"/>
          <p:cNvPicPr>
            <a:picLocks noChangeAspect="1"/>
          </p:cNvPicPr>
          <p:nvPr/>
        </p:nvPicPr>
        <p:blipFill>
          <a:blip r:embed="rId3" cstate="print"/>
          <a:stretch>
            <a:fillRect/>
          </a:stretch>
        </p:blipFill>
        <p:spPr>
          <a:xfrm flipH="1" flipV="1">
            <a:off x="8786841" y="7500965"/>
            <a:ext cx="45719" cy="61435"/>
          </a:xfrm>
          <a:prstGeom prst="rect">
            <a:avLst/>
          </a:prstGeom>
          <a:ln w="146050">
            <a:solidFill>
              <a:schemeClr val="accent5">
                <a:lumMod val="75000"/>
              </a:schemeClr>
            </a:solidFill>
          </a:ln>
          <a:scene3d>
            <a:camera prst="orthographicFront"/>
            <a:lightRig rig="threePt" dir="t"/>
          </a:scene3d>
          <a:sp3d>
            <a:bevelT w="152400" h="50800" prst="softRound"/>
          </a:sp3d>
        </p:spPr>
      </p:pic>
      <p:sp>
        <p:nvSpPr>
          <p:cNvPr id="7" name="6 Rectángulo"/>
          <p:cNvSpPr/>
          <p:nvPr/>
        </p:nvSpPr>
        <p:spPr>
          <a:xfrm>
            <a:off x="2428860" y="357166"/>
            <a:ext cx="4572032" cy="6143668"/>
          </a:xfrm>
          <a:prstGeom prst="rect">
            <a:avLst/>
          </a:prstGeom>
          <a:solidFill>
            <a:schemeClr val="bg1">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Luis Romero 9.jpg"/>
          <p:cNvPicPr>
            <a:picLocks noChangeAspect="1"/>
          </p:cNvPicPr>
          <p:nvPr/>
        </p:nvPicPr>
        <p:blipFill>
          <a:blip r:embed="rId4" cstate="print"/>
          <a:stretch>
            <a:fillRect/>
          </a:stretch>
        </p:blipFill>
        <p:spPr>
          <a:xfrm flipH="1" flipV="1">
            <a:off x="12261585" y="2571745"/>
            <a:ext cx="52193" cy="71438"/>
          </a:xfrm>
          <a:prstGeom prst="rect">
            <a:avLst/>
          </a:prstGeom>
        </p:spPr>
      </p:pic>
      <p:pic>
        <p:nvPicPr>
          <p:cNvPr id="9" name="8 Imagen" descr="romrro1.jpg"/>
          <p:cNvPicPr>
            <a:picLocks noChangeAspect="1"/>
          </p:cNvPicPr>
          <p:nvPr/>
        </p:nvPicPr>
        <p:blipFill>
          <a:blip r:embed="rId5"/>
          <a:stretch>
            <a:fillRect/>
          </a:stretch>
        </p:blipFill>
        <p:spPr>
          <a:xfrm>
            <a:off x="2500298" y="428603"/>
            <a:ext cx="4500594" cy="6028177"/>
          </a:xfrm>
          <a:prstGeom prst="rect">
            <a:avLst/>
          </a:prstGeom>
          <a:ln w="146050">
            <a:solidFill>
              <a:schemeClr val="accent6">
                <a:lumMod val="75000"/>
              </a:schemeClr>
            </a:solidFill>
          </a:ln>
          <a:scene3d>
            <a:camera prst="orthographicFront"/>
            <a:lightRig rig="threePt" dir="t"/>
          </a:scene3d>
          <a:sp3d>
            <a:bevelT w="152400" h="50800" prst="softRound"/>
          </a:sp3d>
        </p:spPr>
      </p:pic>
      <p:sp>
        <p:nvSpPr>
          <p:cNvPr id="10" name="9 Rectángulo"/>
          <p:cNvSpPr/>
          <p:nvPr/>
        </p:nvSpPr>
        <p:spPr>
          <a:xfrm>
            <a:off x="2571736" y="500042"/>
            <a:ext cx="4429156" cy="5929354"/>
          </a:xfrm>
          <a:prstGeom prst="rect">
            <a:avLst/>
          </a:prstGeom>
          <a:solidFill>
            <a:schemeClr val="accent6">
              <a:lumMod val="75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10"/>
                                        </p:tgtEl>
                                      </p:cBhvr>
                                    </p:animEffect>
                                    <p:set>
                                      <p:cBhvr>
                                        <p:cTn id="10"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blipFill>
            <a:blip r:embed="rId2"/>
            <a:stretch>
              <a:fillRect/>
            </a:stretch>
          </a:blip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a:scene3d>
            <a:camera prst="orthographicFront"/>
            <a:lightRig rig="threePt" dir="t"/>
          </a:scene3d>
          <a:sp3d>
            <a:bevelT prst="convex"/>
          </a:sp3d>
        </p:spPr>
        <p:txBody>
          <a:bodyPr/>
          <a:lstStyle/>
          <a:p>
            <a:endParaRPr lang="es-ES" dirty="0"/>
          </a:p>
        </p:txBody>
      </p:sp>
      <p:sp>
        <p:nvSpPr>
          <p:cNvPr id="4" name="3 Bisel"/>
          <p:cNvSpPr/>
          <p:nvPr/>
        </p:nvSpPr>
        <p:spPr>
          <a:xfrm>
            <a:off x="1500166" y="0"/>
            <a:ext cx="6715172" cy="6858000"/>
          </a:xfrm>
          <a:prstGeom prst="bevel">
            <a:avLst/>
          </a:prstGeom>
          <a:blipFill dpi="0" rotWithShape="1">
            <a:blip r:embed="rId3"/>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714480" y="214290"/>
            <a:ext cx="6286544"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jpg"/>
          <p:cNvPicPr>
            <a:picLocks noChangeAspect="1"/>
          </p:cNvPicPr>
          <p:nvPr/>
        </p:nvPicPr>
        <p:blipFill>
          <a:blip r:embed="rId4" cstate="print"/>
          <a:stretch>
            <a:fillRect/>
          </a:stretch>
        </p:blipFill>
        <p:spPr>
          <a:xfrm>
            <a:off x="11845620" y="2000240"/>
            <a:ext cx="45719" cy="46211"/>
          </a:xfrm>
          <a:prstGeom prst="rect">
            <a:avLst/>
          </a:prstGeom>
          <a:scene3d>
            <a:camera prst="orthographicFront"/>
            <a:lightRig rig="threePt" dir="t"/>
          </a:scene3d>
          <a:sp3d>
            <a:bevelT w="152400" h="50800" prst="softRound"/>
          </a:sp3d>
        </p:spPr>
      </p:pic>
      <p:pic>
        <p:nvPicPr>
          <p:cNvPr id="8" name="Picture 21" descr="milespowerpoints_r2_c4">
            <a:hlinkClick r:id="rId5"/>
          </p:cNvPr>
          <p:cNvPicPr>
            <a:picLocks noChangeAspect="1" noChangeArrowheads="1"/>
          </p:cNvPicPr>
          <p:nvPr/>
        </p:nvPicPr>
        <p:blipFill>
          <a:blip r:embed="rId6" cstate="print"/>
          <a:srcRect/>
          <a:stretch>
            <a:fillRect/>
          </a:stretch>
        </p:blipFill>
        <p:spPr bwMode="auto">
          <a:xfrm>
            <a:off x="12315180" y="1529884"/>
            <a:ext cx="372691" cy="45719"/>
          </a:xfrm>
          <a:prstGeom prst="rect">
            <a:avLst/>
          </a:prstGeom>
          <a:noFill/>
          <a:ln w="9525">
            <a:noFill/>
            <a:miter lim="800000"/>
            <a:headEnd/>
            <a:tailEnd/>
          </a:ln>
        </p:spPr>
      </p:pic>
      <p:pic>
        <p:nvPicPr>
          <p:cNvPr id="9" name="Picture 14" descr="too">
            <a:hlinkClick r:id="rId7"/>
          </p:cNvPr>
          <p:cNvPicPr>
            <a:picLocks noChangeAspect="1" noChangeArrowheads="1"/>
          </p:cNvPicPr>
          <p:nvPr/>
        </p:nvPicPr>
        <p:blipFill>
          <a:blip r:embed="rId8" cstate="print"/>
          <a:srcRect/>
          <a:stretch>
            <a:fillRect/>
          </a:stretch>
        </p:blipFill>
        <p:spPr bwMode="auto">
          <a:xfrm>
            <a:off x="12219149" y="1500174"/>
            <a:ext cx="568222" cy="45719"/>
          </a:xfrm>
          <a:prstGeom prst="rect">
            <a:avLst/>
          </a:prstGeom>
          <a:noFill/>
        </p:spPr>
      </p:pic>
      <p:sp>
        <p:nvSpPr>
          <p:cNvPr id="10" name="Rectangle 23"/>
          <p:cNvSpPr>
            <a:spLocks noChangeArrowheads="1"/>
          </p:cNvSpPr>
          <p:nvPr/>
        </p:nvSpPr>
        <p:spPr bwMode="auto">
          <a:xfrm>
            <a:off x="2879725" y="2916238"/>
            <a:ext cx="4537075" cy="3995737"/>
          </a:xfrm>
          <a:prstGeom prst="rect">
            <a:avLst/>
          </a:prstGeom>
          <a:noFill/>
          <a:ln w="9525">
            <a:noFill/>
            <a:miter lim="800000"/>
            <a:headEnd/>
            <a:tailEnd/>
          </a:ln>
          <a:effectLst/>
        </p:spPr>
        <p:txBody>
          <a:bodyPr wrap="none" anchor="ctr"/>
          <a:lstStyle/>
          <a:p>
            <a:pPr algn="ctr"/>
            <a:endParaRPr lang="es-ES"/>
          </a:p>
        </p:txBody>
      </p:sp>
      <p:pic>
        <p:nvPicPr>
          <p:cNvPr id="11" name="10 Imagen" descr="REPRODUCCIONES 002.jpg"/>
          <p:cNvPicPr>
            <a:picLocks noChangeAspect="1"/>
          </p:cNvPicPr>
          <p:nvPr/>
        </p:nvPicPr>
        <p:blipFill>
          <a:blip r:embed="rId9"/>
          <a:stretch>
            <a:fillRect/>
          </a:stretch>
        </p:blipFill>
        <p:spPr>
          <a:xfrm>
            <a:off x="2000232" y="428604"/>
            <a:ext cx="5786478" cy="5921049"/>
          </a:xfrm>
          <a:prstGeom prst="rect">
            <a:avLst/>
          </a:prstGeom>
          <a:ln w="146050">
            <a:solidFill>
              <a:schemeClr val="accent6">
                <a:lumMod val="50000"/>
              </a:schemeClr>
            </a:solidFill>
          </a:ln>
          <a:scene3d>
            <a:camera prst="orthographicFront"/>
            <a:lightRig rig="threePt" dir="t"/>
          </a:scene3d>
          <a:sp3d>
            <a:bevelT w="152400" h="50800" prst="softRound"/>
          </a:sp3d>
        </p:spPr>
      </p:pic>
      <p:sp>
        <p:nvSpPr>
          <p:cNvPr id="12" name="11 Rectángulo"/>
          <p:cNvSpPr/>
          <p:nvPr/>
        </p:nvSpPr>
        <p:spPr>
          <a:xfrm>
            <a:off x="2000232" y="428604"/>
            <a:ext cx="5786478" cy="5929354"/>
          </a:xfrm>
          <a:prstGeom prst="rect">
            <a:avLst/>
          </a:prstGeom>
          <a:solidFill>
            <a:schemeClr val="accent6">
              <a:lumMod val="5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12"/>
                                        </p:tgtEl>
                                      </p:cBhvr>
                                    </p:animEffect>
                                    <p:set>
                                      <p:cBhvr>
                                        <p:cTn id="7"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2071670" y="0"/>
            <a:ext cx="5357850" cy="6858000"/>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285984" y="214290"/>
            <a:ext cx="4857784"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zoco-en-xauen.jpg"/>
          <p:cNvPicPr>
            <a:picLocks noChangeAspect="1"/>
          </p:cNvPicPr>
          <p:nvPr/>
        </p:nvPicPr>
        <p:blipFill>
          <a:blip r:embed="rId3" cstate="print"/>
          <a:stretch>
            <a:fillRect/>
          </a:stretch>
        </p:blipFill>
        <p:spPr>
          <a:xfrm flipH="1" flipV="1">
            <a:off x="8786841" y="7500965"/>
            <a:ext cx="45719" cy="61435"/>
          </a:xfrm>
          <a:prstGeom prst="rect">
            <a:avLst/>
          </a:prstGeom>
          <a:ln w="146050">
            <a:solidFill>
              <a:schemeClr val="accent5">
                <a:lumMod val="75000"/>
              </a:schemeClr>
            </a:solidFill>
          </a:ln>
          <a:scene3d>
            <a:camera prst="orthographicFront"/>
            <a:lightRig rig="threePt" dir="t"/>
          </a:scene3d>
          <a:sp3d>
            <a:bevelT w="152400" h="50800" prst="softRound"/>
          </a:sp3d>
        </p:spPr>
      </p:pic>
      <p:sp>
        <p:nvSpPr>
          <p:cNvPr id="7" name="6 Rectángulo"/>
          <p:cNvSpPr/>
          <p:nvPr/>
        </p:nvSpPr>
        <p:spPr>
          <a:xfrm>
            <a:off x="2357422" y="357166"/>
            <a:ext cx="4714908" cy="6215106"/>
          </a:xfrm>
          <a:prstGeom prst="rect">
            <a:avLst/>
          </a:prstGeom>
          <a:solidFill>
            <a:schemeClr val="bg1">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Luis Romero 6.jpg"/>
          <p:cNvPicPr>
            <a:picLocks noChangeAspect="1"/>
          </p:cNvPicPr>
          <p:nvPr/>
        </p:nvPicPr>
        <p:blipFill>
          <a:blip r:embed="rId4" cstate="print"/>
          <a:stretch>
            <a:fillRect/>
          </a:stretch>
        </p:blipFill>
        <p:spPr>
          <a:xfrm flipH="1" flipV="1">
            <a:off x="10702666" y="2143117"/>
            <a:ext cx="103244" cy="142876"/>
          </a:xfrm>
          <a:prstGeom prst="rect">
            <a:avLst/>
          </a:prstGeom>
        </p:spPr>
      </p:pic>
      <p:pic>
        <p:nvPicPr>
          <p:cNvPr id="9" name="8 Imagen" descr="romero5.jpg"/>
          <p:cNvPicPr>
            <a:picLocks noChangeAspect="1"/>
          </p:cNvPicPr>
          <p:nvPr/>
        </p:nvPicPr>
        <p:blipFill>
          <a:blip r:embed="rId5"/>
          <a:stretch>
            <a:fillRect/>
          </a:stretch>
        </p:blipFill>
        <p:spPr>
          <a:xfrm>
            <a:off x="2428860" y="380526"/>
            <a:ext cx="4572032" cy="6048870"/>
          </a:xfrm>
          <a:prstGeom prst="rect">
            <a:avLst/>
          </a:prstGeom>
          <a:ln w="146050">
            <a:solidFill>
              <a:schemeClr val="accent4">
                <a:lumMod val="75000"/>
              </a:schemeClr>
            </a:solidFill>
          </a:ln>
          <a:scene3d>
            <a:camera prst="orthographicFront"/>
            <a:lightRig rig="threePt" dir="t"/>
          </a:scene3d>
          <a:sp3d>
            <a:bevelT/>
          </a:sp3d>
        </p:spPr>
      </p:pic>
      <p:sp>
        <p:nvSpPr>
          <p:cNvPr id="10" name="9 Rectángulo"/>
          <p:cNvSpPr/>
          <p:nvPr/>
        </p:nvSpPr>
        <p:spPr>
          <a:xfrm>
            <a:off x="2500298" y="428604"/>
            <a:ext cx="4357718" cy="6000792"/>
          </a:xfrm>
          <a:prstGeom prst="rect">
            <a:avLst/>
          </a:prstGeom>
          <a:solidFill>
            <a:schemeClr val="accent4">
              <a:lumMod val="75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10"/>
                                        </p:tgtEl>
                                      </p:cBhvr>
                                    </p:animEffect>
                                    <p:set>
                                      <p:cBhvr>
                                        <p:cTn id="10"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blipFill>
            <a:blip r:embed="rId2"/>
            <a:stretch>
              <a:fillRect/>
            </a:stretch>
          </a:blip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a:scene3d>
            <a:camera prst="orthographicFront"/>
            <a:lightRig rig="threePt" dir="t"/>
          </a:scene3d>
          <a:sp3d>
            <a:bevelT prst="convex"/>
          </a:sp3d>
        </p:spPr>
        <p:txBody>
          <a:bodyPr/>
          <a:lstStyle/>
          <a:p>
            <a:endParaRPr lang="es-ES" dirty="0"/>
          </a:p>
        </p:txBody>
      </p:sp>
      <p:sp>
        <p:nvSpPr>
          <p:cNvPr id="4" name="3 Bisel"/>
          <p:cNvSpPr/>
          <p:nvPr/>
        </p:nvSpPr>
        <p:spPr>
          <a:xfrm>
            <a:off x="1500166" y="0"/>
            <a:ext cx="6715172" cy="6858000"/>
          </a:xfrm>
          <a:prstGeom prst="bevel">
            <a:avLst/>
          </a:prstGeom>
          <a:blipFill dpi="0" rotWithShape="1">
            <a:blip r:embed="rId3"/>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714480" y="214290"/>
            <a:ext cx="6286544" cy="6429420"/>
          </a:xfrm>
          <a:prstGeom prst="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s-ES"/>
          </a:p>
        </p:txBody>
      </p:sp>
      <p:pic>
        <p:nvPicPr>
          <p:cNvPr id="7" name="6 Imagen" descr="1.jpg"/>
          <p:cNvPicPr>
            <a:picLocks noChangeAspect="1"/>
          </p:cNvPicPr>
          <p:nvPr/>
        </p:nvPicPr>
        <p:blipFill>
          <a:blip r:embed="rId4" cstate="print"/>
          <a:stretch>
            <a:fillRect/>
          </a:stretch>
        </p:blipFill>
        <p:spPr>
          <a:xfrm>
            <a:off x="11845620" y="2000240"/>
            <a:ext cx="45719" cy="46211"/>
          </a:xfrm>
          <a:prstGeom prst="rect">
            <a:avLst/>
          </a:prstGeom>
          <a:scene3d>
            <a:camera prst="orthographicFront"/>
            <a:lightRig rig="threePt" dir="t"/>
          </a:scene3d>
          <a:sp3d>
            <a:bevelT w="152400" h="50800" prst="softRound"/>
          </a:sp3d>
        </p:spPr>
      </p:pic>
      <p:pic>
        <p:nvPicPr>
          <p:cNvPr id="8" name="Picture 21" descr="milespowerpoints_r2_c4">
            <a:hlinkClick r:id="rId5"/>
          </p:cNvPr>
          <p:cNvPicPr>
            <a:picLocks noChangeAspect="1" noChangeArrowheads="1"/>
          </p:cNvPicPr>
          <p:nvPr/>
        </p:nvPicPr>
        <p:blipFill>
          <a:blip r:embed="rId6" cstate="print"/>
          <a:srcRect/>
          <a:stretch>
            <a:fillRect/>
          </a:stretch>
        </p:blipFill>
        <p:spPr bwMode="auto">
          <a:xfrm>
            <a:off x="12315180" y="1529884"/>
            <a:ext cx="372691" cy="45719"/>
          </a:xfrm>
          <a:prstGeom prst="rect">
            <a:avLst/>
          </a:prstGeom>
          <a:noFill/>
          <a:ln w="9525">
            <a:noFill/>
            <a:miter lim="800000"/>
            <a:headEnd/>
            <a:tailEnd/>
          </a:ln>
        </p:spPr>
      </p:pic>
      <p:pic>
        <p:nvPicPr>
          <p:cNvPr id="9" name="Picture 14" descr="too">
            <a:hlinkClick r:id="rId7"/>
          </p:cNvPr>
          <p:cNvPicPr>
            <a:picLocks noChangeAspect="1" noChangeArrowheads="1"/>
          </p:cNvPicPr>
          <p:nvPr/>
        </p:nvPicPr>
        <p:blipFill>
          <a:blip r:embed="rId8" cstate="print"/>
          <a:srcRect/>
          <a:stretch>
            <a:fillRect/>
          </a:stretch>
        </p:blipFill>
        <p:spPr bwMode="auto">
          <a:xfrm>
            <a:off x="12219149" y="1500174"/>
            <a:ext cx="568222" cy="45719"/>
          </a:xfrm>
          <a:prstGeom prst="rect">
            <a:avLst/>
          </a:prstGeom>
          <a:noFill/>
        </p:spPr>
      </p:pic>
      <p:sp>
        <p:nvSpPr>
          <p:cNvPr id="10" name="Rectangle 23"/>
          <p:cNvSpPr>
            <a:spLocks noChangeArrowheads="1"/>
          </p:cNvSpPr>
          <p:nvPr/>
        </p:nvSpPr>
        <p:spPr bwMode="auto">
          <a:xfrm>
            <a:off x="2879725" y="2916238"/>
            <a:ext cx="4537075" cy="3995737"/>
          </a:xfrm>
          <a:prstGeom prst="rect">
            <a:avLst/>
          </a:prstGeom>
          <a:noFill/>
          <a:ln w="9525">
            <a:noFill/>
            <a:miter lim="800000"/>
            <a:headEnd/>
            <a:tailEnd/>
          </a:ln>
          <a:effectLst/>
        </p:spPr>
        <p:txBody>
          <a:bodyPr wrap="none" anchor="ctr"/>
          <a:lstStyle/>
          <a:p>
            <a:pPr algn="ctr"/>
            <a:endParaRPr lang="es-ES"/>
          </a:p>
        </p:txBody>
      </p:sp>
      <p:pic>
        <p:nvPicPr>
          <p:cNvPr id="11" name="10 Imagen" descr="REPRODUCCIONES 002.jpg"/>
          <p:cNvPicPr>
            <a:picLocks noChangeAspect="1"/>
          </p:cNvPicPr>
          <p:nvPr/>
        </p:nvPicPr>
        <p:blipFill>
          <a:blip r:embed="rId9" cstate="print"/>
          <a:stretch>
            <a:fillRect/>
          </a:stretch>
        </p:blipFill>
        <p:spPr>
          <a:xfrm flipH="1" flipV="1">
            <a:off x="9786973" y="7786718"/>
            <a:ext cx="45719" cy="46782"/>
          </a:xfrm>
          <a:prstGeom prst="rect">
            <a:avLst/>
          </a:prstGeom>
        </p:spPr>
      </p:pic>
      <p:pic>
        <p:nvPicPr>
          <p:cNvPr id="12" name="11 Imagen" descr="romero.jpg"/>
          <p:cNvPicPr>
            <a:picLocks noChangeAspect="1"/>
          </p:cNvPicPr>
          <p:nvPr/>
        </p:nvPicPr>
        <p:blipFill>
          <a:blip r:embed="rId10" cstate="print"/>
          <a:stretch>
            <a:fillRect/>
          </a:stretch>
        </p:blipFill>
        <p:spPr>
          <a:xfrm flipH="1" flipV="1">
            <a:off x="11510066" y="2928934"/>
            <a:ext cx="69826" cy="71438"/>
          </a:xfrm>
          <a:prstGeom prst="rect">
            <a:avLst/>
          </a:prstGeom>
        </p:spPr>
      </p:pic>
      <p:pic>
        <p:nvPicPr>
          <p:cNvPr id="13" name="12 Imagen" descr="romero2.jpg"/>
          <p:cNvPicPr>
            <a:picLocks noChangeAspect="1"/>
          </p:cNvPicPr>
          <p:nvPr/>
        </p:nvPicPr>
        <p:blipFill>
          <a:blip r:embed="rId11"/>
          <a:stretch>
            <a:fillRect/>
          </a:stretch>
        </p:blipFill>
        <p:spPr>
          <a:xfrm>
            <a:off x="1997291" y="500042"/>
            <a:ext cx="5737330" cy="5857916"/>
          </a:xfrm>
          <a:prstGeom prst="rect">
            <a:avLst/>
          </a:prstGeom>
          <a:ln w="146050">
            <a:solidFill>
              <a:schemeClr val="accent4">
                <a:lumMod val="75000"/>
              </a:schemeClr>
            </a:solidFill>
          </a:ln>
          <a:scene3d>
            <a:camera prst="orthographicFront"/>
            <a:lightRig rig="threePt" dir="t"/>
          </a:scene3d>
          <a:sp3d>
            <a:bevelT/>
          </a:sp3d>
        </p:spPr>
      </p:pic>
      <p:sp>
        <p:nvSpPr>
          <p:cNvPr id="14" name="13 Rectángulo"/>
          <p:cNvSpPr/>
          <p:nvPr/>
        </p:nvSpPr>
        <p:spPr>
          <a:xfrm>
            <a:off x="1928794" y="500042"/>
            <a:ext cx="5857916" cy="5929354"/>
          </a:xfrm>
          <a:prstGeom prst="rect">
            <a:avLst/>
          </a:prstGeom>
          <a:solidFill>
            <a:srgbClr val="7030A0">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14"/>
                                        </p:tgtEl>
                                      </p:cBhvr>
                                    </p:animEffect>
                                    <p:set>
                                      <p:cBhvr>
                                        <p:cTn id="7"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2071670" y="0"/>
            <a:ext cx="5357850" cy="6858000"/>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285984" y="214290"/>
            <a:ext cx="4857784"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zoco-en-xauen.jpg"/>
          <p:cNvPicPr>
            <a:picLocks noChangeAspect="1"/>
          </p:cNvPicPr>
          <p:nvPr/>
        </p:nvPicPr>
        <p:blipFill>
          <a:blip r:embed="rId3" cstate="print"/>
          <a:stretch>
            <a:fillRect/>
          </a:stretch>
        </p:blipFill>
        <p:spPr>
          <a:xfrm flipH="1" flipV="1">
            <a:off x="8786841" y="7500965"/>
            <a:ext cx="45719" cy="61435"/>
          </a:xfrm>
          <a:prstGeom prst="rect">
            <a:avLst/>
          </a:prstGeom>
          <a:ln w="146050">
            <a:solidFill>
              <a:schemeClr val="accent5">
                <a:lumMod val="75000"/>
              </a:schemeClr>
            </a:solidFill>
          </a:ln>
          <a:scene3d>
            <a:camera prst="orthographicFront"/>
            <a:lightRig rig="threePt" dir="t"/>
          </a:scene3d>
          <a:sp3d>
            <a:bevelT w="152400" h="50800" prst="softRound"/>
          </a:sp3d>
        </p:spPr>
      </p:pic>
      <p:sp>
        <p:nvSpPr>
          <p:cNvPr id="7" name="6 Rectángulo"/>
          <p:cNvSpPr/>
          <p:nvPr/>
        </p:nvSpPr>
        <p:spPr>
          <a:xfrm>
            <a:off x="2357422" y="357166"/>
            <a:ext cx="4714908" cy="6215106"/>
          </a:xfrm>
          <a:prstGeom prst="rect">
            <a:avLst/>
          </a:prstGeom>
          <a:solidFill>
            <a:schemeClr val="bg1">
              <a:alpha val="60000"/>
            </a:schemeClr>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Luis Romero 6.jpg"/>
          <p:cNvPicPr>
            <a:picLocks noChangeAspect="1"/>
          </p:cNvPicPr>
          <p:nvPr/>
        </p:nvPicPr>
        <p:blipFill>
          <a:blip r:embed="rId4" cstate="print"/>
          <a:stretch>
            <a:fillRect/>
          </a:stretch>
        </p:blipFill>
        <p:spPr>
          <a:xfrm flipV="1">
            <a:off x="10429916" y="4137640"/>
            <a:ext cx="47945" cy="66349"/>
          </a:xfrm>
          <a:prstGeom prst="rect">
            <a:avLst/>
          </a:prstGeom>
        </p:spPr>
      </p:pic>
      <p:pic>
        <p:nvPicPr>
          <p:cNvPr id="9" name="8 Imagen" descr="REPRODUCCIONES 003.jpg"/>
          <p:cNvPicPr>
            <a:picLocks noChangeAspect="1"/>
          </p:cNvPicPr>
          <p:nvPr/>
        </p:nvPicPr>
        <p:blipFill>
          <a:blip r:embed="rId5"/>
          <a:stretch>
            <a:fillRect/>
          </a:stretch>
        </p:blipFill>
        <p:spPr>
          <a:xfrm>
            <a:off x="2500298" y="428604"/>
            <a:ext cx="4441419" cy="6000792"/>
          </a:xfrm>
          <a:prstGeom prst="rect">
            <a:avLst/>
          </a:prstGeom>
          <a:ln w="146050">
            <a:solidFill>
              <a:schemeClr val="accent4">
                <a:lumMod val="60000"/>
                <a:lumOff val="40000"/>
              </a:schemeClr>
            </a:solidFill>
          </a:ln>
          <a:scene3d>
            <a:camera prst="orthographicFront"/>
            <a:lightRig rig="threePt" dir="t"/>
          </a:scene3d>
          <a:sp3d>
            <a:bevelT w="152400" h="50800" prst="softRound"/>
          </a:sp3d>
        </p:spPr>
      </p:pic>
      <p:sp>
        <p:nvSpPr>
          <p:cNvPr id="10" name="9 Rectángulo"/>
          <p:cNvSpPr/>
          <p:nvPr/>
        </p:nvSpPr>
        <p:spPr>
          <a:xfrm>
            <a:off x="2571736" y="500042"/>
            <a:ext cx="4286280" cy="5857916"/>
          </a:xfrm>
          <a:prstGeom prst="rect">
            <a:avLst/>
          </a:prstGeom>
          <a:solidFill>
            <a:schemeClr val="accent4">
              <a:lumMod val="60000"/>
              <a:lumOff val="4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10"/>
                                        </p:tgtEl>
                                      </p:cBhvr>
                                    </p:animEffect>
                                    <p:set>
                                      <p:cBhvr>
                                        <p:cTn id="10"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blipFill>
            <a:blip r:embed="rId2"/>
            <a:stretch>
              <a:fillRect/>
            </a:stretch>
          </a:blip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a:scene3d>
            <a:camera prst="orthographicFront"/>
            <a:lightRig rig="threePt" dir="t"/>
          </a:scene3d>
          <a:sp3d>
            <a:bevelT prst="convex"/>
          </a:sp3d>
        </p:spPr>
        <p:txBody>
          <a:bodyPr/>
          <a:lstStyle/>
          <a:p>
            <a:endParaRPr lang="es-ES" dirty="0"/>
          </a:p>
        </p:txBody>
      </p:sp>
      <p:sp>
        <p:nvSpPr>
          <p:cNvPr id="4" name="3 Bisel"/>
          <p:cNvSpPr/>
          <p:nvPr/>
        </p:nvSpPr>
        <p:spPr>
          <a:xfrm>
            <a:off x="1500166" y="0"/>
            <a:ext cx="6715172" cy="6858000"/>
          </a:xfrm>
          <a:prstGeom prst="bevel">
            <a:avLst/>
          </a:prstGeom>
          <a:blipFill dpi="0" rotWithShape="1">
            <a:blip r:embed="rId3"/>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714480" y="214290"/>
            <a:ext cx="6286544"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jpg"/>
          <p:cNvPicPr>
            <a:picLocks noChangeAspect="1"/>
          </p:cNvPicPr>
          <p:nvPr/>
        </p:nvPicPr>
        <p:blipFill>
          <a:blip r:embed="rId4" cstate="print"/>
          <a:stretch>
            <a:fillRect/>
          </a:stretch>
        </p:blipFill>
        <p:spPr>
          <a:xfrm>
            <a:off x="11845620" y="2000240"/>
            <a:ext cx="45719" cy="46211"/>
          </a:xfrm>
          <a:prstGeom prst="rect">
            <a:avLst/>
          </a:prstGeom>
          <a:scene3d>
            <a:camera prst="orthographicFront"/>
            <a:lightRig rig="threePt" dir="t"/>
          </a:scene3d>
          <a:sp3d>
            <a:bevelT w="152400" h="50800" prst="softRound"/>
          </a:sp3d>
        </p:spPr>
      </p:pic>
      <p:pic>
        <p:nvPicPr>
          <p:cNvPr id="8" name="Picture 21" descr="milespowerpoints_r2_c4">
            <a:hlinkClick r:id="rId5"/>
          </p:cNvPr>
          <p:cNvPicPr>
            <a:picLocks noChangeAspect="1" noChangeArrowheads="1"/>
          </p:cNvPicPr>
          <p:nvPr/>
        </p:nvPicPr>
        <p:blipFill>
          <a:blip r:embed="rId6" cstate="print"/>
          <a:srcRect/>
          <a:stretch>
            <a:fillRect/>
          </a:stretch>
        </p:blipFill>
        <p:spPr bwMode="auto">
          <a:xfrm>
            <a:off x="12315180" y="1529884"/>
            <a:ext cx="372691" cy="45719"/>
          </a:xfrm>
          <a:prstGeom prst="rect">
            <a:avLst/>
          </a:prstGeom>
          <a:noFill/>
          <a:ln w="9525">
            <a:noFill/>
            <a:miter lim="800000"/>
            <a:headEnd/>
            <a:tailEnd/>
          </a:ln>
        </p:spPr>
      </p:pic>
      <p:pic>
        <p:nvPicPr>
          <p:cNvPr id="9" name="Picture 14" descr="too">
            <a:hlinkClick r:id="rId7"/>
          </p:cNvPr>
          <p:cNvPicPr>
            <a:picLocks noChangeAspect="1" noChangeArrowheads="1"/>
          </p:cNvPicPr>
          <p:nvPr/>
        </p:nvPicPr>
        <p:blipFill>
          <a:blip r:embed="rId8" cstate="print"/>
          <a:srcRect/>
          <a:stretch>
            <a:fillRect/>
          </a:stretch>
        </p:blipFill>
        <p:spPr bwMode="auto">
          <a:xfrm>
            <a:off x="12219149" y="1500174"/>
            <a:ext cx="568222" cy="45719"/>
          </a:xfrm>
          <a:prstGeom prst="rect">
            <a:avLst/>
          </a:prstGeom>
          <a:noFill/>
        </p:spPr>
      </p:pic>
      <p:sp>
        <p:nvSpPr>
          <p:cNvPr id="10" name="Rectangle 23"/>
          <p:cNvSpPr>
            <a:spLocks noChangeArrowheads="1"/>
          </p:cNvSpPr>
          <p:nvPr/>
        </p:nvSpPr>
        <p:spPr bwMode="auto">
          <a:xfrm>
            <a:off x="2879725" y="2916238"/>
            <a:ext cx="4537075" cy="3995737"/>
          </a:xfrm>
          <a:prstGeom prst="rect">
            <a:avLst/>
          </a:prstGeom>
          <a:noFill/>
          <a:ln w="9525">
            <a:noFill/>
            <a:miter lim="800000"/>
            <a:headEnd/>
            <a:tailEnd/>
          </a:ln>
          <a:effectLst/>
        </p:spPr>
        <p:txBody>
          <a:bodyPr wrap="none" anchor="ctr"/>
          <a:lstStyle/>
          <a:p>
            <a:pPr algn="ctr"/>
            <a:endParaRPr lang="es-ES"/>
          </a:p>
        </p:txBody>
      </p:sp>
      <p:pic>
        <p:nvPicPr>
          <p:cNvPr id="11" name="10 Imagen" descr="REPRODUCCIONES 002.jpg"/>
          <p:cNvPicPr>
            <a:picLocks noChangeAspect="1"/>
          </p:cNvPicPr>
          <p:nvPr/>
        </p:nvPicPr>
        <p:blipFill>
          <a:blip r:embed="rId9" cstate="print"/>
          <a:stretch>
            <a:fillRect/>
          </a:stretch>
        </p:blipFill>
        <p:spPr>
          <a:xfrm flipH="1" flipV="1">
            <a:off x="9786973" y="7786718"/>
            <a:ext cx="45719" cy="46782"/>
          </a:xfrm>
          <a:prstGeom prst="rect">
            <a:avLst/>
          </a:prstGeom>
        </p:spPr>
      </p:pic>
      <p:pic>
        <p:nvPicPr>
          <p:cNvPr id="12" name="11 Imagen" descr="romero.jpg"/>
          <p:cNvPicPr>
            <a:picLocks noChangeAspect="1"/>
          </p:cNvPicPr>
          <p:nvPr/>
        </p:nvPicPr>
        <p:blipFill>
          <a:blip r:embed="rId10"/>
          <a:stretch>
            <a:fillRect/>
          </a:stretch>
        </p:blipFill>
        <p:spPr>
          <a:xfrm>
            <a:off x="1998550" y="357167"/>
            <a:ext cx="5859597" cy="6072230"/>
          </a:xfrm>
          <a:prstGeom prst="rect">
            <a:avLst/>
          </a:prstGeom>
          <a:ln w="146050">
            <a:solidFill>
              <a:schemeClr val="accent6">
                <a:lumMod val="75000"/>
              </a:schemeClr>
            </a:solidFill>
          </a:ln>
          <a:scene3d>
            <a:camera prst="orthographicFront"/>
            <a:lightRig rig="threePt" dir="t"/>
          </a:scene3d>
          <a:sp3d>
            <a:bevelT prst="convex"/>
          </a:sp3d>
        </p:spPr>
      </p:pic>
      <p:sp>
        <p:nvSpPr>
          <p:cNvPr id="13" name="12 Rectángulo"/>
          <p:cNvSpPr/>
          <p:nvPr/>
        </p:nvSpPr>
        <p:spPr>
          <a:xfrm>
            <a:off x="2071670" y="357166"/>
            <a:ext cx="5715040" cy="6000792"/>
          </a:xfrm>
          <a:prstGeom prst="rect">
            <a:avLst/>
          </a:prstGeom>
          <a:solidFill>
            <a:schemeClr val="accent6">
              <a:lumMod val="5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blipFill>
            <a:blip r:embed="rId3"/>
            <a:stretch>
              <a:fillRect/>
            </a:stretch>
          </a:blip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a:scene3d>
            <a:camera prst="orthographicFront"/>
            <a:lightRig rig="threePt" dir="t"/>
          </a:scene3d>
          <a:sp3d>
            <a:bevelT prst="convex"/>
          </a:sp3d>
        </p:spPr>
        <p:txBody>
          <a:bodyPr/>
          <a:lstStyle/>
          <a:p>
            <a:endParaRPr lang="es-ES" dirty="0"/>
          </a:p>
        </p:txBody>
      </p:sp>
      <p:sp>
        <p:nvSpPr>
          <p:cNvPr id="4" name="3 Bisel"/>
          <p:cNvSpPr/>
          <p:nvPr/>
        </p:nvSpPr>
        <p:spPr>
          <a:xfrm>
            <a:off x="1500166" y="0"/>
            <a:ext cx="6715172" cy="6858000"/>
          </a:xfrm>
          <a:prstGeom prst="bevel">
            <a:avLst/>
          </a:prstGeom>
          <a:blipFill dpi="0" rotWithShape="1">
            <a:blip r:embed="rId4"/>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714480" y="214290"/>
            <a:ext cx="6286544" cy="6429420"/>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jpg"/>
          <p:cNvPicPr>
            <a:picLocks noChangeAspect="1"/>
          </p:cNvPicPr>
          <p:nvPr/>
        </p:nvPicPr>
        <p:blipFill>
          <a:blip r:embed="rId5"/>
          <a:stretch>
            <a:fillRect/>
          </a:stretch>
        </p:blipFill>
        <p:spPr>
          <a:xfrm>
            <a:off x="1928794" y="357166"/>
            <a:ext cx="5857916" cy="6072230"/>
          </a:xfrm>
          <a:prstGeom prst="rect">
            <a:avLst/>
          </a:prstGeom>
          <a:ln w="146050">
            <a:solidFill>
              <a:schemeClr val="accent6">
                <a:lumMod val="50000"/>
              </a:schemeClr>
            </a:solidFill>
          </a:ln>
          <a:scene3d>
            <a:camera prst="orthographicFront"/>
            <a:lightRig rig="threePt" dir="t"/>
          </a:scene3d>
          <a:sp3d>
            <a:bevelT w="152400" h="50800" prst="softRound"/>
          </a:sp3d>
        </p:spPr>
      </p:pic>
      <p:pic>
        <p:nvPicPr>
          <p:cNvPr id="8" name="Picture 21" descr="milespowerpoints_r2_c4">
            <a:hlinkClick r:id="rId6"/>
          </p:cNvPr>
          <p:cNvPicPr>
            <a:picLocks noChangeAspect="1" noChangeArrowheads="1"/>
          </p:cNvPicPr>
          <p:nvPr/>
        </p:nvPicPr>
        <p:blipFill>
          <a:blip r:embed="rId7" cstate="print"/>
          <a:srcRect/>
          <a:stretch>
            <a:fillRect/>
          </a:stretch>
        </p:blipFill>
        <p:spPr bwMode="auto">
          <a:xfrm>
            <a:off x="12315180" y="1529884"/>
            <a:ext cx="372691" cy="45719"/>
          </a:xfrm>
          <a:prstGeom prst="rect">
            <a:avLst/>
          </a:prstGeom>
          <a:noFill/>
          <a:ln w="9525">
            <a:noFill/>
            <a:miter lim="800000"/>
            <a:headEnd/>
            <a:tailEnd/>
          </a:ln>
        </p:spPr>
      </p:pic>
      <p:pic>
        <p:nvPicPr>
          <p:cNvPr id="9" name="Picture 14" descr="too">
            <a:hlinkClick r:id="rId8"/>
          </p:cNvPr>
          <p:cNvPicPr>
            <a:picLocks noChangeAspect="1" noChangeArrowheads="1"/>
          </p:cNvPicPr>
          <p:nvPr/>
        </p:nvPicPr>
        <p:blipFill>
          <a:blip r:embed="rId9" cstate="print"/>
          <a:srcRect/>
          <a:stretch>
            <a:fillRect/>
          </a:stretch>
        </p:blipFill>
        <p:spPr bwMode="auto">
          <a:xfrm>
            <a:off x="12219149" y="1500174"/>
            <a:ext cx="568222" cy="45719"/>
          </a:xfrm>
          <a:prstGeom prst="rect">
            <a:avLst/>
          </a:prstGeom>
          <a:noFill/>
        </p:spPr>
      </p:pic>
      <p:sp>
        <p:nvSpPr>
          <p:cNvPr id="10" name="Rectangle 23"/>
          <p:cNvSpPr>
            <a:spLocks noChangeArrowheads="1"/>
          </p:cNvSpPr>
          <p:nvPr/>
        </p:nvSpPr>
        <p:spPr bwMode="auto">
          <a:xfrm>
            <a:off x="2879725" y="2916238"/>
            <a:ext cx="4537075" cy="3995737"/>
          </a:xfrm>
          <a:prstGeom prst="rect">
            <a:avLst/>
          </a:prstGeom>
          <a:noFill/>
          <a:ln w="9525">
            <a:noFill/>
            <a:miter lim="800000"/>
            <a:headEnd/>
            <a:tailEnd/>
          </a:ln>
          <a:effectLst/>
        </p:spPr>
        <p:txBody>
          <a:bodyPr wrap="none" anchor="ctr"/>
          <a:lstStyle/>
          <a:p>
            <a:pPr algn="ctr"/>
            <a:endParaRPr lang="es-ES"/>
          </a:p>
        </p:txBody>
      </p:sp>
      <p:sp>
        <p:nvSpPr>
          <p:cNvPr id="11" name="10 Rectángulo"/>
          <p:cNvSpPr/>
          <p:nvPr/>
        </p:nvSpPr>
        <p:spPr>
          <a:xfrm>
            <a:off x="2000232" y="428604"/>
            <a:ext cx="5715040" cy="5929354"/>
          </a:xfrm>
          <a:prstGeom prst="rect">
            <a:avLst/>
          </a:prstGeom>
          <a:solidFill>
            <a:schemeClr val="accent6">
              <a:lumMod val="5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sndAc>
      <p:stSnd>
        <p:snd r:embed="rId2" name="henia - arabian nigh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Bisel"/>
          <p:cNvSpPr/>
          <p:nvPr/>
        </p:nvSpPr>
        <p:spPr>
          <a:xfrm>
            <a:off x="214282" y="214290"/>
            <a:ext cx="8715436" cy="6429420"/>
          </a:xfrm>
          <a:prstGeom prst="bevel">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28596" y="357166"/>
            <a:ext cx="8286808" cy="6143668"/>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luis_romero3.jpg"/>
          <p:cNvPicPr>
            <a:picLocks noChangeAspect="1"/>
          </p:cNvPicPr>
          <p:nvPr/>
        </p:nvPicPr>
        <p:blipFill>
          <a:blip r:embed="rId3"/>
          <a:stretch>
            <a:fillRect/>
          </a:stretch>
        </p:blipFill>
        <p:spPr>
          <a:xfrm>
            <a:off x="571471" y="500042"/>
            <a:ext cx="8027515" cy="5857916"/>
          </a:xfrm>
          <a:prstGeom prst="rect">
            <a:avLst/>
          </a:prstGeom>
          <a:ln w="146050">
            <a:solidFill>
              <a:srgbClr val="7030A0"/>
            </a:solidFill>
          </a:ln>
          <a:scene3d>
            <a:camera prst="orthographicFront"/>
            <a:lightRig rig="threePt" dir="t"/>
          </a:scene3d>
          <a:sp3d>
            <a:bevelT w="152400" h="50800" prst="softRound"/>
          </a:sp3d>
        </p:spPr>
      </p:pic>
      <p:sp>
        <p:nvSpPr>
          <p:cNvPr id="7" name="6 Rectángulo"/>
          <p:cNvSpPr/>
          <p:nvPr/>
        </p:nvSpPr>
        <p:spPr>
          <a:xfrm>
            <a:off x="571472" y="500042"/>
            <a:ext cx="8001056" cy="5786478"/>
          </a:xfrm>
          <a:prstGeom prst="rect">
            <a:avLst/>
          </a:prstGeom>
          <a:solidFill>
            <a:srgbClr val="7030A0">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Rectangle 23"/>
          <p:cNvSpPr>
            <a:spLocks noChangeArrowheads="1"/>
          </p:cNvSpPr>
          <p:nvPr/>
        </p:nvSpPr>
        <p:spPr bwMode="auto">
          <a:xfrm>
            <a:off x="2879725" y="2916238"/>
            <a:ext cx="4537075" cy="3995737"/>
          </a:xfrm>
          <a:prstGeom prst="rect">
            <a:avLst/>
          </a:prstGeom>
          <a:noFill/>
          <a:ln w="9525">
            <a:noFill/>
            <a:miter lim="800000"/>
            <a:headEnd/>
            <a:tailEnd/>
          </a:ln>
          <a:effectLst/>
        </p:spPr>
        <p:txBody>
          <a:bodyPr wrap="none"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214282" y="214290"/>
            <a:ext cx="8715436" cy="6429420"/>
          </a:xfrm>
          <a:prstGeom prst="rect">
            <a:avLst/>
          </a:prstGeom>
          <a:blipFill dpi="0" rotWithShape="1">
            <a:blip r:embed="rId2"/>
            <a:srcRect/>
            <a:tile tx="0" ty="0" sx="100000" sy="100000" flip="none" algn="tl"/>
          </a:blip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28596" y="357166"/>
            <a:ext cx="8286808" cy="6143668"/>
          </a:xfrm>
          <a:prstGeom prst="rect">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nocturno-nevado-833x1023.jpg"/>
          <p:cNvPicPr>
            <a:picLocks noChangeAspect="1"/>
          </p:cNvPicPr>
          <p:nvPr/>
        </p:nvPicPr>
        <p:blipFill>
          <a:blip r:embed="rId3"/>
          <a:stretch>
            <a:fillRect/>
          </a:stretch>
        </p:blipFill>
        <p:spPr>
          <a:xfrm>
            <a:off x="571472" y="500042"/>
            <a:ext cx="8001056" cy="5857916"/>
          </a:xfrm>
          <a:prstGeom prst="rect">
            <a:avLst/>
          </a:prstGeom>
          <a:ln w="146050">
            <a:solidFill>
              <a:schemeClr val="accent1">
                <a:lumMod val="60000"/>
                <a:lumOff val="40000"/>
              </a:schemeClr>
            </a:solidFill>
          </a:ln>
          <a:scene3d>
            <a:camera prst="orthographicFront"/>
            <a:lightRig rig="threePt" dir="t"/>
          </a:scene3d>
          <a:sp3d>
            <a:bevelT w="152400" h="50800" prst="softRound"/>
          </a:sp3d>
        </p:spPr>
      </p:pic>
      <p:sp>
        <p:nvSpPr>
          <p:cNvPr id="7" name="6 Rectángulo"/>
          <p:cNvSpPr/>
          <p:nvPr/>
        </p:nvSpPr>
        <p:spPr>
          <a:xfrm>
            <a:off x="571472" y="428604"/>
            <a:ext cx="8001056" cy="5929354"/>
          </a:xfrm>
          <a:prstGeom prst="rect">
            <a:avLst/>
          </a:prstGeom>
          <a:solidFill>
            <a:schemeClr val="bg2">
              <a:lumMod val="40000"/>
              <a:lumOff val="6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714348" y="5715016"/>
            <a:ext cx="1998945" cy="707886"/>
          </a:xfrm>
          <a:prstGeom prst="rect">
            <a:avLst/>
          </a:prstGeom>
          <a:noFill/>
        </p:spPr>
        <p:txBody>
          <a:bodyPr wrap="none" rtlCol="0">
            <a:spAutoFit/>
          </a:bodyPr>
          <a:lstStyle/>
          <a:p>
            <a:r>
              <a:rPr lang="es-ES" sz="2000" dirty="0" smtClean="0">
                <a:solidFill>
                  <a:srgbClr val="FFFF00"/>
                </a:solidFill>
                <a:effectLst>
                  <a:outerShdw blurRad="38100" dist="38100" dir="2700000" algn="tl">
                    <a:srgbClr val="000000">
                      <a:alpha val="43137"/>
                    </a:srgbClr>
                  </a:outerShdw>
                </a:effectLst>
              </a:rPr>
              <a:t>Imágenes Google </a:t>
            </a:r>
          </a:p>
          <a:p>
            <a:endParaRPr lang="es-ES" sz="2000" dirty="0">
              <a:solidFill>
                <a:srgbClr val="FFFF00"/>
              </a:solidFill>
              <a:effectLst>
                <a:outerShdw blurRad="38100" dist="38100" dir="2700000" algn="tl">
                  <a:srgbClr val="000000">
                    <a:alpha val="43137"/>
                  </a:srgbClr>
                </a:outerShdw>
              </a:effectLst>
            </a:endParaRPr>
          </a:p>
        </p:txBody>
      </p:sp>
      <p:sp>
        <p:nvSpPr>
          <p:cNvPr id="9" name="8 CuadroTexto"/>
          <p:cNvSpPr txBox="1"/>
          <p:nvPr/>
        </p:nvSpPr>
        <p:spPr>
          <a:xfrm>
            <a:off x="5572132" y="5643578"/>
            <a:ext cx="2975495" cy="400110"/>
          </a:xfrm>
          <a:prstGeom prst="rect">
            <a:avLst/>
          </a:prstGeom>
          <a:noFill/>
        </p:spPr>
        <p:txBody>
          <a:bodyPr wrap="none" rtlCol="0">
            <a:spAutoFit/>
          </a:bodyPr>
          <a:lstStyle/>
          <a:p>
            <a:r>
              <a:rPr lang="es-ES" sz="2000" dirty="0" smtClean="0">
                <a:solidFill>
                  <a:srgbClr val="FFFF00"/>
                </a:solidFill>
                <a:effectLst>
                  <a:outerShdw blurRad="38100" dist="38100" dir="2700000" algn="tl">
                    <a:srgbClr val="000000">
                      <a:alpha val="43137"/>
                    </a:srgbClr>
                  </a:outerShdw>
                </a:effectLst>
              </a:rPr>
              <a:t>Francisco del Olmo-Jazmín</a:t>
            </a:r>
            <a:endParaRPr lang="es-ES" sz="2000" dirty="0">
              <a:solidFill>
                <a:srgbClr val="FFFF00"/>
              </a:solid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par>
                          <p:cTn id="8" fill="hold">
                            <p:stCondLst>
                              <p:cond delay="5000"/>
                            </p:stCondLst>
                            <p:childTnLst>
                              <p:par>
                                <p:cTn id="9" presetID="35" presetClass="entr" presetSubtype="0" fill="hold" nodeType="after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fade">
                                      <p:cBhvr>
                                        <p:cTn id="11" dur="2000"/>
                                        <p:tgtEl>
                                          <p:spTgt spid="8">
                                            <p:txEl>
                                              <p:pRg st="0" end="0"/>
                                            </p:txEl>
                                          </p:spTgt>
                                        </p:tgtEl>
                                      </p:cBhvr>
                                    </p:animEffect>
                                    <p:anim calcmode="lin" valueType="num">
                                      <p:cBhvr>
                                        <p:cTn id="12" dur="2000" fill="hold"/>
                                        <p:tgtEl>
                                          <p:spTgt spid="8">
                                            <p:txEl>
                                              <p:pRg st="0" end="0"/>
                                            </p:txEl>
                                          </p:spTgt>
                                        </p:tgtEl>
                                        <p:attrNameLst>
                                          <p:attrName>style.rotation</p:attrName>
                                        </p:attrNameLst>
                                      </p:cBhvr>
                                      <p:tavLst>
                                        <p:tav tm="0">
                                          <p:val>
                                            <p:fltVal val="720"/>
                                          </p:val>
                                        </p:tav>
                                        <p:tav tm="100000">
                                          <p:val>
                                            <p:fltVal val="0"/>
                                          </p:val>
                                        </p:tav>
                                      </p:tavLst>
                                    </p:anim>
                                    <p:anim calcmode="lin" valueType="num">
                                      <p:cBhvr>
                                        <p:cTn id="13" dur="2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14" dur="2000" fill="hold"/>
                                        <p:tgtEl>
                                          <p:spTgt spid="8">
                                            <p:txEl>
                                              <p:pRg st="0" end="0"/>
                                            </p:txEl>
                                          </p:spTgt>
                                        </p:tgtEl>
                                        <p:attrNameLst>
                                          <p:attrName>ppt_w</p:attrName>
                                        </p:attrNameLst>
                                      </p:cBhvr>
                                      <p:tavLst>
                                        <p:tav tm="0">
                                          <p:val>
                                            <p:fltVal val="0"/>
                                          </p:val>
                                        </p:tav>
                                        <p:tav tm="100000">
                                          <p:val>
                                            <p:strVal val="#ppt_w"/>
                                          </p:val>
                                        </p:tav>
                                      </p:tavLst>
                                    </p:anim>
                                  </p:childTnLst>
                                </p:cTn>
                              </p:par>
                              <p:par>
                                <p:cTn id="15" presetID="35"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000"/>
                                        <p:tgtEl>
                                          <p:spTgt spid="9"/>
                                        </p:tgtEl>
                                      </p:cBhvr>
                                    </p:animEffect>
                                    <p:anim calcmode="lin" valueType="num">
                                      <p:cBhvr>
                                        <p:cTn id="18" dur="2000" fill="hold"/>
                                        <p:tgtEl>
                                          <p:spTgt spid="9"/>
                                        </p:tgtEl>
                                        <p:attrNameLst>
                                          <p:attrName>style.rotation</p:attrName>
                                        </p:attrNameLst>
                                      </p:cBhvr>
                                      <p:tavLst>
                                        <p:tav tm="0">
                                          <p:val>
                                            <p:fltVal val="720"/>
                                          </p:val>
                                        </p:tav>
                                        <p:tav tm="100000">
                                          <p:val>
                                            <p:fltVal val="0"/>
                                          </p:val>
                                        </p:tav>
                                      </p:tavLst>
                                    </p:anim>
                                    <p:anim calcmode="lin" valueType="num">
                                      <p:cBhvr>
                                        <p:cTn id="19" dur="2000" fill="hold"/>
                                        <p:tgtEl>
                                          <p:spTgt spid="9"/>
                                        </p:tgtEl>
                                        <p:attrNameLst>
                                          <p:attrName>ppt_h</p:attrName>
                                        </p:attrNameLst>
                                      </p:cBhvr>
                                      <p:tavLst>
                                        <p:tav tm="0">
                                          <p:val>
                                            <p:fltVal val="0"/>
                                          </p:val>
                                        </p:tav>
                                        <p:tav tm="100000">
                                          <p:val>
                                            <p:strVal val="#ppt_h"/>
                                          </p:val>
                                        </p:tav>
                                      </p:tavLst>
                                    </p:anim>
                                    <p:anim calcmode="lin" valueType="num">
                                      <p:cBhvr>
                                        <p:cTn id="20" dur="2000" fill="hold"/>
                                        <p:tgtEl>
                                          <p:spTgt spid="9"/>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26000"/>
  <p:timing>
    <p:tnLst>
      <p:par>
        <p:cTn id="1" dur="indefinite" restart="never" nodeType="tmRoot"/>
      </p:par>
    </p:tnLst>
  </p:timing>
</p:sld>
</file>

<file path=ppt/theme/theme1.xml><?xml version="1.0" encoding="utf-8"?>
<a:theme xmlns:a="http://schemas.openxmlformats.org/drawingml/2006/main" name="luis-romero-milespowerpoints.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8">
      <a:majorFont>
        <a:latin typeface="Script MT Bold"/>
        <a:ea typeface=""/>
        <a:cs typeface=""/>
      </a:majorFont>
      <a:minorFont>
        <a:latin typeface="Script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luis-romero-milespowerpoints.com</Template>
  <TotalTime>0</TotalTime>
  <Words>624</Words>
  <Application>Microsoft Office PowerPoint</Application>
  <PresentationFormat>Presentación en pantalla (4:3)</PresentationFormat>
  <Paragraphs>53</Paragraphs>
  <Slides>40</Slides>
  <Notes>2</Notes>
  <HiddenSlides>0</HiddenSlides>
  <MMClips>0</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luis-romero-milespowerpoints.com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2012-08-16T22:14:51Z</dcterms:created>
  <dcterms:modified xsi:type="dcterms:W3CDTF">2012-08-16T22:17:16Z</dcterms:modified>
</cp:coreProperties>
</file>