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2"/>
  </p:notesMasterIdLst>
  <p:sldIdLst>
    <p:sldId id="344" r:id="rId3"/>
    <p:sldId id="386" r:id="rId4"/>
    <p:sldId id="383" r:id="rId5"/>
    <p:sldId id="291" r:id="rId6"/>
    <p:sldId id="388" r:id="rId7"/>
    <p:sldId id="353" r:id="rId8"/>
    <p:sldId id="288" r:id="rId9"/>
    <p:sldId id="345" r:id="rId10"/>
    <p:sldId id="371" r:id="rId11"/>
    <p:sldId id="351" r:id="rId12"/>
    <p:sldId id="355" r:id="rId13"/>
    <p:sldId id="316" r:id="rId14"/>
    <p:sldId id="373" r:id="rId15"/>
    <p:sldId id="279" r:id="rId16"/>
    <p:sldId id="396" r:id="rId17"/>
    <p:sldId id="366" r:id="rId18"/>
    <p:sldId id="390" r:id="rId19"/>
    <p:sldId id="376" r:id="rId20"/>
    <p:sldId id="39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8cGfzRCA3nYXijHmxaNZQ" hashData="2+RYEY40B7c9ph2yQLETCwF+/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659" autoAdjust="0"/>
    <p:restoredTop sz="94660"/>
  </p:normalViewPr>
  <p:slideViewPr>
    <p:cSldViewPr>
      <p:cViewPr>
        <p:scale>
          <a:sx n="60" d="100"/>
          <a:sy n="60" d="100"/>
        </p:scale>
        <p:origin x="-28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F68BF-9945-4CBE-8545-D1C294DDCC4F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4888A-B0BB-4222-A08F-790C22B4F3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4888A-B0BB-4222-A08F-790C22B4F318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35000-8B67-410F-A3CF-5D3FFFE97395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1E788-4FE9-429F-8484-2FF3D3223A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26D00-AFAE-469B-80AE-D81F933ABB7A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1DB62-7199-4EF8-89DC-0CB7FC4A55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27BF5-E0AC-4CCD-9DEA-5AF30544A6FE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945F5-67DD-4F5F-84EA-5C226BCA8E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4400B-148C-442F-B6EA-FE74BC0AE5AD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FA6F5-6FDF-4FA6-BC2F-0D40393E09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84C6A-FA91-4F01-A551-3705251D2F74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83783-EDA6-43E8-9D19-C9EDAE59F5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214CD-3E19-45C3-9A4D-B9E74AEC29FD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A5A4A-B5D5-44B1-91FB-22DDB7067E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E0EFC-9EEE-41DE-A6C1-563887BA8091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82286-8994-4453-B669-69C1C8040D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7316A-9DD9-4086-93A0-F0C45A3059B0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EB6C3-9341-4C25-9530-1E34FC0F2D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42629-E9B6-4E59-B06E-6241A9125C1E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C7DD2-71D2-4BE1-8E3F-C5EE185EF0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C538B-4057-4D92-AC14-79E0A8D03189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60E42-3190-4E04-B0A9-8F74A6DE50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C6F1D-7D07-44A9-AF90-5F4989F2E251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7E3BA-3C46-4449-9CEC-16BF780C24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6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6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182508-0482-49BC-8C88-68804A526F9C}" type="datetimeFigureOut">
              <a:rPr lang="es-ES"/>
              <a:pPr>
                <a:defRPr/>
              </a:pPr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7B9F90-E706-4DE3-BA6D-AFF92BBADA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85776"/>
            <a:ext cx="9150349" cy="7143776"/>
          </a:xfrm>
          <a:prstGeom prst="frame">
            <a:avLst>
              <a:gd name="adj1" fmla="val 8946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57166"/>
            <a:ext cx="812408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1142976" y="857232"/>
            <a:ext cx="2489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>
                  <a:solidFill>
                    <a:srgbClr val="00B0F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</a:t>
            </a:r>
            <a:r>
              <a:rPr lang="es-ES" sz="5400" b="1" cap="none" spc="0" dirty="0" smtClean="0">
                <a:ln w="11430">
                  <a:solidFill>
                    <a:srgbClr val="00B0F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ARTE</a:t>
            </a:r>
            <a:endParaRPr lang="es-ES" sz="5400" b="1" cap="none" spc="0" dirty="0">
              <a:ln w="11430">
                <a:solidFill>
                  <a:srgbClr val="00B0F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380578" y="2198788"/>
            <a:ext cx="1016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>
                  <a:solidFill>
                    <a:srgbClr val="00B0F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</a:t>
            </a:r>
            <a:endParaRPr lang="es-ES" sz="5400" b="1" spc="50" dirty="0">
              <a:ln w="11430">
                <a:solidFill>
                  <a:srgbClr val="00B0F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094958" y="4127614"/>
            <a:ext cx="50545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>
                  <a:solidFill>
                    <a:srgbClr val="00B0F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IMAGINACIÓN</a:t>
            </a:r>
            <a:endParaRPr lang="es-ES" sz="5400" b="1" cap="none" spc="0" dirty="0">
              <a:ln w="11430">
                <a:solidFill>
                  <a:srgbClr val="00B0F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1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214414" y="5429264"/>
            <a:ext cx="35141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0541" cmpd="sng">
                  <a:solidFill>
                    <a:srgbClr val="00B0F0"/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 creado por Helen</a:t>
            </a:r>
            <a:endParaRPr lang="es-ES" sz="2400" b="1" cap="none" spc="0" dirty="0">
              <a:ln w="10541" cmpd="sng">
                <a:solidFill>
                  <a:srgbClr val="00B0F0"/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3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143768" y="5072074"/>
            <a:ext cx="985836" cy="76676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4786314" y="5786454"/>
            <a:ext cx="21242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Automatico</a:t>
            </a:r>
            <a:endParaRPr lang="es-ES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572132" y="2285992"/>
            <a:ext cx="1002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>
                  <a:solidFill>
                    <a:srgbClr val="00B0F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endParaRPr lang="es-ES" sz="5400" b="1" cap="none" spc="0" dirty="0">
              <a:ln w="11430">
                <a:solidFill>
                  <a:srgbClr val="00B0F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9000">
    <p:zoom/>
    <p:sndAc>
      <p:stSnd loop="1">
        <p:snd r:embed="rId2" name="13-va-wind_beneath_my_w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http://24.media.tumblr.com/8c44928fb632fcca6b2727f83f0f08ff/tumblr_mtxv1sZ8kX1s3j28so1_128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214290"/>
            <a:ext cx="8715404" cy="6262528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85784" y="0"/>
            <a:ext cx="9929882" cy="7072338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18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4" descr="https://lh4.googleusercontent.com/-x0MoPuYu4HU/UbtUBwhqJFI/AAAAAAAAW-k/R5YATSKkuJo/w900/josephine%2Bwall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285728"/>
            <a:ext cx="8501122" cy="6286544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5766"/>
            <a:ext cx="9191297" cy="686593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90980" y="-285777"/>
            <a:ext cx="10049392" cy="7358115"/>
          </a:xfrm>
          <a:prstGeom prst="rect">
            <a:avLst/>
          </a:prstGeom>
          <a:noFill/>
        </p:spPr>
      </p:pic>
      <p:pic>
        <p:nvPicPr>
          <p:cNvPr id="5" name="Picture 2" descr="http://www.casadelpuzzle.com/images/pz-1074155B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6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584"/>
            <a:ext cx="9143999" cy="6859584"/>
          </a:xfrm>
          <a:prstGeom prst="frame">
            <a:avLst>
              <a:gd name="adj1" fmla="val 1086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480"/>
            <a:ext cx="821537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85784" y="-214338"/>
            <a:ext cx="9787006" cy="7358114"/>
          </a:xfrm>
          <a:prstGeom prst="rect">
            <a:avLst/>
          </a:prstGeom>
          <a:noFill/>
        </p:spPr>
      </p:pic>
      <p:pic>
        <p:nvPicPr>
          <p:cNvPr id="6" name="Picture 2" descr="http://www.imagesu.net/data/media/286/josephine_wall_oil_painting_0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7155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54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http://lh3.ggpht.com/_qfa9R8IbFoA/TMSW2jogmYI/AAAAAAAAAU0/SuQsjs1_K_E/s800/03_00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428604"/>
            <a:ext cx="8286808" cy="6000792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95251" y="0"/>
            <a:ext cx="9620286" cy="7215214"/>
          </a:xfrm>
          <a:prstGeom prst="rect">
            <a:avLst/>
          </a:prstGeom>
          <a:noFill/>
        </p:spPr>
      </p:pic>
      <p:pic>
        <p:nvPicPr>
          <p:cNvPr id="7" name="Picture 2" descr="http://www.wallcoo.net/paint/The_Fantasy_World_of_Josephine_Wall_2/wallpapers/1024x768/kb_Wall_Josephine-Beachcomber_Fairy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99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http://4.bp.blogspot.com/-63xnXnoWR4g/T_xAIGdEXQI/AAAAAAAACd4/u5MKwQEJ1jk/s1600/kb_wall_josephine-creation_of_summe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357166"/>
            <a:ext cx="8215370" cy="607223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5" y="-120910"/>
            <a:ext cx="9644130" cy="7336124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358346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24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5958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57166"/>
            <a:ext cx="8429684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-296948" y="-214338"/>
            <a:ext cx="9798170" cy="7072337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308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5.ggpht.com/_qfa9R8IbFoA/TMSWuLmsyNI/AAAAAAAAAUk/q53luOqZkg8/s800/03_005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571480"/>
            <a:ext cx="8215370" cy="5715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501560" y="-214338"/>
            <a:ext cx="10074220" cy="7358114"/>
          </a:xfrm>
          <a:prstGeom prst="rect">
            <a:avLst/>
          </a:prstGeom>
          <a:noFill/>
        </p:spPr>
      </p:pic>
      <p:pic>
        <p:nvPicPr>
          <p:cNvPr id="4" name="Picture 2" descr="http://www.arts-wallpapers.com/art-wallpaper-org/artist/josephine-wall/images/kb_wall_josephine-princess_of_the_amazona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29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http://1.bp.blogspot.com/-hN50yx3EUZk/UbIM1j4--wI/AAAAAAABSE0/FEA3-iw3e8k/s1600/Josephine+Wall+-+Tutt%27Art@+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332" y="500042"/>
            <a:ext cx="8330510" cy="6000791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4" y="0"/>
            <a:ext cx="9644128" cy="7072289"/>
          </a:xfrm>
          <a:prstGeom prst="rect">
            <a:avLst/>
          </a:prstGeom>
          <a:noFill/>
        </p:spPr>
      </p:pic>
      <p:pic>
        <p:nvPicPr>
          <p:cNvPr id="3" name="Picture 2" descr="http://1.bp.blogspot.com/-uzOlbm5TZP4/T6jTAbqoUeI/AAAAAAAAUWU/gH88dQGQxVo/s1600/4.jpe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68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http://forjenssake.files.wordpress.com/2011/03/mystical_fantasy_paintings_kb_wall_josephine-sleeping_beau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2095" y="500042"/>
            <a:ext cx="7988995" cy="6000792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4338"/>
            <a:ext cx="9358346" cy="7072338"/>
          </a:xfrm>
          <a:prstGeom prst="rect">
            <a:avLst/>
          </a:prstGeom>
          <a:noFill/>
        </p:spPr>
      </p:pic>
      <p:pic>
        <p:nvPicPr>
          <p:cNvPr id="3" name="Picture 2" descr="http://josetorregrosa.files.wordpress.com/2011/09/mystical_fantasy_paintings_kb_wall_josephine-lady_godiva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75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http://4.bp.blogspot.com/-kr_YaeNvksY/T_xAMFgQNtI/AAAAAAAACeI/Myx-MODzYkE/s1600/kb_wall_josephine-spirit_of_winte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428604"/>
            <a:ext cx="8429684" cy="6048396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90884" y="-285776"/>
            <a:ext cx="9620668" cy="7358114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38127" y="0"/>
            <a:ext cx="9382127" cy="7036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329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10" y="0"/>
            <a:ext cx="9148239" cy="6864350"/>
          </a:xfrm>
          <a:prstGeom prst="frame">
            <a:avLst>
              <a:gd name="adj1" fmla="val 8294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-642974" y="-1"/>
            <a:ext cx="10358510" cy="6905625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85784" y="0"/>
            <a:ext cx="98584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388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http://www.deshow.net/d/file/cartoon/2009-05/art-gallery-josephine-wall-paintings-565-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357166"/>
            <a:ext cx="8215370" cy="6119834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120910"/>
            <a:ext cx="9358346" cy="6978910"/>
          </a:xfrm>
          <a:prstGeom prst="rect">
            <a:avLst/>
          </a:prstGeom>
          <a:noFill/>
        </p:spPr>
      </p:pic>
      <p:pic>
        <p:nvPicPr>
          <p:cNvPr id="3" name="Picture 2" descr="http://3.bp.blogspot.com/-vmQFYJF2u_0/T6J4ymnMr4I/AAAAAAABlG0/Xx68Ohd2KwE/s1600/Josephine+Wall+-+Tutt%2527Art%2540+%252816%252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19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482182"/>
            <a:ext cx="8215370" cy="5947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57222" y="-284616"/>
            <a:ext cx="9715568" cy="7356954"/>
          </a:xfrm>
          <a:prstGeom prst="rect">
            <a:avLst/>
          </a:prstGeom>
          <a:noFill/>
        </p:spPr>
      </p:pic>
      <p:pic>
        <p:nvPicPr>
          <p:cNvPr id="3" name="Picture 2" descr="http://2.bp.blogspot.com/-PywWGZMs9Os/T5y32wRJMPI/AAAAAAAABjk/9ZlrbVbht0I/s1600/394_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311040" y="-285776"/>
            <a:ext cx="9669386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36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001056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85784" y="-120910"/>
            <a:ext cx="9858444" cy="6978910"/>
          </a:xfrm>
          <a:prstGeom prst="rect">
            <a:avLst/>
          </a:prstGeom>
          <a:noFill/>
        </p:spPr>
      </p:pic>
      <p:pic>
        <p:nvPicPr>
          <p:cNvPr id="4" name="Picture 2" descr="http://farm9.staticflickr.com/8109/8475115741_b65827a47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2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4" name="Picture 4" descr="http://artesavia.files.wordpress.com/2012/11/art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571479"/>
            <a:ext cx="8129584" cy="5929355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85785" y="0"/>
            <a:ext cx="9547245" cy="6858000"/>
          </a:xfrm>
          <a:prstGeom prst="rect">
            <a:avLst/>
          </a:prstGeom>
          <a:noFill/>
        </p:spPr>
      </p:pic>
      <p:pic>
        <p:nvPicPr>
          <p:cNvPr id="3" name="Picture 2" descr="http://images.forwallpaper.com/files/thumbs/preview/41/415540__josephine-wall-butterfly-tree_p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6191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04"/>
            <a:ext cx="8286808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509159" y="-214338"/>
            <a:ext cx="10022519" cy="7286675"/>
          </a:xfrm>
          <a:prstGeom prst="rect">
            <a:avLst/>
          </a:prstGeom>
          <a:noFill/>
        </p:spPr>
      </p:pic>
      <p:pic>
        <p:nvPicPr>
          <p:cNvPr id="5" name="Picture 2" descr="http://2.bp.blogspot.com/-Prt7Dpuhvf4/UC46LPCqiJI/AAAAAAAAE3k/RYGpLCkF5Qw/s400/Josephine+Wall+-+Tutt%27Art@+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85785" y="0"/>
            <a:ext cx="94297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38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http://www.tapeciarnia.pl/tapety/normalne/88522_dziewczyna_pawie_pioro_krysztal_ptak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428604"/>
            <a:ext cx="8286808" cy="6143668"/>
          </a:xfrm>
          <a:prstGeom prst="rect">
            <a:avLst/>
          </a:prstGeom>
          <a:noFill/>
        </p:spPr>
      </p:pic>
      <p:pic>
        <p:nvPicPr>
          <p:cNvPr id="3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00430" y="4429132"/>
            <a:ext cx="740906" cy="57626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1584"/>
            <a:ext cx="9150349" cy="6865934"/>
          </a:xfrm>
          <a:prstGeom prst="frame">
            <a:avLst>
              <a:gd name="adj1" fmla="val 8265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 descr="http://moterahd.files.wordpress.com/2011/01/15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-120910"/>
            <a:ext cx="9144000" cy="697891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43438" y="5572140"/>
            <a:ext cx="16674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Diseño: Helen</a:t>
            </a:r>
            <a:endParaRPr lang="es-ES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http://lh3.ggpht.com/_qfa9R8IbFoA/TMSW0scoKSI/AAAAAAAAAUw/WGMT5mDHyC8/s800/03_0054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3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67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</TotalTime>
  <Words>74</Words>
  <Application>Microsoft Office PowerPoint</Application>
  <PresentationFormat>Presentación en pantalla (4:3)</PresentationFormat>
  <Paragraphs>36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Arte de la Imaginación</dc:title>
  <dc:creator>Helen-Bruji</dc:creator>
  <cp:lastModifiedBy>Eleni</cp:lastModifiedBy>
  <cp:revision>113</cp:revision>
  <dcterms:created xsi:type="dcterms:W3CDTF">2012-01-30T15:47:54Z</dcterms:created>
  <dcterms:modified xsi:type="dcterms:W3CDTF">2013-11-16T17:59:59Z</dcterms:modified>
  <cp:category>Arte</cp:category>
  <cp:contentStatus>Final</cp:contentStatus>
</cp:coreProperties>
</file>